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sldIdLst>
    <p:sldId id="340" r:id="rId2"/>
    <p:sldId id="341" r:id="rId3"/>
    <p:sldId id="259" r:id="rId4"/>
    <p:sldId id="264" r:id="rId5"/>
    <p:sldId id="337" r:id="rId6"/>
    <p:sldId id="352" r:id="rId7"/>
    <p:sldId id="336" r:id="rId8"/>
    <p:sldId id="320" r:id="rId9"/>
    <p:sldId id="321" r:id="rId10"/>
    <p:sldId id="343" r:id="rId11"/>
    <p:sldId id="342" r:id="rId12"/>
    <p:sldId id="322" r:id="rId13"/>
    <p:sldId id="344" r:id="rId14"/>
    <p:sldId id="345" r:id="rId15"/>
    <p:sldId id="346" r:id="rId16"/>
    <p:sldId id="323" r:id="rId17"/>
    <p:sldId id="348" r:id="rId18"/>
    <p:sldId id="347" r:id="rId19"/>
    <p:sldId id="325" r:id="rId20"/>
    <p:sldId id="349" r:id="rId21"/>
    <p:sldId id="350" r:id="rId22"/>
    <p:sldId id="351" r:id="rId23"/>
    <p:sldId id="338" r:id="rId24"/>
    <p:sldId id="332" r:id="rId25"/>
    <p:sldId id="26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161A"/>
    <a:srgbClr val="CC9900"/>
    <a:srgbClr val="AFABAB"/>
    <a:srgbClr val="800000"/>
    <a:srgbClr val="CD8964"/>
    <a:srgbClr val="11110F"/>
    <a:srgbClr val="84736C"/>
    <a:srgbClr val="5D5D5D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2142" y="-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C32D4-64BC-4827-9417-A67F73CDC7AE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5E586-E976-4FAF-8FAD-FE90C8F2EE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22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4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78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78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185AB-1E5C-4863-94EF-D9393833E8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474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185AB-1E5C-4863-94EF-D9393833E8E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790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185AB-1E5C-4863-94EF-D9393833E8E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23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373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265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185AB-1E5C-4863-94EF-D9393833E8E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480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7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28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697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787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185AB-1E5C-4863-94EF-D9393833E8E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7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23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075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5E586-E976-4FAF-8FAD-FE90C8F2EE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71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21013032"/>
              </p:ext>
            </p:extLst>
          </p:nvPr>
        </p:nvGraphicFramePr>
        <p:xfrm>
          <a:off x="1976190" y="-56620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17972386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53236286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0058603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4981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1110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4736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68154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510298"/>
      </p:ext>
    </p:extLst>
  </p:cSld>
  <p:clrMapOvr>
    <a:masterClrMapping/>
  </p:clrMapOvr>
  <p:transition spd="slow" advClick="0" advTm="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420A0C-F481-4093-AC10-CAB9DE0DD19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847B79-D380-440F-B9A1-0B95BD26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151687"/>
      </p:ext>
    </p:extLst>
  </p:cSld>
  <p:clrMapOvr>
    <a:masterClrMapping/>
  </p:clrMapOvr>
  <p:transition spd="slow" advClick="0" advTm="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420A0C-F481-4093-AC10-CAB9DE0DD19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847B79-D380-440F-B9A1-0B95BD26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478314"/>
      </p:ext>
    </p:extLst>
  </p:cSld>
  <p:clrMapOvr>
    <a:masterClrMapping/>
  </p:clrMapOvr>
  <p:transition spd="slow" advClick="0" advTm="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420A0C-F481-4093-AC10-CAB9DE0DD19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847B79-D380-440F-B9A1-0B95BD26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65917"/>
      </p:ext>
    </p:extLst>
  </p:cSld>
  <p:clrMapOvr>
    <a:masterClrMapping/>
  </p:clrMapOvr>
  <p:transition spd="slow" advClick="0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420A0C-F481-4093-AC10-CAB9DE0DD19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847B79-D380-440F-B9A1-0B95BD26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03424"/>
      </p:ext>
    </p:extLst>
  </p:cSld>
  <p:clrMapOvr>
    <a:masterClrMapping/>
  </p:clrMapOvr>
  <p:transition spd="slow" advClick="0" advTm="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43545" y="70770"/>
            <a:ext cx="12235545" cy="870433"/>
            <a:chOff x="-43545" y="70770"/>
            <a:chExt cx="12235545" cy="87043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3545" y="354190"/>
              <a:ext cx="1336893" cy="525546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1246207" y="70770"/>
              <a:ext cx="723427" cy="870433"/>
              <a:chOff x="1929904" y="2477386"/>
              <a:chExt cx="1419352" cy="170777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956389" y="2477386"/>
                <a:ext cx="1392867" cy="1707776"/>
                <a:chOff x="1818166" y="2264734"/>
                <a:chExt cx="1335480" cy="1637414"/>
              </a:xfrm>
            </p:grpSpPr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818166" y="2264734"/>
                  <a:ext cx="1335480" cy="1637414"/>
                </a:xfrm>
                <a:prstGeom prst="rect">
                  <a:avLst/>
                </a:prstGeom>
              </p:spPr>
            </p:pic>
            <p:sp>
              <p:nvSpPr>
                <p:cNvPr id="31" name="椭圆 30"/>
                <p:cNvSpPr/>
                <p:nvPr/>
              </p:nvSpPr>
              <p:spPr>
                <a:xfrm>
                  <a:off x="2062716" y="2977116"/>
                  <a:ext cx="510363" cy="712382"/>
                </a:xfrm>
                <a:prstGeom prst="ellipse">
                  <a:avLst/>
                </a:prstGeom>
                <a:solidFill>
                  <a:srgbClr val="0C0C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2115157" y="2649990"/>
                  <a:ext cx="510363" cy="712382"/>
                </a:xfrm>
                <a:prstGeom prst="ellipse">
                  <a:avLst/>
                </a:prstGeom>
                <a:solidFill>
                  <a:srgbClr val="0C0C0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9" name="文本框 28"/>
              <p:cNvSpPr txBox="1"/>
              <p:nvPr/>
            </p:nvSpPr>
            <p:spPr>
              <a:xfrm>
                <a:off x="1929904" y="2896686"/>
                <a:ext cx="1066807" cy="102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禹卫书法行书简体&#10;" panose="02000603000000000000" pitchFamily="2" charset="-122"/>
                    <a:ea typeface="禹卫书法行书简体&#10;" panose="02000603000000000000" pitchFamily="2" charset="-122"/>
                    <a:cs typeface="+mn-cs"/>
                  </a:rPr>
                  <a:t>壹</a:t>
                </a: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976190" y="290581"/>
              <a:ext cx="3483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42424"/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cs"/>
                </a:rPr>
                <a:t>标题内容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64233" y="342149"/>
              <a:ext cx="7783246" cy="549943"/>
              <a:chOff x="4751638" y="366897"/>
              <a:chExt cx="7783246" cy="54994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751638" y="366897"/>
                <a:ext cx="3485810" cy="536998"/>
                <a:chOff x="5026753" y="322866"/>
                <a:chExt cx="3485810" cy="536998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5026753" y="322866"/>
                  <a:ext cx="1768718" cy="530336"/>
                  <a:chOff x="6075938" y="352245"/>
                  <a:chExt cx="1768718" cy="530336"/>
                </a:xfrm>
              </p:grpSpPr>
              <p:pic>
                <p:nvPicPr>
                  <p:cNvPr id="26" name="图片 25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075938" y="352245"/>
                    <a:ext cx="910909" cy="525546"/>
                  </a:xfrm>
                  <a:prstGeom prst="rect">
                    <a:avLst/>
                  </a:prstGeom>
                </p:spPr>
              </p:pic>
              <p:pic>
                <p:nvPicPr>
                  <p:cNvPr id="27" name="图片 26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933747" y="357035"/>
                    <a:ext cx="910909" cy="52554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6743845" y="329528"/>
                  <a:ext cx="1768718" cy="530336"/>
                  <a:chOff x="6075938" y="352245"/>
                  <a:chExt cx="1768718" cy="530336"/>
                </a:xfrm>
              </p:grpSpPr>
              <p:pic>
                <p:nvPicPr>
                  <p:cNvPr id="24" name="图片 23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075938" y="352245"/>
                    <a:ext cx="910909" cy="525546"/>
                  </a:xfrm>
                  <a:prstGeom prst="rect">
                    <a:avLst/>
                  </a:prstGeom>
                </p:spPr>
              </p:pic>
              <p:pic>
                <p:nvPicPr>
                  <p:cNvPr id="25" name="图片 24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933747" y="357035"/>
                    <a:ext cx="910909" cy="5255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8191265" y="379842"/>
                <a:ext cx="3485810" cy="536998"/>
                <a:chOff x="5026753" y="322866"/>
                <a:chExt cx="3485810" cy="536998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5026753" y="322866"/>
                  <a:ext cx="1768718" cy="530336"/>
                  <a:chOff x="6075938" y="352245"/>
                  <a:chExt cx="1768718" cy="530336"/>
                </a:xfrm>
              </p:grpSpPr>
              <p:pic>
                <p:nvPicPr>
                  <p:cNvPr id="20" name="图片 19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075938" y="352245"/>
                    <a:ext cx="910909" cy="525546"/>
                  </a:xfrm>
                  <a:prstGeom prst="rect">
                    <a:avLst/>
                  </a:prstGeom>
                </p:spPr>
              </p:pic>
              <p:pic>
                <p:nvPicPr>
                  <p:cNvPr id="21" name="图片 20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933747" y="357035"/>
                    <a:ext cx="910909" cy="52554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6743845" y="329528"/>
                  <a:ext cx="1768718" cy="530336"/>
                  <a:chOff x="6075938" y="352245"/>
                  <a:chExt cx="1768718" cy="530336"/>
                </a:xfrm>
              </p:grpSpPr>
              <p:pic>
                <p:nvPicPr>
                  <p:cNvPr id="18" name="图片 17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075938" y="352245"/>
                    <a:ext cx="910909" cy="525546"/>
                  </a:xfrm>
                  <a:prstGeom prst="rect">
                    <a:avLst/>
                  </a:prstGeom>
                </p:spPr>
              </p:pic>
              <p:pic>
                <p:nvPicPr>
                  <p:cNvPr id="19" name="图片 18"/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933747" y="357035"/>
                    <a:ext cx="910909" cy="52554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23975" y="391294"/>
                <a:ext cx="910909" cy="525546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81091" y="367770"/>
              <a:ext cx="910909" cy="525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7715623"/>
      </p:ext>
    </p:extLst>
  </p:cSld>
  <p:clrMapOvr>
    <a:masterClrMapping/>
  </p:clrMapOvr>
  <p:transition spd="slow" advClick="0" advTm="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1246207" y="70770"/>
            <a:ext cx="723427" cy="870433"/>
            <a:chOff x="1929904" y="2477386"/>
            <a:chExt cx="1419352" cy="1707776"/>
          </a:xfrm>
        </p:grpSpPr>
        <p:grpSp>
          <p:nvGrpSpPr>
            <p:cNvPr id="9" name="组合 8"/>
            <p:cNvGrpSpPr/>
            <p:nvPr/>
          </p:nvGrpSpPr>
          <p:grpSpPr>
            <a:xfrm>
              <a:off x="1956389" y="2477386"/>
              <a:ext cx="1392867" cy="1707776"/>
              <a:chOff x="1818166" y="2264734"/>
              <a:chExt cx="1335480" cy="1637414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18166" y="2264734"/>
                <a:ext cx="1335480" cy="1637414"/>
              </a:xfrm>
              <a:prstGeom prst="rect">
                <a:avLst/>
              </a:prstGeom>
            </p:spPr>
          </p:pic>
          <p:sp>
            <p:nvSpPr>
              <p:cNvPr id="12" name="椭圆 11"/>
              <p:cNvSpPr/>
              <p:nvPr/>
            </p:nvSpPr>
            <p:spPr>
              <a:xfrm>
                <a:off x="2062716" y="297711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115157" y="264999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929904" y="2896686"/>
              <a:ext cx="1066807" cy="1026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cs"/>
                </a:rPr>
                <a:t>贰</a:t>
              </a:r>
            </a:p>
          </p:txBody>
        </p: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545" y="354190"/>
            <a:ext cx="1336893" cy="525546"/>
          </a:xfrm>
          <a:prstGeom prst="rect">
            <a:avLst/>
          </a:prstGeom>
        </p:spPr>
      </p:pic>
      <p:sp>
        <p:nvSpPr>
          <p:cNvPr id="38" name="文本框 37"/>
          <p:cNvSpPr txBox="1"/>
          <p:nvPr userDrawn="1"/>
        </p:nvSpPr>
        <p:spPr>
          <a:xfrm>
            <a:off x="1976190" y="290581"/>
            <a:ext cx="348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标题内容</a:t>
            </a: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3564233" y="342149"/>
            <a:ext cx="7783246" cy="549943"/>
            <a:chOff x="4751638" y="366897"/>
            <a:chExt cx="7783246" cy="549943"/>
          </a:xfrm>
        </p:grpSpPr>
        <p:grpSp>
          <p:nvGrpSpPr>
            <p:cNvPr id="40" name="组合 39"/>
            <p:cNvGrpSpPr/>
            <p:nvPr/>
          </p:nvGrpSpPr>
          <p:grpSpPr>
            <a:xfrm>
              <a:off x="4751638" y="366897"/>
              <a:ext cx="3485810" cy="536998"/>
              <a:chOff x="5026753" y="322866"/>
              <a:chExt cx="3485810" cy="536998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50" name="组合 49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51" name="图片 5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52" name="图片 5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1" name="组合 40"/>
            <p:cNvGrpSpPr/>
            <p:nvPr/>
          </p:nvGrpSpPr>
          <p:grpSpPr>
            <a:xfrm>
              <a:off x="8191265" y="379842"/>
              <a:ext cx="3485810" cy="536998"/>
              <a:chOff x="5026753" y="322866"/>
              <a:chExt cx="3485810" cy="536998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47" name="图片 4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48" name="图片 4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44" name="组合 43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23975" y="391294"/>
              <a:ext cx="910909" cy="525546"/>
            </a:xfrm>
            <a:prstGeom prst="rect">
              <a:avLst/>
            </a:prstGeom>
          </p:spPr>
        </p:pic>
      </p:grpSp>
      <p:pic>
        <p:nvPicPr>
          <p:cNvPr id="55" name="图片 54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1091" y="367770"/>
            <a:ext cx="910909" cy="5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97009"/>
      </p:ext>
    </p:extLst>
  </p:cSld>
  <p:clrMapOvr>
    <a:masterClrMapping/>
  </p:clrMapOvr>
  <p:transition spd="slow" advClick="0" advTm="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545" y="354190"/>
            <a:ext cx="1336893" cy="52554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246207" y="70770"/>
            <a:ext cx="723427" cy="870433"/>
            <a:chOff x="1929904" y="2477386"/>
            <a:chExt cx="1419352" cy="1707776"/>
          </a:xfrm>
        </p:grpSpPr>
        <p:grpSp>
          <p:nvGrpSpPr>
            <p:cNvPr id="10" name="组合 9"/>
            <p:cNvGrpSpPr/>
            <p:nvPr/>
          </p:nvGrpSpPr>
          <p:grpSpPr>
            <a:xfrm>
              <a:off x="1956389" y="2477386"/>
              <a:ext cx="1392867" cy="1707776"/>
              <a:chOff x="1818166" y="2264734"/>
              <a:chExt cx="1335480" cy="1637414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18166" y="2264734"/>
                <a:ext cx="1335480" cy="1637414"/>
              </a:xfrm>
              <a:prstGeom prst="rect">
                <a:avLst/>
              </a:prstGeom>
            </p:spPr>
          </p:pic>
          <p:sp>
            <p:nvSpPr>
              <p:cNvPr id="13" name="椭圆 12"/>
              <p:cNvSpPr/>
              <p:nvPr/>
            </p:nvSpPr>
            <p:spPr>
              <a:xfrm>
                <a:off x="2062716" y="297711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2115157" y="264999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929904" y="2896686"/>
              <a:ext cx="1066807" cy="1026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cs"/>
                </a:rPr>
                <a:t>叁</a:t>
              </a:r>
            </a:p>
          </p:txBody>
        </p:sp>
      </p:grpSp>
      <p:sp>
        <p:nvSpPr>
          <p:cNvPr id="15" name="文本框 14"/>
          <p:cNvSpPr txBox="1"/>
          <p:nvPr userDrawn="1"/>
        </p:nvSpPr>
        <p:spPr>
          <a:xfrm>
            <a:off x="1976190" y="290581"/>
            <a:ext cx="348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标题内容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3564232" y="342149"/>
            <a:ext cx="8627767" cy="549943"/>
            <a:chOff x="4751638" y="366897"/>
            <a:chExt cx="7783246" cy="549943"/>
          </a:xfrm>
        </p:grpSpPr>
        <p:grpSp>
          <p:nvGrpSpPr>
            <p:cNvPr id="17" name="组合 16"/>
            <p:cNvGrpSpPr/>
            <p:nvPr/>
          </p:nvGrpSpPr>
          <p:grpSpPr>
            <a:xfrm>
              <a:off x="4751638" y="366897"/>
              <a:ext cx="3485810" cy="536998"/>
              <a:chOff x="5026753" y="322866"/>
              <a:chExt cx="3485810" cy="53699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组合 26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组合 17"/>
            <p:cNvGrpSpPr/>
            <p:nvPr/>
          </p:nvGrpSpPr>
          <p:grpSpPr>
            <a:xfrm>
              <a:off x="8191265" y="379842"/>
              <a:ext cx="3485810" cy="536998"/>
              <a:chOff x="5026753" y="322866"/>
              <a:chExt cx="3485810" cy="53699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21" name="组合 20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23975" y="391294"/>
              <a:ext cx="910909" cy="525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807820"/>
      </p:ext>
    </p:extLst>
  </p:cSld>
  <p:clrMapOvr>
    <a:masterClrMapping/>
  </p:clrMapOvr>
  <p:transition spd="slow" advClick="0" advTm="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545" y="354190"/>
            <a:ext cx="1336893" cy="525546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1246207" y="70770"/>
            <a:ext cx="723427" cy="870433"/>
            <a:chOff x="1929904" y="2477386"/>
            <a:chExt cx="1419352" cy="1707776"/>
          </a:xfrm>
        </p:grpSpPr>
        <p:grpSp>
          <p:nvGrpSpPr>
            <p:cNvPr id="12" name="组合 11"/>
            <p:cNvGrpSpPr/>
            <p:nvPr/>
          </p:nvGrpSpPr>
          <p:grpSpPr>
            <a:xfrm>
              <a:off x="1956389" y="2477386"/>
              <a:ext cx="1392867" cy="1707776"/>
              <a:chOff x="1818166" y="2264734"/>
              <a:chExt cx="1335480" cy="1637414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18166" y="2264734"/>
                <a:ext cx="1335480" cy="1637414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>
                <a:off x="2062716" y="297711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2115157" y="264999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929904" y="2896686"/>
              <a:ext cx="1066807" cy="1026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cs"/>
                </a:rPr>
                <a:t>肆</a:t>
              </a:r>
            </a:p>
          </p:txBody>
        </p:sp>
      </p:grpSp>
      <p:sp>
        <p:nvSpPr>
          <p:cNvPr id="17" name="文本框 16"/>
          <p:cNvSpPr txBox="1"/>
          <p:nvPr userDrawn="1"/>
        </p:nvSpPr>
        <p:spPr>
          <a:xfrm>
            <a:off x="1976190" y="290581"/>
            <a:ext cx="348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标题内容</a:t>
            </a: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3564233" y="342149"/>
            <a:ext cx="7783246" cy="549943"/>
            <a:chOff x="4751638" y="366897"/>
            <a:chExt cx="7783246" cy="549943"/>
          </a:xfrm>
        </p:grpSpPr>
        <p:grpSp>
          <p:nvGrpSpPr>
            <p:cNvPr id="19" name="组合 18"/>
            <p:cNvGrpSpPr/>
            <p:nvPr/>
          </p:nvGrpSpPr>
          <p:grpSpPr>
            <a:xfrm>
              <a:off x="4751638" y="366897"/>
              <a:ext cx="3485810" cy="536998"/>
              <a:chOff x="5026753" y="322866"/>
              <a:chExt cx="3485810" cy="53699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组合 19"/>
            <p:cNvGrpSpPr/>
            <p:nvPr/>
          </p:nvGrpSpPr>
          <p:grpSpPr>
            <a:xfrm>
              <a:off x="8191265" y="379842"/>
              <a:ext cx="3485810" cy="536998"/>
              <a:chOff x="5026753" y="322866"/>
              <a:chExt cx="3485810" cy="53699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23" name="组合 22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23975" y="391294"/>
              <a:ext cx="910909" cy="525546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1091" y="367770"/>
            <a:ext cx="910909" cy="5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06213"/>
      </p:ext>
    </p:extLst>
  </p:cSld>
  <p:clrMapOvr>
    <a:masterClrMapping/>
  </p:clrMapOvr>
  <p:transition spd="slow" advClick="0" advTm="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545" y="354190"/>
            <a:ext cx="1336893" cy="525546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1246207" y="70770"/>
            <a:ext cx="723427" cy="870433"/>
            <a:chOff x="1929904" y="2477386"/>
            <a:chExt cx="1419352" cy="1707776"/>
          </a:xfrm>
        </p:grpSpPr>
        <p:grpSp>
          <p:nvGrpSpPr>
            <p:cNvPr id="12" name="组合 11"/>
            <p:cNvGrpSpPr/>
            <p:nvPr/>
          </p:nvGrpSpPr>
          <p:grpSpPr>
            <a:xfrm>
              <a:off x="1956389" y="2477386"/>
              <a:ext cx="1392867" cy="1707776"/>
              <a:chOff x="1818166" y="2264734"/>
              <a:chExt cx="1335480" cy="1637414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18166" y="2264734"/>
                <a:ext cx="1335480" cy="1637414"/>
              </a:xfrm>
              <a:prstGeom prst="rect">
                <a:avLst/>
              </a:prstGeom>
            </p:spPr>
          </p:pic>
          <p:sp>
            <p:nvSpPr>
              <p:cNvPr id="15" name="椭圆 14"/>
              <p:cNvSpPr/>
              <p:nvPr/>
            </p:nvSpPr>
            <p:spPr>
              <a:xfrm>
                <a:off x="2062716" y="297711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2115157" y="264999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929904" y="2896686"/>
              <a:ext cx="1066807" cy="1026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  <a:cs typeface="+mn-cs"/>
                </a:rPr>
                <a:t>伍</a:t>
              </a:r>
            </a:p>
          </p:txBody>
        </p:sp>
      </p:grpSp>
      <p:sp>
        <p:nvSpPr>
          <p:cNvPr id="17" name="文本框 16"/>
          <p:cNvSpPr txBox="1"/>
          <p:nvPr userDrawn="1"/>
        </p:nvSpPr>
        <p:spPr>
          <a:xfrm>
            <a:off x="1976190" y="290581"/>
            <a:ext cx="348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  <a:cs typeface="+mn-cs"/>
              </a:rPr>
              <a:t>标题内容</a:t>
            </a: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3564233" y="342149"/>
            <a:ext cx="7783246" cy="549943"/>
            <a:chOff x="4751638" y="366897"/>
            <a:chExt cx="7783246" cy="549943"/>
          </a:xfrm>
        </p:grpSpPr>
        <p:grpSp>
          <p:nvGrpSpPr>
            <p:cNvPr id="19" name="组合 18"/>
            <p:cNvGrpSpPr/>
            <p:nvPr/>
          </p:nvGrpSpPr>
          <p:grpSpPr>
            <a:xfrm>
              <a:off x="4751638" y="366897"/>
              <a:ext cx="3485810" cy="536998"/>
              <a:chOff x="5026753" y="322866"/>
              <a:chExt cx="3485810" cy="53699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组合 19"/>
            <p:cNvGrpSpPr/>
            <p:nvPr/>
          </p:nvGrpSpPr>
          <p:grpSpPr>
            <a:xfrm>
              <a:off x="8191265" y="379842"/>
              <a:ext cx="3485810" cy="536998"/>
              <a:chOff x="5026753" y="322866"/>
              <a:chExt cx="3485810" cy="53699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23" name="组合 22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23975" y="391294"/>
              <a:ext cx="910909" cy="525546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1091" y="367770"/>
            <a:ext cx="910909" cy="5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16940"/>
      </p:ext>
    </p:extLst>
  </p:cSld>
  <p:clrMapOvr>
    <a:masterClrMapping/>
  </p:clrMapOvr>
  <p:transition spd="slow" advClick="0" advTm="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420A0C-F481-4093-AC10-CAB9DE0DD19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847B79-D380-440F-B9A1-0B95BD26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105184"/>
      </p:ext>
    </p:extLst>
  </p:cSld>
  <p:clrMapOvr>
    <a:masterClrMapping/>
  </p:clrMapOvr>
  <p:transition spd="slow" advClick="0" advTm="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420A0C-F481-4093-AC10-CAB9DE0DD19D}" type="datetimeFigureOut">
              <a:rPr lang="zh-CN" altLang="en-US" smtClean="0"/>
              <a:t>2020/1/9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847B79-D380-440F-B9A1-0B95BD2606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806566"/>
      </p:ext>
    </p:extLst>
  </p:cSld>
  <p:clrMapOvr>
    <a:masterClrMapping/>
  </p:clrMapOvr>
  <p:transition spd="slow" advClick="0" advTm="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538690"/>
      </p:ext>
    </p:extLst>
  </p:cSld>
  <p:clrMapOvr>
    <a:masterClrMapping/>
  </p:clrMapOvr>
  <p:transition spd="slow" advClick="0" advTm="0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70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ransition spd="slow" advClick="0" advTm="0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emf"/><Relationship Id="rId5" Type="http://schemas.openxmlformats.org/officeDocument/2006/relationships/tags" Target="../tags/tag6.xml"/><Relationship Id="rId10" Type="http://schemas.openxmlformats.org/officeDocument/2006/relationships/image" Target="../media/image5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.tiff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4.tiff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3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61077"/>
            <a:ext cx="9010436" cy="3489007"/>
          </a:xfrm>
          <a:prstGeom prst="rect">
            <a:avLst/>
          </a:prstGeom>
        </p:spPr>
      </p:pic>
      <p:pic>
        <p:nvPicPr>
          <p:cNvPr id="14" name="PA_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26769" y="0"/>
            <a:ext cx="6196985" cy="3104707"/>
          </a:xfrm>
          <a:prstGeom prst="rect">
            <a:avLst/>
          </a:prstGeom>
        </p:spPr>
      </p:pic>
      <p:sp>
        <p:nvSpPr>
          <p:cNvPr id="10" name="PA_文本框 9"/>
          <p:cNvSpPr txBox="1"/>
          <p:nvPr>
            <p:custDataLst>
              <p:tags r:id="rId3"/>
            </p:custDataLst>
          </p:nvPr>
        </p:nvSpPr>
        <p:spPr>
          <a:xfrm>
            <a:off x="3337164" y="2183634"/>
            <a:ext cx="5210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buFont typeface="Arial" charset="0"/>
              <a:buNone/>
              <a:defRPr/>
            </a:pPr>
            <a:r>
              <a:rPr lang="en-US" altLang="zh-CN" sz="8000" b="1" spc="600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ea typeface="禹卫书法行书简体&#10;" panose="02000603000000000000" pitchFamily="2" charset="-122"/>
              </a:rPr>
              <a:t>E</a:t>
            </a:r>
            <a:r>
              <a:rPr lang="zh-CN" altLang="en-US" sz="8000" b="1" spc="600" dirty="0" smtClean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ea typeface="禹卫书法行书简体&#10;" panose="02000603000000000000" pitchFamily="2" charset="-122"/>
              </a:rPr>
              <a:t>乐购</a:t>
            </a:r>
            <a:r>
              <a:rPr lang="zh-CN" altLang="en-US" sz="8000" b="1" spc="600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ea typeface="禹卫书法行书简体&#10;" panose="02000603000000000000" pitchFamily="2" charset="-122"/>
              </a:rPr>
              <a:t>商城</a:t>
            </a:r>
            <a:endParaRPr lang="en-US" altLang="zh-CN" dirty="0"/>
          </a:p>
        </p:txBody>
      </p:sp>
      <p:sp>
        <p:nvSpPr>
          <p:cNvPr id="4" name="PA_矩形 3"/>
          <p:cNvSpPr/>
          <p:nvPr>
            <p:custDataLst>
              <p:tags r:id="rId4"/>
            </p:custDataLst>
          </p:nvPr>
        </p:nvSpPr>
        <p:spPr>
          <a:xfrm>
            <a:off x="4956622" y="3764291"/>
            <a:ext cx="66912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buFont typeface="Arial" charset="0"/>
              <a:buNone/>
              <a:defRPr/>
            </a:pPr>
            <a:r>
              <a:rPr lang="en-US" altLang="zh-CN" sz="4000" b="1" spc="600" dirty="0" smtClean="0">
                <a:ln w="11430"/>
                <a:solidFill>
                  <a:srgbClr val="80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——</a:t>
            </a:r>
            <a:r>
              <a:rPr lang="zh-CN" altLang="en-US" sz="4000" b="1" spc="600" dirty="0" smtClean="0">
                <a:ln w="11430"/>
                <a:solidFill>
                  <a:srgbClr val="800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未来数据分析大师组</a:t>
            </a:r>
            <a:endParaRPr lang="zh-CN" altLang="en-US" sz="4000" b="1" spc="600" dirty="0">
              <a:ln w="11430"/>
              <a:solidFill>
                <a:srgbClr val="800000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pic>
        <p:nvPicPr>
          <p:cNvPr id="2" name="PA_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88866" y="-285965"/>
            <a:ext cx="2517169" cy="3089097"/>
          </a:xfrm>
          <a:prstGeom prst="rect">
            <a:avLst/>
          </a:prstGeom>
        </p:spPr>
      </p:pic>
      <p:pic>
        <p:nvPicPr>
          <p:cNvPr id="16" name="PA_图片 15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9915" y="3994673"/>
            <a:ext cx="1702084" cy="3489007"/>
          </a:xfrm>
          <a:prstGeom prst="rect">
            <a:avLst/>
          </a:prstGeom>
        </p:spPr>
      </p:pic>
      <p:pic>
        <p:nvPicPr>
          <p:cNvPr id="12" name="PA_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02250" y="4984044"/>
            <a:ext cx="2895851" cy="20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8511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4872" y="-458132"/>
            <a:ext cx="8329974" cy="744444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14590" y="-171056"/>
            <a:ext cx="1823085" cy="1707776"/>
            <a:chOff x="1956389" y="2477386"/>
            <a:chExt cx="1823085" cy="1707776"/>
          </a:xfrm>
        </p:grpSpPr>
        <p:grpSp>
          <p:nvGrpSpPr>
            <p:cNvPr id="10" name="组合 9"/>
            <p:cNvGrpSpPr/>
            <p:nvPr/>
          </p:nvGrpSpPr>
          <p:grpSpPr>
            <a:xfrm>
              <a:off x="1956389" y="2477386"/>
              <a:ext cx="1392867" cy="1707776"/>
              <a:chOff x="1818166" y="2264734"/>
              <a:chExt cx="1335480" cy="163741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18166" y="2264734"/>
                <a:ext cx="1335480" cy="1637414"/>
              </a:xfrm>
              <a:prstGeom prst="rect">
                <a:avLst/>
              </a:prstGeom>
            </p:spPr>
          </p:pic>
          <p:sp>
            <p:nvSpPr>
              <p:cNvPr id="6" name="椭圆 5"/>
              <p:cNvSpPr/>
              <p:nvPr/>
            </p:nvSpPr>
            <p:spPr>
              <a:xfrm>
                <a:off x="2062716" y="297711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115157" y="264999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049513" y="3016294"/>
              <a:ext cx="172996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>
                  <a:solidFill>
                    <a:schemeClr val="bg1"/>
                  </a:solidFill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首页</a:t>
              </a:r>
              <a:endParaRPr lang="zh-CN" altLang="en-US" sz="6000" b="1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995753" y="483935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html|css|js|bootstrap</a:t>
            </a:r>
            <a:endParaRPr lang="zh-CN" alt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52" y="-427240"/>
            <a:ext cx="8511262" cy="7458209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390490" y="1383515"/>
            <a:ext cx="7913167" cy="48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6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doors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4872" y="-458132"/>
            <a:ext cx="8329974" cy="744444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808128" y="-99540"/>
            <a:ext cx="5237906" cy="1707776"/>
            <a:chOff x="2102000" y="1840408"/>
            <a:chExt cx="4508093" cy="1707776"/>
          </a:xfrm>
        </p:grpSpPr>
        <p:grpSp>
          <p:nvGrpSpPr>
            <p:cNvPr id="10" name="组合 9"/>
            <p:cNvGrpSpPr/>
            <p:nvPr/>
          </p:nvGrpSpPr>
          <p:grpSpPr>
            <a:xfrm>
              <a:off x="2102000" y="1840408"/>
              <a:ext cx="1392867" cy="1707776"/>
              <a:chOff x="1957780" y="1654000"/>
              <a:chExt cx="1335481" cy="163741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957780" y="1654000"/>
                <a:ext cx="1335481" cy="1637414"/>
              </a:xfrm>
              <a:prstGeom prst="rect">
                <a:avLst/>
              </a:prstGeom>
            </p:spPr>
          </p:pic>
          <p:sp>
            <p:nvSpPr>
              <p:cNvPr id="6" name="椭圆 5"/>
              <p:cNvSpPr/>
              <p:nvPr/>
            </p:nvSpPr>
            <p:spPr>
              <a:xfrm>
                <a:off x="2317897" y="231270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370339" y="240634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3788429" y="2175641"/>
              <a:ext cx="28216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b="1" dirty="0"/>
                <a:t>活动</a:t>
              </a:r>
              <a:r>
                <a:rPr lang="zh-CN" altLang="en-US" sz="4800" b="1" dirty="0" smtClean="0"/>
                <a:t>倒计时</a:t>
              </a:r>
              <a:endParaRPr lang="zh-CN" altLang="en-US" sz="4800" b="1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52" y="-427240"/>
            <a:ext cx="8511262" cy="7458209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286000" y="1799621"/>
            <a:ext cx="6712858" cy="429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6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doors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41"/>
          <p:cNvSpPr>
            <a:spLocks noEditPoints="1"/>
          </p:cNvSpPr>
          <p:nvPr/>
        </p:nvSpPr>
        <p:spPr bwMode="auto">
          <a:xfrm flipH="1">
            <a:off x="5294967" y="2895503"/>
            <a:ext cx="1901128" cy="1846532"/>
          </a:xfrm>
          <a:custGeom>
            <a:avLst/>
            <a:gdLst>
              <a:gd name="T0" fmla="*/ 6546 w 7412"/>
              <a:gd name="T1" fmla="*/ 1314 h 7199"/>
              <a:gd name="T2" fmla="*/ 6186 w 7412"/>
              <a:gd name="T3" fmla="*/ 1036 h 7199"/>
              <a:gd name="T4" fmla="*/ 5035 w 7412"/>
              <a:gd name="T5" fmla="*/ 336 h 7199"/>
              <a:gd name="T6" fmla="*/ 4172 w 7412"/>
              <a:gd name="T7" fmla="*/ 77 h 7199"/>
              <a:gd name="T8" fmla="*/ 2634 w 7412"/>
              <a:gd name="T9" fmla="*/ 249 h 7199"/>
              <a:gd name="T10" fmla="*/ 460 w 7412"/>
              <a:gd name="T11" fmla="*/ 2868 h 7199"/>
              <a:gd name="T12" fmla="*/ 849 w 7412"/>
              <a:gd name="T13" fmla="*/ 5083 h 7199"/>
              <a:gd name="T14" fmla="*/ 863 w 7412"/>
              <a:gd name="T15" fmla="*/ 2565 h 7199"/>
              <a:gd name="T16" fmla="*/ 2115 w 7412"/>
              <a:gd name="T17" fmla="*/ 1040 h 7199"/>
              <a:gd name="T18" fmla="*/ 5539 w 7412"/>
              <a:gd name="T19" fmla="*/ 1055 h 7199"/>
              <a:gd name="T20" fmla="*/ 6893 w 7412"/>
              <a:gd name="T21" fmla="*/ 4238 h 7199"/>
              <a:gd name="T22" fmla="*/ 5280 w 7412"/>
              <a:gd name="T23" fmla="*/ 6421 h 7199"/>
              <a:gd name="T24" fmla="*/ 4157 w 7412"/>
              <a:gd name="T25" fmla="*/ 6766 h 7199"/>
              <a:gd name="T26" fmla="*/ 1223 w 7412"/>
              <a:gd name="T27" fmla="*/ 5630 h 7199"/>
              <a:gd name="T28" fmla="*/ 1985 w 7412"/>
              <a:gd name="T29" fmla="*/ 6651 h 7199"/>
              <a:gd name="T30" fmla="*/ 4504 w 7412"/>
              <a:gd name="T31" fmla="*/ 6968 h 7199"/>
              <a:gd name="T32" fmla="*/ 5908 w 7412"/>
              <a:gd name="T33" fmla="*/ 6391 h 7199"/>
              <a:gd name="T34" fmla="*/ 6944 w 7412"/>
              <a:gd name="T35" fmla="*/ 5281 h 7199"/>
              <a:gd name="T36" fmla="*/ 7380 w 7412"/>
              <a:gd name="T37" fmla="*/ 3170 h 7199"/>
              <a:gd name="T38" fmla="*/ 4778 w 7412"/>
              <a:gd name="T39" fmla="*/ 6807 h 7199"/>
              <a:gd name="T40" fmla="*/ 1812 w 7412"/>
              <a:gd name="T41" fmla="*/ 3069 h 7199"/>
              <a:gd name="T42" fmla="*/ 1510 w 7412"/>
              <a:gd name="T43" fmla="*/ 4335 h 7199"/>
              <a:gd name="T44" fmla="*/ 2201 w 7412"/>
              <a:gd name="T45" fmla="*/ 5155 h 7199"/>
              <a:gd name="T46" fmla="*/ 3107 w 7412"/>
              <a:gd name="T47" fmla="*/ 6076 h 7199"/>
              <a:gd name="T48" fmla="*/ 2632 w 7412"/>
              <a:gd name="T49" fmla="*/ 5227 h 7199"/>
              <a:gd name="T50" fmla="*/ 3453 w 7412"/>
              <a:gd name="T51" fmla="*/ 4925 h 7199"/>
              <a:gd name="T52" fmla="*/ 4934 w 7412"/>
              <a:gd name="T53" fmla="*/ 5385 h 7199"/>
              <a:gd name="T54" fmla="*/ 4632 w 7412"/>
              <a:gd name="T55" fmla="*/ 6450 h 7199"/>
              <a:gd name="T56" fmla="*/ 5380 w 7412"/>
              <a:gd name="T57" fmla="*/ 5227 h 7199"/>
              <a:gd name="T58" fmla="*/ 5409 w 7412"/>
              <a:gd name="T59" fmla="*/ 4162 h 7199"/>
              <a:gd name="T60" fmla="*/ 5539 w 7412"/>
              <a:gd name="T61" fmla="*/ 2868 h 7199"/>
              <a:gd name="T62" fmla="*/ 4934 w 7412"/>
              <a:gd name="T63" fmla="*/ 2335 h 7199"/>
              <a:gd name="T64" fmla="*/ 4517 w 7412"/>
              <a:gd name="T65" fmla="*/ 1817 h 7199"/>
              <a:gd name="T66" fmla="*/ 4258 w 7412"/>
              <a:gd name="T67" fmla="*/ 1371 h 7199"/>
              <a:gd name="T68" fmla="*/ 4560 w 7412"/>
              <a:gd name="T69" fmla="*/ 2148 h 7199"/>
              <a:gd name="T70" fmla="*/ 3165 w 7412"/>
              <a:gd name="T71" fmla="*/ 1199 h 7199"/>
              <a:gd name="T72" fmla="*/ 2791 w 7412"/>
              <a:gd name="T73" fmla="*/ 1630 h 7199"/>
              <a:gd name="T74" fmla="*/ 4834 w 7412"/>
              <a:gd name="T75" fmla="*/ 2479 h 7199"/>
              <a:gd name="T76" fmla="*/ 4173 w 7412"/>
              <a:gd name="T77" fmla="*/ 2514 h 7199"/>
              <a:gd name="T78" fmla="*/ 4301 w 7412"/>
              <a:gd name="T79" fmla="*/ 2666 h 7199"/>
              <a:gd name="T80" fmla="*/ 4460 w 7412"/>
              <a:gd name="T81" fmla="*/ 2666 h 7199"/>
              <a:gd name="T82" fmla="*/ 3697 w 7412"/>
              <a:gd name="T83" fmla="*/ 2681 h 7199"/>
              <a:gd name="T84" fmla="*/ 2920 w 7412"/>
              <a:gd name="T85" fmla="*/ 2494 h 7199"/>
              <a:gd name="T86" fmla="*/ 2459 w 7412"/>
              <a:gd name="T87" fmla="*/ 2475 h 7199"/>
              <a:gd name="T88" fmla="*/ 2791 w 7412"/>
              <a:gd name="T89" fmla="*/ 2551 h 7199"/>
              <a:gd name="T90" fmla="*/ 3068 w 7412"/>
              <a:gd name="T91" fmla="*/ 2607 h 7199"/>
              <a:gd name="T92" fmla="*/ 2359 w 7412"/>
              <a:gd name="T93" fmla="*/ 2925 h 7199"/>
              <a:gd name="T94" fmla="*/ 3582 w 7412"/>
              <a:gd name="T95" fmla="*/ 2824 h 7199"/>
              <a:gd name="T96" fmla="*/ 3582 w 7412"/>
              <a:gd name="T97" fmla="*/ 2882 h 7199"/>
              <a:gd name="T98" fmla="*/ 4186 w 7412"/>
              <a:gd name="T99" fmla="*/ 2853 h 7199"/>
              <a:gd name="T100" fmla="*/ 3697 w 7412"/>
              <a:gd name="T101" fmla="*/ 3227 h 7199"/>
              <a:gd name="T102" fmla="*/ 4057 w 7412"/>
              <a:gd name="T103" fmla="*/ 3040 h 7199"/>
              <a:gd name="T104" fmla="*/ 5150 w 7412"/>
              <a:gd name="T105" fmla="*/ 3587 h 7199"/>
              <a:gd name="T106" fmla="*/ 2273 w 7412"/>
              <a:gd name="T107" fmla="*/ 3688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412" h="7199">
                <a:moveTo>
                  <a:pt x="7380" y="3170"/>
                </a:moveTo>
                <a:cubicBezTo>
                  <a:pt x="7361" y="3059"/>
                  <a:pt x="7342" y="2949"/>
                  <a:pt x="7323" y="2839"/>
                </a:cubicBezTo>
                <a:cubicBezTo>
                  <a:pt x="7255" y="2810"/>
                  <a:pt x="7220" y="2792"/>
                  <a:pt x="7179" y="2738"/>
                </a:cubicBezTo>
                <a:cubicBezTo>
                  <a:pt x="7412" y="2291"/>
                  <a:pt x="6744" y="1530"/>
                  <a:pt x="6546" y="1314"/>
                </a:cubicBezTo>
                <a:cubicBezTo>
                  <a:pt x="6529" y="1318"/>
                  <a:pt x="6512" y="1323"/>
                  <a:pt x="6495" y="1328"/>
                </a:cubicBezTo>
                <a:cubicBezTo>
                  <a:pt x="6232" y="1079"/>
                  <a:pt x="6232" y="1079"/>
                  <a:pt x="6232" y="1079"/>
                </a:cubicBezTo>
                <a:cubicBezTo>
                  <a:pt x="6235" y="1072"/>
                  <a:pt x="6239" y="1065"/>
                  <a:pt x="6244" y="1055"/>
                </a:cubicBezTo>
                <a:cubicBezTo>
                  <a:pt x="6225" y="1049"/>
                  <a:pt x="6206" y="1042"/>
                  <a:pt x="6186" y="1036"/>
                </a:cubicBezTo>
                <a:cubicBezTo>
                  <a:pt x="6176" y="1026"/>
                  <a:pt x="6176" y="1026"/>
                  <a:pt x="6176" y="1026"/>
                </a:cubicBezTo>
                <a:cubicBezTo>
                  <a:pt x="5600" y="608"/>
                  <a:pt x="5600" y="608"/>
                  <a:pt x="5600" y="608"/>
                </a:cubicBezTo>
                <a:cubicBezTo>
                  <a:pt x="5599" y="579"/>
                  <a:pt x="5597" y="551"/>
                  <a:pt x="5596" y="523"/>
                </a:cubicBezTo>
                <a:cubicBezTo>
                  <a:pt x="5488" y="442"/>
                  <a:pt x="5280" y="255"/>
                  <a:pt x="5035" y="336"/>
                </a:cubicBezTo>
                <a:cubicBezTo>
                  <a:pt x="5032" y="337"/>
                  <a:pt x="5028" y="338"/>
                  <a:pt x="5025" y="340"/>
                </a:cubicBezTo>
                <a:cubicBezTo>
                  <a:pt x="4678" y="314"/>
                  <a:pt x="4678" y="314"/>
                  <a:pt x="4678" y="314"/>
                </a:cubicBezTo>
                <a:cubicBezTo>
                  <a:pt x="4219" y="176"/>
                  <a:pt x="4219" y="176"/>
                  <a:pt x="4219" y="176"/>
                </a:cubicBezTo>
                <a:cubicBezTo>
                  <a:pt x="4203" y="146"/>
                  <a:pt x="4188" y="113"/>
                  <a:pt x="4172" y="77"/>
                </a:cubicBezTo>
                <a:cubicBezTo>
                  <a:pt x="3969" y="35"/>
                  <a:pt x="3814" y="0"/>
                  <a:pt x="3553" y="5"/>
                </a:cubicBezTo>
                <a:cubicBezTo>
                  <a:pt x="3469" y="54"/>
                  <a:pt x="3325" y="24"/>
                  <a:pt x="3222" y="77"/>
                </a:cubicBezTo>
                <a:cubicBezTo>
                  <a:pt x="3183" y="107"/>
                  <a:pt x="3143" y="138"/>
                  <a:pt x="3104" y="169"/>
                </a:cubicBezTo>
                <a:cubicBezTo>
                  <a:pt x="2634" y="249"/>
                  <a:pt x="2634" y="249"/>
                  <a:pt x="2634" y="249"/>
                </a:cubicBezTo>
                <a:cubicBezTo>
                  <a:pt x="2293" y="481"/>
                  <a:pt x="2293" y="481"/>
                  <a:pt x="2293" y="481"/>
                </a:cubicBezTo>
                <a:cubicBezTo>
                  <a:pt x="1782" y="389"/>
                  <a:pt x="966" y="1342"/>
                  <a:pt x="834" y="1731"/>
                </a:cubicBezTo>
                <a:cubicBezTo>
                  <a:pt x="764" y="1938"/>
                  <a:pt x="750" y="2330"/>
                  <a:pt x="532" y="2393"/>
                </a:cubicBezTo>
                <a:cubicBezTo>
                  <a:pt x="442" y="2521"/>
                  <a:pt x="509" y="2665"/>
                  <a:pt x="460" y="2868"/>
                </a:cubicBezTo>
                <a:cubicBezTo>
                  <a:pt x="369" y="3246"/>
                  <a:pt x="0" y="3810"/>
                  <a:pt x="244" y="4364"/>
                </a:cubicBezTo>
                <a:cubicBezTo>
                  <a:pt x="332" y="4562"/>
                  <a:pt x="603" y="4600"/>
                  <a:pt x="705" y="4767"/>
                </a:cubicBezTo>
                <a:cubicBezTo>
                  <a:pt x="719" y="4872"/>
                  <a:pt x="733" y="4978"/>
                  <a:pt x="748" y="5083"/>
                </a:cubicBezTo>
                <a:cubicBezTo>
                  <a:pt x="849" y="5083"/>
                  <a:pt x="849" y="5083"/>
                  <a:pt x="849" y="5083"/>
                </a:cubicBezTo>
                <a:cubicBezTo>
                  <a:pt x="979" y="4996"/>
                  <a:pt x="967" y="4730"/>
                  <a:pt x="892" y="4594"/>
                </a:cubicBezTo>
                <a:cubicBezTo>
                  <a:pt x="821" y="4467"/>
                  <a:pt x="695" y="4363"/>
                  <a:pt x="633" y="4220"/>
                </a:cubicBezTo>
                <a:cubicBezTo>
                  <a:pt x="559" y="4050"/>
                  <a:pt x="444" y="3267"/>
                  <a:pt x="518" y="3011"/>
                </a:cubicBezTo>
                <a:cubicBezTo>
                  <a:pt x="587" y="2772"/>
                  <a:pt x="744" y="2731"/>
                  <a:pt x="863" y="2565"/>
                </a:cubicBezTo>
                <a:cubicBezTo>
                  <a:pt x="911" y="2460"/>
                  <a:pt x="959" y="2354"/>
                  <a:pt x="1007" y="2249"/>
                </a:cubicBezTo>
                <a:cubicBezTo>
                  <a:pt x="1141" y="2035"/>
                  <a:pt x="1313" y="1825"/>
                  <a:pt x="1467" y="1616"/>
                </a:cubicBezTo>
                <a:cubicBezTo>
                  <a:pt x="1597" y="1440"/>
                  <a:pt x="1798" y="1417"/>
                  <a:pt x="1870" y="1170"/>
                </a:cubicBezTo>
                <a:cubicBezTo>
                  <a:pt x="1989" y="1156"/>
                  <a:pt x="2001" y="1085"/>
                  <a:pt x="2115" y="1040"/>
                </a:cubicBezTo>
                <a:cubicBezTo>
                  <a:pt x="2494" y="893"/>
                  <a:pt x="2849" y="722"/>
                  <a:pt x="3251" y="609"/>
                </a:cubicBezTo>
                <a:cubicBezTo>
                  <a:pt x="3726" y="609"/>
                  <a:pt x="3726" y="609"/>
                  <a:pt x="3726" y="609"/>
                </a:cubicBezTo>
                <a:cubicBezTo>
                  <a:pt x="4458" y="609"/>
                  <a:pt x="4908" y="753"/>
                  <a:pt x="5337" y="1026"/>
                </a:cubicBezTo>
                <a:cubicBezTo>
                  <a:pt x="5428" y="1084"/>
                  <a:pt x="5458" y="1031"/>
                  <a:pt x="5539" y="1055"/>
                </a:cubicBezTo>
                <a:cubicBezTo>
                  <a:pt x="5581" y="1067"/>
                  <a:pt x="5936" y="1398"/>
                  <a:pt x="5970" y="1443"/>
                </a:cubicBezTo>
                <a:cubicBezTo>
                  <a:pt x="6339" y="1934"/>
                  <a:pt x="6634" y="2278"/>
                  <a:pt x="6833" y="2954"/>
                </a:cubicBezTo>
                <a:cubicBezTo>
                  <a:pt x="6909" y="3210"/>
                  <a:pt x="6801" y="3521"/>
                  <a:pt x="6960" y="3655"/>
                </a:cubicBezTo>
                <a:cubicBezTo>
                  <a:pt x="6893" y="4238"/>
                  <a:pt x="6893" y="4238"/>
                  <a:pt x="6893" y="4238"/>
                </a:cubicBezTo>
                <a:cubicBezTo>
                  <a:pt x="6883" y="4236"/>
                  <a:pt x="6873" y="4235"/>
                  <a:pt x="6862" y="4234"/>
                </a:cubicBezTo>
                <a:cubicBezTo>
                  <a:pt x="6833" y="4407"/>
                  <a:pt x="6805" y="4580"/>
                  <a:pt x="6776" y="4752"/>
                </a:cubicBezTo>
                <a:cubicBezTo>
                  <a:pt x="6503" y="5309"/>
                  <a:pt x="5940" y="6148"/>
                  <a:pt x="5337" y="6349"/>
                </a:cubicBezTo>
                <a:cubicBezTo>
                  <a:pt x="5318" y="6373"/>
                  <a:pt x="5299" y="6397"/>
                  <a:pt x="5280" y="6421"/>
                </a:cubicBezTo>
                <a:cubicBezTo>
                  <a:pt x="5287" y="6429"/>
                  <a:pt x="5287" y="6429"/>
                  <a:pt x="5287" y="6429"/>
                </a:cubicBezTo>
                <a:cubicBezTo>
                  <a:pt x="4934" y="6564"/>
                  <a:pt x="4934" y="6564"/>
                  <a:pt x="4934" y="6564"/>
                </a:cubicBezTo>
                <a:cubicBezTo>
                  <a:pt x="4929" y="6560"/>
                  <a:pt x="4924" y="6555"/>
                  <a:pt x="4920" y="6551"/>
                </a:cubicBezTo>
                <a:cubicBezTo>
                  <a:pt x="4693" y="6600"/>
                  <a:pt x="4400" y="6698"/>
                  <a:pt x="4157" y="6766"/>
                </a:cubicBezTo>
                <a:cubicBezTo>
                  <a:pt x="4001" y="6811"/>
                  <a:pt x="3888" y="6731"/>
                  <a:pt x="3783" y="6709"/>
                </a:cubicBezTo>
                <a:cubicBezTo>
                  <a:pt x="3296" y="6607"/>
                  <a:pt x="2841" y="6781"/>
                  <a:pt x="2517" y="6551"/>
                </a:cubicBezTo>
                <a:cubicBezTo>
                  <a:pt x="2309" y="6402"/>
                  <a:pt x="2092" y="6254"/>
                  <a:pt x="1870" y="6105"/>
                </a:cubicBezTo>
                <a:cubicBezTo>
                  <a:pt x="1653" y="5958"/>
                  <a:pt x="1568" y="5642"/>
                  <a:pt x="1223" y="5630"/>
                </a:cubicBezTo>
                <a:cubicBezTo>
                  <a:pt x="1184" y="5659"/>
                  <a:pt x="1146" y="5687"/>
                  <a:pt x="1108" y="5716"/>
                </a:cubicBezTo>
                <a:cubicBezTo>
                  <a:pt x="1108" y="5759"/>
                  <a:pt x="1108" y="5759"/>
                  <a:pt x="1108" y="5759"/>
                </a:cubicBezTo>
                <a:cubicBezTo>
                  <a:pt x="1241" y="5889"/>
                  <a:pt x="1450" y="6071"/>
                  <a:pt x="1496" y="6277"/>
                </a:cubicBezTo>
                <a:cubicBezTo>
                  <a:pt x="1831" y="6287"/>
                  <a:pt x="1894" y="6405"/>
                  <a:pt x="1985" y="6651"/>
                </a:cubicBezTo>
                <a:cubicBezTo>
                  <a:pt x="2093" y="6673"/>
                  <a:pt x="2300" y="6730"/>
                  <a:pt x="2345" y="6795"/>
                </a:cubicBezTo>
                <a:cubicBezTo>
                  <a:pt x="2374" y="6857"/>
                  <a:pt x="2402" y="6920"/>
                  <a:pt x="2431" y="6982"/>
                </a:cubicBezTo>
                <a:cubicBezTo>
                  <a:pt x="2714" y="7199"/>
                  <a:pt x="3406" y="7185"/>
                  <a:pt x="3769" y="7054"/>
                </a:cubicBezTo>
                <a:cubicBezTo>
                  <a:pt x="3861" y="6937"/>
                  <a:pt x="4239" y="7005"/>
                  <a:pt x="4504" y="6968"/>
                </a:cubicBezTo>
                <a:cubicBezTo>
                  <a:pt x="4798" y="6965"/>
                  <a:pt x="4798" y="6965"/>
                  <a:pt x="4798" y="6965"/>
                </a:cubicBezTo>
                <a:cubicBezTo>
                  <a:pt x="5178" y="6798"/>
                  <a:pt x="5178" y="6798"/>
                  <a:pt x="5178" y="6798"/>
                </a:cubicBezTo>
                <a:cubicBezTo>
                  <a:pt x="5575" y="6604"/>
                  <a:pt x="5575" y="6604"/>
                  <a:pt x="5575" y="6604"/>
                </a:cubicBezTo>
                <a:cubicBezTo>
                  <a:pt x="5908" y="6391"/>
                  <a:pt x="5908" y="6391"/>
                  <a:pt x="5908" y="6391"/>
                </a:cubicBezTo>
                <a:cubicBezTo>
                  <a:pt x="6241" y="6197"/>
                  <a:pt x="6241" y="6197"/>
                  <a:pt x="6241" y="6197"/>
                </a:cubicBezTo>
                <a:cubicBezTo>
                  <a:pt x="6445" y="6012"/>
                  <a:pt x="6445" y="6012"/>
                  <a:pt x="6445" y="6012"/>
                </a:cubicBezTo>
                <a:cubicBezTo>
                  <a:pt x="6648" y="5642"/>
                  <a:pt x="6648" y="5642"/>
                  <a:pt x="6648" y="5642"/>
                </a:cubicBezTo>
                <a:cubicBezTo>
                  <a:pt x="6944" y="5281"/>
                  <a:pt x="6944" y="5281"/>
                  <a:pt x="6944" y="5281"/>
                </a:cubicBezTo>
                <a:cubicBezTo>
                  <a:pt x="7268" y="4476"/>
                  <a:pt x="7268" y="4476"/>
                  <a:pt x="7268" y="4476"/>
                </a:cubicBezTo>
                <a:cubicBezTo>
                  <a:pt x="7260" y="3394"/>
                  <a:pt x="7260" y="3394"/>
                  <a:pt x="7260" y="3394"/>
                </a:cubicBezTo>
                <a:cubicBezTo>
                  <a:pt x="7266" y="3372"/>
                  <a:pt x="7272" y="3350"/>
                  <a:pt x="7279" y="3328"/>
                </a:cubicBezTo>
                <a:cubicBezTo>
                  <a:pt x="7313" y="3275"/>
                  <a:pt x="7347" y="3222"/>
                  <a:pt x="7380" y="3170"/>
                </a:cubicBezTo>
                <a:close/>
                <a:moveTo>
                  <a:pt x="4778" y="6807"/>
                </a:moveTo>
                <a:cubicBezTo>
                  <a:pt x="4786" y="6800"/>
                  <a:pt x="4793" y="6793"/>
                  <a:pt x="4800" y="6785"/>
                </a:cubicBezTo>
                <a:cubicBezTo>
                  <a:pt x="4808" y="6807"/>
                  <a:pt x="4808" y="6807"/>
                  <a:pt x="4808" y="6807"/>
                </a:cubicBezTo>
                <a:lnTo>
                  <a:pt x="4778" y="6807"/>
                </a:lnTo>
                <a:close/>
                <a:moveTo>
                  <a:pt x="2244" y="3083"/>
                </a:moveTo>
                <a:cubicBezTo>
                  <a:pt x="2244" y="3069"/>
                  <a:pt x="2244" y="3069"/>
                  <a:pt x="2244" y="3069"/>
                </a:cubicBezTo>
                <a:cubicBezTo>
                  <a:pt x="2175" y="3010"/>
                  <a:pt x="2001" y="3020"/>
                  <a:pt x="1870" y="3026"/>
                </a:cubicBezTo>
                <a:cubicBezTo>
                  <a:pt x="1851" y="3040"/>
                  <a:pt x="1832" y="3055"/>
                  <a:pt x="1812" y="3069"/>
                </a:cubicBezTo>
                <a:cubicBezTo>
                  <a:pt x="1869" y="3113"/>
                  <a:pt x="2136" y="3120"/>
                  <a:pt x="2215" y="3083"/>
                </a:cubicBezTo>
                <a:lnTo>
                  <a:pt x="2244" y="3083"/>
                </a:lnTo>
                <a:close/>
                <a:moveTo>
                  <a:pt x="1482" y="4321"/>
                </a:moveTo>
                <a:cubicBezTo>
                  <a:pt x="1491" y="4325"/>
                  <a:pt x="1501" y="4330"/>
                  <a:pt x="1510" y="4335"/>
                </a:cubicBezTo>
                <a:cubicBezTo>
                  <a:pt x="1646" y="4232"/>
                  <a:pt x="1820" y="4177"/>
                  <a:pt x="1942" y="4076"/>
                </a:cubicBezTo>
                <a:cubicBezTo>
                  <a:pt x="1985" y="4095"/>
                  <a:pt x="2028" y="4114"/>
                  <a:pt x="2071" y="4134"/>
                </a:cubicBezTo>
                <a:cubicBezTo>
                  <a:pt x="2118" y="4607"/>
                  <a:pt x="2593" y="4645"/>
                  <a:pt x="2618" y="4896"/>
                </a:cubicBezTo>
                <a:cubicBezTo>
                  <a:pt x="2517" y="5000"/>
                  <a:pt x="2377" y="5132"/>
                  <a:pt x="2201" y="5155"/>
                </a:cubicBezTo>
                <a:cubicBezTo>
                  <a:pt x="2276" y="5364"/>
                  <a:pt x="2786" y="5450"/>
                  <a:pt x="2906" y="5846"/>
                </a:cubicBezTo>
                <a:cubicBezTo>
                  <a:pt x="2976" y="5903"/>
                  <a:pt x="2989" y="5952"/>
                  <a:pt x="3078" y="5918"/>
                </a:cubicBezTo>
                <a:cubicBezTo>
                  <a:pt x="3102" y="5942"/>
                  <a:pt x="3126" y="5966"/>
                  <a:pt x="3150" y="5989"/>
                </a:cubicBezTo>
                <a:cubicBezTo>
                  <a:pt x="3136" y="6018"/>
                  <a:pt x="3122" y="6047"/>
                  <a:pt x="3107" y="6076"/>
                </a:cubicBezTo>
                <a:cubicBezTo>
                  <a:pt x="3107" y="6090"/>
                  <a:pt x="3107" y="6090"/>
                  <a:pt x="3107" y="6090"/>
                </a:cubicBezTo>
                <a:cubicBezTo>
                  <a:pt x="3122" y="6100"/>
                  <a:pt x="3136" y="6109"/>
                  <a:pt x="3150" y="6119"/>
                </a:cubicBezTo>
                <a:cubicBezTo>
                  <a:pt x="3366" y="6119"/>
                  <a:pt x="3366" y="6119"/>
                  <a:pt x="3366" y="6119"/>
                </a:cubicBezTo>
                <a:cubicBezTo>
                  <a:pt x="3302" y="5845"/>
                  <a:pt x="2804" y="5452"/>
                  <a:pt x="2632" y="5227"/>
                </a:cubicBezTo>
                <a:cubicBezTo>
                  <a:pt x="2632" y="5213"/>
                  <a:pt x="2632" y="5213"/>
                  <a:pt x="2632" y="5213"/>
                </a:cubicBezTo>
                <a:cubicBezTo>
                  <a:pt x="3031" y="5151"/>
                  <a:pt x="3239" y="5213"/>
                  <a:pt x="3222" y="4738"/>
                </a:cubicBezTo>
                <a:cubicBezTo>
                  <a:pt x="3232" y="4733"/>
                  <a:pt x="3242" y="4728"/>
                  <a:pt x="3251" y="4723"/>
                </a:cubicBezTo>
                <a:cubicBezTo>
                  <a:pt x="3354" y="4759"/>
                  <a:pt x="3368" y="4871"/>
                  <a:pt x="3453" y="4925"/>
                </a:cubicBezTo>
                <a:cubicBezTo>
                  <a:pt x="3675" y="5066"/>
                  <a:pt x="4182" y="5069"/>
                  <a:pt x="4388" y="5040"/>
                </a:cubicBezTo>
                <a:cubicBezTo>
                  <a:pt x="4392" y="5045"/>
                  <a:pt x="4397" y="5050"/>
                  <a:pt x="4402" y="5054"/>
                </a:cubicBezTo>
                <a:cubicBezTo>
                  <a:pt x="4373" y="5111"/>
                  <a:pt x="4358" y="5143"/>
                  <a:pt x="4359" y="5241"/>
                </a:cubicBezTo>
                <a:cubicBezTo>
                  <a:pt x="4618" y="5309"/>
                  <a:pt x="4736" y="5293"/>
                  <a:pt x="4934" y="5385"/>
                </a:cubicBezTo>
                <a:cubicBezTo>
                  <a:pt x="4939" y="5395"/>
                  <a:pt x="4944" y="5404"/>
                  <a:pt x="4949" y="5414"/>
                </a:cubicBezTo>
                <a:cubicBezTo>
                  <a:pt x="4922" y="5623"/>
                  <a:pt x="4723" y="6054"/>
                  <a:pt x="4546" y="6119"/>
                </a:cubicBezTo>
                <a:cubicBezTo>
                  <a:pt x="4494" y="6234"/>
                  <a:pt x="4560" y="6303"/>
                  <a:pt x="4575" y="6435"/>
                </a:cubicBezTo>
                <a:cubicBezTo>
                  <a:pt x="4594" y="6440"/>
                  <a:pt x="4613" y="6445"/>
                  <a:pt x="4632" y="6450"/>
                </a:cubicBezTo>
                <a:cubicBezTo>
                  <a:pt x="4680" y="6392"/>
                  <a:pt x="4728" y="6335"/>
                  <a:pt x="4776" y="6277"/>
                </a:cubicBezTo>
                <a:cubicBezTo>
                  <a:pt x="4752" y="6204"/>
                  <a:pt x="4731" y="6159"/>
                  <a:pt x="4733" y="6047"/>
                </a:cubicBezTo>
                <a:cubicBezTo>
                  <a:pt x="5048" y="5893"/>
                  <a:pt x="5119" y="5496"/>
                  <a:pt x="5380" y="5285"/>
                </a:cubicBezTo>
                <a:cubicBezTo>
                  <a:pt x="5380" y="5227"/>
                  <a:pt x="5380" y="5227"/>
                  <a:pt x="5380" y="5227"/>
                </a:cubicBezTo>
                <a:cubicBezTo>
                  <a:pt x="5241" y="5157"/>
                  <a:pt x="5180" y="5020"/>
                  <a:pt x="5021" y="4982"/>
                </a:cubicBezTo>
                <a:cubicBezTo>
                  <a:pt x="5016" y="4954"/>
                  <a:pt x="5011" y="4925"/>
                  <a:pt x="5006" y="4896"/>
                </a:cubicBezTo>
                <a:cubicBezTo>
                  <a:pt x="5286" y="4787"/>
                  <a:pt x="5542" y="4532"/>
                  <a:pt x="5481" y="4134"/>
                </a:cubicBezTo>
                <a:cubicBezTo>
                  <a:pt x="5457" y="4143"/>
                  <a:pt x="5433" y="4153"/>
                  <a:pt x="5409" y="4162"/>
                </a:cubicBezTo>
                <a:cubicBezTo>
                  <a:pt x="5400" y="4143"/>
                  <a:pt x="5390" y="4124"/>
                  <a:pt x="5380" y="4105"/>
                </a:cubicBezTo>
                <a:cubicBezTo>
                  <a:pt x="5626" y="3779"/>
                  <a:pt x="5319" y="3267"/>
                  <a:pt x="5179" y="2954"/>
                </a:cubicBezTo>
                <a:cubicBezTo>
                  <a:pt x="5257" y="2858"/>
                  <a:pt x="5377" y="2914"/>
                  <a:pt x="5510" y="2868"/>
                </a:cubicBezTo>
                <a:cubicBezTo>
                  <a:pt x="5539" y="2868"/>
                  <a:pt x="5539" y="2868"/>
                  <a:pt x="5539" y="2868"/>
                </a:cubicBezTo>
                <a:cubicBezTo>
                  <a:pt x="5524" y="2829"/>
                  <a:pt x="5510" y="2791"/>
                  <a:pt x="5495" y="2752"/>
                </a:cubicBezTo>
                <a:cubicBezTo>
                  <a:pt x="5586" y="2628"/>
                  <a:pt x="5731" y="2601"/>
                  <a:pt x="5783" y="2436"/>
                </a:cubicBezTo>
                <a:cubicBezTo>
                  <a:pt x="5793" y="2426"/>
                  <a:pt x="5802" y="2417"/>
                  <a:pt x="5812" y="2407"/>
                </a:cubicBezTo>
                <a:cubicBezTo>
                  <a:pt x="5529" y="2334"/>
                  <a:pt x="5181" y="2422"/>
                  <a:pt x="4934" y="2335"/>
                </a:cubicBezTo>
                <a:cubicBezTo>
                  <a:pt x="4822" y="2219"/>
                  <a:pt x="4710" y="2103"/>
                  <a:pt x="4597" y="1986"/>
                </a:cubicBezTo>
                <a:cubicBezTo>
                  <a:pt x="4598" y="1987"/>
                  <a:pt x="4598" y="1987"/>
                  <a:pt x="4598" y="1987"/>
                </a:cubicBezTo>
                <a:cubicBezTo>
                  <a:pt x="4551" y="1934"/>
                  <a:pt x="4524" y="1842"/>
                  <a:pt x="4517" y="1818"/>
                </a:cubicBezTo>
                <a:cubicBezTo>
                  <a:pt x="4517" y="1817"/>
                  <a:pt x="4517" y="1817"/>
                  <a:pt x="4517" y="1817"/>
                </a:cubicBezTo>
                <a:cubicBezTo>
                  <a:pt x="4517" y="1816"/>
                  <a:pt x="4516" y="1814"/>
                  <a:pt x="4515" y="1812"/>
                </a:cubicBezTo>
                <a:cubicBezTo>
                  <a:pt x="4515" y="1812"/>
                  <a:pt x="4515" y="1811"/>
                  <a:pt x="4515" y="1811"/>
                </a:cubicBezTo>
                <a:cubicBezTo>
                  <a:pt x="4515" y="1811"/>
                  <a:pt x="4515" y="1811"/>
                  <a:pt x="4515" y="1811"/>
                </a:cubicBezTo>
                <a:cubicBezTo>
                  <a:pt x="4491" y="1750"/>
                  <a:pt x="4288" y="1386"/>
                  <a:pt x="4258" y="1371"/>
                </a:cubicBezTo>
                <a:cubicBezTo>
                  <a:pt x="4215" y="1514"/>
                  <a:pt x="4278" y="1704"/>
                  <a:pt x="4371" y="1787"/>
                </a:cubicBezTo>
                <a:cubicBezTo>
                  <a:pt x="4382" y="1847"/>
                  <a:pt x="4416" y="1893"/>
                  <a:pt x="4416" y="1893"/>
                </a:cubicBezTo>
                <a:cubicBezTo>
                  <a:pt x="4417" y="1893"/>
                  <a:pt x="4417" y="1893"/>
                  <a:pt x="4417" y="1893"/>
                </a:cubicBezTo>
                <a:cubicBezTo>
                  <a:pt x="4437" y="2020"/>
                  <a:pt x="4498" y="2068"/>
                  <a:pt x="4560" y="2148"/>
                </a:cubicBezTo>
                <a:cubicBezTo>
                  <a:pt x="4560" y="2163"/>
                  <a:pt x="4560" y="2163"/>
                  <a:pt x="4560" y="2163"/>
                </a:cubicBezTo>
                <a:cubicBezTo>
                  <a:pt x="4199" y="2211"/>
                  <a:pt x="3858" y="1939"/>
                  <a:pt x="3711" y="1717"/>
                </a:cubicBezTo>
                <a:cubicBezTo>
                  <a:pt x="3660" y="1639"/>
                  <a:pt x="3691" y="1521"/>
                  <a:pt x="3640" y="1429"/>
                </a:cubicBezTo>
                <a:cubicBezTo>
                  <a:pt x="3587" y="1335"/>
                  <a:pt x="3274" y="1230"/>
                  <a:pt x="3165" y="1199"/>
                </a:cubicBezTo>
                <a:cubicBezTo>
                  <a:pt x="3196" y="1318"/>
                  <a:pt x="3376" y="1398"/>
                  <a:pt x="3481" y="1443"/>
                </a:cubicBezTo>
                <a:cubicBezTo>
                  <a:pt x="3481" y="1558"/>
                  <a:pt x="3481" y="1558"/>
                  <a:pt x="3481" y="1558"/>
                </a:cubicBezTo>
                <a:cubicBezTo>
                  <a:pt x="3256" y="1563"/>
                  <a:pt x="3031" y="1568"/>
                  <a:pt x="2805" y="1573"/>
                </a:cubicBezTo>
                <a:cubicBezTo>
                  <a:pt x="2800" y="1592"/>
                  <a:pt x="2796" y="1611"/>
                  <a:pt x="2791" y="1630"/>
                </a:cubicBezTo>
                <a:cubicBezTo>
                  <a:pt x="3207" y="1678"/>
                  <a:pt x="3744" y="1719"/>
                  <a:pt x="3855" y="2062"/>
                </a:cubicBezTo>
                <a:cubicBezTo>
                  <a:pt x="3458" y="2064"/>
                  <a:pt x="3174" y="2131"/>
                  <a:pt x="2791" y="2177"/>
                </a:cubicBezTo>
                <a:cubicBezTo>
                  <a:pt x="2836" y="2275"/>
                  <a:pt x="3324" y="2258"/>
                  <a:pt x="3424" y="2220"/>
                </a:cubicBezTo>
                <a:cubicBezTo>
                  <a:pt x="3677" y="2124"/>
                  <a:pt x="4689" y="2288"/>
                  <a:pt x="4834" y="2479"/>
                </a:cubicBezTo>
                <a:cubicBezTo>
                  <a:pt x="4834" y="2537"/>
                  <a:pt x="4834" y="2537"/>
                  <a:pt x="4834" y="2537"/>
                </a:cubicBezTo>
                <a:cubicBezTo>
                  <a:pt x="4722" y="2558"/>
                  <a:pt x="4660" y="2578"/>
                  <a:pt x="4603" y="2652"/>
                </a:cubicBezTo>
                <a:cubicBezTo>
                  <a:pt x="4527" y="2639"/>
                  <a:pt x="4450" y="2626"/>
                  <a:pt x="4373" y="2613"/>
                </a:cubicBezTo>
                <a:cubicBezTo>
                  <a:pt x="4311" y="2594"/>
                  <a:pt x="4226" y="2546"/>
                  <a:pt x="4173" y="2514"/>
                </a:cubicBezTo>
                <a:cubicBezTo>
                  <a:pt x="4047" y="2420"/>
                  <a:pt x="3823" y="2336"/>
                  <a:pt x="3668" y="2335"/>
                </a:cubicBezTo>
                <a:cubicBezTo>
                  <a:pt x="3663" y="2442"/>
                  <a:pt x="3955" y="2558"/>
                  <a:pt x="4144" y="2596"/>
                </a:cubicBezTo>
                <a:cubicBezTo>
                  <a:pt x="4199" y="2637"/>
                  <a:pt x="4259" y="2655"/>
                  <a:pt x="4301" y="2663"/>
                </a:cubicBezTo>
                <a:cubicBezTo>
                  <a:pt x="4301" y="2666"/>
                  <a:pt x="4301" y="2666"/>
                  <a:pt x="4301" y="2666"/>
                </a:cubicBezTo>
                <a:cubicBezTo>
                  <a:pt x="4319" y="2666"/>
                  <a:pt x="4319" y="2666"/>
                  <a:pt x="4319" y="2666"/>
                </a:cubicBezTo>
                <a:cubicBezTo>
                  <a:pt x="4342" y="2669"/>
                  <a:pt x="4356" y="2669"/>
                  <a:pt x="4356" y="2669"/>
                </a:cubicBezTo>
                <a:cubicBezTo>
                  <a:pt x="4359" y="2666"/>
                  <a:pt x="4359" y="2666"/>
                  <a:pt x="4359" y="2666"/>
                </a:cubicBezTo>
                <a:cubicBezTo>
                  <a:pt x="4460" y="2666"/>
                  <a:pt x="4460" y="2666"/>
                  <a:pt x="4460" y="2666"/>
                </a:cubicBezTo>
                <a:cubicBezTo>
                  <a:pt x="4460" y="2681"/>
                  <a:pt x="4460" y="2681"/>
                  <a:pt x="4460" y="2681"/>
                </a:cubicBezTo>
                <a:cubicBezTo>
                  <a:pt x="4094" y="2977"/>
                  <a:pt x="3387" y="2306"/>
                  <a:pt x="3107" y="2278"/>
                </a:cubicBezTo>
                <a:cubicBezTo>
                  <a:pt x="3171" y="2413"/>
                  <a:pt x="3419" y="2538"/>
                  <a:pt x="3582" y="2565"/>
                </a:cubicBezTo>
                <a:cubicBezTo>
                  <a:pt x="3620" y="2604"/>
                  <a:pt x="3659" y="2642"/>
                  <a:pt x="3697" y="2681"/>
                </a:cubicBezTo>
                <a:cubicBezTo>
                  <a:pt x="3697" y="2695"/>
                  <a:pt x="3697" y="2695"/>
                  <a:pt x="3697" y="2695"/>
                </a:cubicBezTo>
                <a:cubicBezTo>
                  <a:pt x="3468" y="2745"/>
                  <a:pt x="3291" y="2558"/>
                  <a:pt x="3019" y="2551"/>
                </a:cubicBezTo>
                <a:cubicBezTo>
                  <a:pt x="2949" y="2522"/>
                  <a:pt x="2949" y="2522"/>
                  <a:pt x="2949" y="2522"/>
                </a:cubicBezTo>
                <a:cubicBezTo>
                  <a:pt x="2939" y="2513"/>
                  <a:pt x="2930" y="2503"/>
                  <a:pt x="2920" y="2494"/>
                </a:cubicBezTo>
                <a:cubicBezTo>
                  <a:pt x="2805" y="2494"/>
                  <a:pt x="2805" y="2494"/>
                  <a:pt x="2805" y="2494"/>
                </a:cubicBezTo>
                <a:cubicBezTo>
                  <a:pt x="2767" y="2498"/>
                  <a:pt x="2724" y="2486"/>
                  <a:pt x="2687" y="2470"/>
                </a:cubicBezTo>
                <a:cubicBezTo>
                  <a:pt x="2559" y="2387"/>
                  <a:pt x="2076" y="2130"/>
                  <a:pt x="2028" y="2119"/>
                </a:cubicBezTo>
                <a:cubicBezTo>
                  <a:pt x="2067" y="2255"/>
                  <a:pt x="2264" y="2414"/>
                  <a:pt x="2459" y="2475"/>
                </a:cubicBezTo>
                <a:cubicBezTo>
                  <a:pt x="2460" y="2475"/>
                  <a:pt x="2461" y="2476"/>
                  <a:pt x="2463" y="2476"/>
                </a:cubicBezTo>
                <a:cubicBezTo>
                  <a:pt x="2535" y="2507"/>
                  <a:pt x="2766" y="2547"/>
                  <a:pt x="2791" y="2551"/>
                </a:cubicBezTo>
                <a:cubicBezTo>
                  <a:pt x="2791" y="2551"/>
                  <a:pt x="2791" y="2551"/>
                  <a:pt x="2791" y="2551"/>
                </a:cubicBezTo>
                <a:cubicBezTo>
                  <a:pt x="2791" y="2551"/>
                  <a:pt x="2791" y="2551"/>
                  <a:pt x="2791" y="2551"/>
                </a:cubicBezTo>
                <a:cubicBezTo>
                  <a:pt x="2792" y="2551"/>
                  <a:pt x="2793" y="2551"/>
                  <a:pt x="2793" y="2551"/>
                </a:cubicBezTo>
                <a:cubicBezTo>
                  <a:pt x="2793" y="2551"/>
                  <a:pt x="2793" y="2551"/>
                  <a:pt x="2793" y="2551"/>
                </a:cubicBezTo>
                <a:cubicBezTo>
                  <a:pt x="2840" y="2551"/>
                  <a:pt x="2887" y="2556"/>
                  <a:pt x="2935" y="2556"/>
                </a:cubicBezTo>
                <a:cubicBezTo>
                  <a:pt x="2958" y="2568"/>
                  <a:pt x="3031" y="2604"/>
                  <a:pt x="3068" y="2607"/>
                </a:cubicBezTo>
                <a:cubicBezTo>
                  <a:pt x="3107" y="2619"/>
                  <a:pt x="3160" y="2614"/>
                  <a:pt x="3222" y="2609"/>
                </a:cubicBezTo>
                <a:cubicBezTo>
                  <a:pt x="3222" y="2623"/>
                  <a:pt x="3222" y="2623"/>
                  <a:pt x="3222" y="2623"/>
                </a:cubicBezTo>
                <a:cubicBezTo>
                  <a:pt x="3047" y="2762"/>
                  <a:pt x="2793" y="2682"/>
                  <a:pt x="2546" y="2767"/>
                </a:cubicBezTo>
                <a:cubicBezTo>
                  <a:pt x="2484" y="2820"/>
                  <a:pt x="2421" y="2872"/>
                  <a:pt x="2359" y="2925"/>
                </a:cubicBezTo>
                <a:cubicBezTo>
                  <a:pt x="2354" y="2940"/>
                  <a:pt x="2350" y="2954"/>
                  <a:pt x="2345" y="2968"/>
                </a:cubicBezTo>
                <a:cubicBezTo>
                  <a:pt x="2451" y="2980"/>
                  <a:pt x="2535" y="2874"/>
                  <a:pt x="2632" y="2839"/>
                </a:cubicBezTo>
                <a:cubicBezTo>
                  <a:pt x="2957" y="2724"/>
                  <a:pt x="3271" y="2731"/>
                  <a:pt x="3582" y="2767"/>
                </a:cubicBezTo>
                <a:cubicBezTo>
                  <a:pt x="3582" y="2824"/>
                  <a:pt x="3582" y="2824"/>
                  <a:pt x="3582" y="2824"/>
                </a:cubicBezTo>
                <a:cubicBezTo>
                  <a:pt x="3342" y="2833"/>
                  <a:pt x="3208" y="2941"/>
                  <a:pt x="3021" y="2983"/>
                </a:cubicBezTo>
                <a:cubicBezTo>
                  <a:pt x="2997" y="3011"/>
                  <a:pt x="2973" y="3040"/>
                  <a:pt x="2949" y="3069"/>
                </a:cubicBezTo>
                <a:cubicBezTo>
                  <a:pt x="2986" y="3091"/>
                  <a:pt x="2994" y="3104"/>
                  <a:pt x="3050" y="3083"/>
                </a:cubicBezTo>
                <a:cubicBezTo>
                  <a:pt x="3212" y="3025"/>
                  <a:pt x="3393" y="2932"/>
                  <a:pt x="3582" y="2882"/>
                </a:cubicBezTo>
                <a:cubicBezTo>
                  <a:pt x="3734" y="2842"/>
                  <a:pt x="3854" y="2949"/>
                  <a:pt x="3956" y="2925"/>
                </a:cubicBezTo>
                <a:cubicBezTo>
                  <a:pt x="4031" y="2908"/>
                  <a:pt x="4067" y="2839"/>
                  <a:pt x="4172" y="2824"/>
                </a:cubicBezTo>
                <a:cubicBezTo>
                  <a:pt x="4177" y="2829"/>
                  <a:pt x="4181" y="2834"/>
                  <a:pt x="4186" y="2839"/>
                </a:cubicBezTo>
                <a:cubicBezTo>
                  <a:pt x="4186" y="2853"/>
                  <a:pt x="4186" y="2853"/>
                  <a:pt x="4186" y="2853"/>
                </a:cubicBezTo>
                <a:cubicBezTo>
                  <a:pt x="4137" y="2903"/>
                  <a:pt x="4087" y="2952"/>
                  <a:pt x="4037" y="3002"/>
                </a:cubicBezTo>
                <a:cubicBezTo>
                  <a:pt x="3855" y="3083"/>
                  <a:pt x="3855" y="3083"/>
                  <a:pt x="3855" y="3083"/>
                </a:cubicBezTo>
                <a:cubicBezTo>
                  <a:pt x="3827" y="3103"/>
                  <a:pt x="3798" y="3122"/>
                  <a:pt x="3769" y="3141"/>
                </a:cubicBezTo>
                <a:cubicBezTo>
                  <a:pt x="3745" y="3170"/>
                  <a:pt x="3721" y="3198"/>
                  <a:pt x="3697" y="3227"/>
                </a:cubicBezTo>
                <a:cubicBezTo>
                  <a:pt x="3702" y="3237"/>
                  <a:pt x="3707" y="3246"/>
                  <a:pt x="3711" y="3256"/>
                </a:cubicBezTo>
                <a:cubicBezTo>
                  <a:pt x="3783" y="3238"/>
                  <a:pt x="3853" y="3205"/>
                  <a:pt x="3891" y="3146"/>
                </a:cubicBezTo>
                <a:cubicBezTo>
                  <a:pt x="3892" y="3147"/>
                  <a:pt x="3892" y="3147"/>
                  <a:pt x="3892" y="3147"/>
                </a:cubicBezTo>
                <a:cubicBezTo>
                  <a:pt x="4057" y="3040"/>
                  <a:pt x="4057" y="3040"/>
                  <a:pt x="4057" y="3040"/>
                </a:cubicBezTo>
                <a:cubicBezTo>
                  <a:pt x="4191" y="2963"/>
                  <a:pt x="4325" y="2887"/>
                  <a:pt x="4460" y="2810"/>
                </a:cubicBezTo>
                <a:cubicBezTo>
                  <a:pt x="4493" y="2790"/>
                  <a:pt x="4641" y="2821"/>
                  <a:pt x="4762" y="2824"/>
                </a:cubicBezTo>
                <a:cubicBezTo>
                  <a:pt x="4807" y="2941"/>
                  <a:pt x="4844" y="3066"/>
                  <a:pt x="4978" y="3098"/>
                </a:cubicBezTo>
                <a:cubicBezTo>
                  <a:pt x="4996" y="3244"/>
                  <a:pt x="5122" y="3417"/>
                  <a:pt x="5150" y="3587"/>
                </a:cubicBezTo>
                <a:cubicBezTo>
                  <a:pt x="5167" y="3687"/>
                  <a:pt x="5041" y="3851"/>
                  <a:pt x="5006" y="3918"/>
                </a:cubicBezTo>
                <a:cubicBezTo>
                  <a:pt x="4701" y="4496"/>
                  <a:pt x="3566" y="3955"/>
                  <a:pt x="3136" y="3745"/>
                </a:cubicBezTo>
                <a:cubicBezTo>
                  <a:pt x="3060" y="3708"/>
                  <a:pt x="2751" y="3607"/>
                  <a:pt x="2661" y="3630"/>
                </a:cubicBezTo>
                <a:cubicBezTo>
                  <a:pt x="2588" y="3649"/>
                  <a:pt x="2364" y="3657"/>
                  <a:pt x="2273" y="3688"/>
                </a:cubicBezTo>
                <a:cubicBezTo>
                  <a:pt x="1957" y="3792"/>
                  <a:pt x="1725" y="4064"/>
                  <a:pt x="1482" y="4249"/>
                </a:cubicBezTo>
                <a:lnTo>
                  <a:pt x="1482" y="43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45"/>
          <p:cNvSpPr>
            <a:spLocks noEditPoints="1"/>
          </p:cNvSpPr>
          <p:nvPr/>
        </p:nvSpPr>
        <p:spPr bwMode="auto">
          <a:xfrm flipH="1">
            <a:off x="9116701" y="2876648"/>
            <a:ext cx="1830389" cy="1846532"/>
          </a:xfrm>
          <a:custGeom>
            <a:avLst/>
            <a:gdLst>
              <a:gd name="T0" fmla="*/ 7306 w 7437"/>
              <a:gd name="T1" fmla="*/ 2551 h 7503"/>
              <a:gd name="T2" fmla="*/ 3450 w 7437"/>
              <a:gd name="T3" fmla="*/ 56 h 7503"/>
              <a:gd name="T4" fmla="*/ 3184 w 7437"/>
              <a:gd name="T5" fmla="*/ 115 h 7503"/>
              <a:gd name="T6" fmla="*/ 2252 w 7437"/>
              <a:gd name="T7" fmla="*/ 276 h 7503"/>
              <a:gd name="T8" fmla="*/ 1424 w 7437"/>
              <a:gd name="T9" fmla="*/ 1008 h 7503"/>
              <a:gd name="T10" fmla="*/ 956 w 7437"/>
              <a:gd name="T11" fmla="*/ 1328 h 7503"/>
              <a:gd name="T12" fmla="*/ 700 w 7437"/>
              <a:gd name="T13" fmla="*/ 1914 h 7503"/>
              <a:gd name="T14" fmla="*/ 309 w 7437"/>
              <a:gd name="T15" fmla="*/ 2425 h 7503"/>
              <a:gd name="T16" fmla="*/ 137 w 7437"/>
              <a:gd name="T17" fmla="*/ 2915 h 7503"/>
              <a:gd name="T18" fmla="*/ 58 w 7437"/>
              <a:gd name="T19" fmla="*/ 3448 h 7503"/>
              <a:gd name="T20" fmla="*/ 19 w 7437"/>
              <a:gd name="T21" fmla="*/ 4118 h 7503"/>
              <a:gd name="T22" fmla="*/ 295 w 7437"/>
              <a:gd name="T23" fmla="*/ 5223 h 7503"/>
              <a:gd name="T24" fmla="*/ 2070 w 7437"/>
              <a:gd name="T25" fmla="*/ 7057 h 7503"/>
              <a:gd name="T26" fmla="*/ 2927 w 7437"/>
              <a:gd name="T27" fmla="*/ 7343 h 7503"/>
              <a:gd name="T28" fmla="*/ 4892 w 7437"/>
              <a:gd name="T29" fmla="*/ 7141 h 7503"/>
              <a:gd name="T30" fmla="*/ 5849 w 7437"/>
              <a:gd name="T31" fmla="*/ 6650 h 7503"/>
              <a:gd name="T32" fmla="*/ 6729 w 7437"/>
              <a:gd name="T33" fmla="*/ 5835 h 7503"/>
              <a:gd name="T34" fmla="*/ 7158 w 7437"/>
              <a:gd name="T35" fmla="*/ 5114 h 7503"/>
              <a:gd name="T36" fmla="*/ 7375 w 7437"/>
              <a:gd name="T37" fmla="*/ 4089 h 7503"/>
              <a:gd name="T38" fmla="*/ 7306 w 7437"/>
              <a:gd name="T39" fmla="*/ 2551 h 7503"/>
              <a:gd name="T40" fmla="*/ 5225 w 7437"/>
              <a:gd name="T41" fmla="*/ 411 h 7503"/>
              <a:gd name="T42" fmla="*/ 2701 w 7437"/>
              <a:gd name="T43" fmla="*/ 361 h 7503"/>
              <a:gd name="T44" fmla="*/ 2257 w 7437"/>
              <a:gd name="T45" fmla="*/ 6672 h 7503"/>
              <a:gd name="T46" fmla="*/ 6359 w 7437"/>
              <a:gd name="T47" fmla="*/ 5509 h 7503"/>
              <a:gd name="T48" fmla="*/ 4515 w 7437"/>
              <a:gd name="T49" fmla="*/ 6889 h 7503"/>
              <a:gd name="T50" fmla="*/ 2829 w 7437"/>
              <a:gd name="T51" fmla="*/ 6889 h 7503"/>
              <a:gd name="T52" fmla="*/ 926 w 7437"/>
              <a:gd name="T53" fmla="*/ 5509 h 7503"/>
              <a:gd name="T54" fmla="*/ 403 w 7437"/>
              <a:gd name="T55" fmla="*/ 4118 h 7503"/>
              <a:gd name="T56" fmla="*/ 630 w 7437"/>
              <a:gd name="T57" fmla="*/ 3369 h 7503"/>
              <a:gd name="T58" fmla="*/ 650 w 7437"/>
              <a:gd name="T59" fmla="*/ 3014 h 7503"/>
              <a:gd name="T60" fmla="*/ 827 w 7437"/>
              <a:gd name="T61" fmla="*/ 2560 h 7503"/>
              <a:gd name="T62" fmla="*/ 1655 w 7437"/>
              <a:gd name="T63" fmla="*/ 2551 h 7503"/>
              <a:gd name="T64" fmla="*/ 2681 w 7437"/>
              <a:gd name="T65" fmla="*/ 4483 h 7503"/>
              <a:gd name="T66" fmla="*/ 1261 w 7437"/>
              <a:gd name="T67" fmla="*/ 5045 h 7503"/>
              <a:gd name="T68" fmla="*/ 2849 w 7437"/>
              <a:gd name="T69" fmla="*/ 5233 h 7503"/>
              <a:gd name="T70" fmla="*/ 3460 w 7437"/>
              <a:gd name="T71" fmla="*/ 5775 h 7503"/>
              <a:gd name="T72" fmla="*/ 4061 w 7437"/>
              <a:gd name="T73" fmla="*/ 5972 h 7503"/>
              <a:gd name="T74" fmla="*/ 4505 w 7437"/>
              <a:gd name="T75" fmla="*/ 5341 h 7503"/>
              <a:gd name="T76" fmla="*/ 3204 w 7437"/>
              <a:gd name="T77" fmla="*/ 5055 h 7503"/>
              <a:gd name="T78" fmla="*/ 5215 w 7437"/>
              <a:gd name="T79" fmla="*/ 4897 h 7503"/>
              <a:gd name="T80" fmla="*/ 4180 w 7437"/>
              <a:gd name="T81" fmla="*/ 5104 h 7503"/>
              <a:gd name="T82" fmla="*/ 5067 w 7437"/>
              <a:gd name="T83" fmla="*/ 4464 h 7503"/>
              <a:gd name="T84" fmla="*/ 6625 w 7437"/>
              <a:gd name="T85" fmla="*/ 4976 h 7503"/>
              <a:gd name="T86" fmla="*/ 6645 w 7437"/>
              <a:gd name="T87" fmla="*/ 4937 h 7503"/>
              <a:gd name="T88" fmla="*/ 5255 w 7437"/>
              <a:gd name="T89" fmla="*/ 2965 h 7503"/>
              <a:gd name="T90" fmla="*/ 5767 w 7437"/>
              <a:gd name="T91" fmla="*/ 2353 h 7503"/>
              <a:gd name="T92" fmla="*/ 5245 w 7437"/>
              <a:gd name="T93" fmla="*/ 1614 h 7503"/>
              <a:gd name="T94" fmla="*/ 4515 w 7437"/>
              <a:gd name="T95" fmla="*/ 1436 h 7503"/>
              <a:gd name="T96" fmla="*/ 4604 w 7437"/>
              <a:gd name="T97" fmla="*/ 1604 h 7503"/>
              <a:gd name="T98" fmla="*/ 2572 w 7437"/>
              <a:gd name="T99" fmla="*/ 2600 h 7503"/>
              <a:gd name="T100" fmla="*/ 902 w 7437"/>
              <a:gd name="T101" fmla="*/ 2308 h 7503"/>
              <a:gd name="T102" fmla="*/ 1328 w 7437"/>
              <a:gd name="T103" fmla="*/ 1664 h 7503"/>
              <a:gd name="T104" fmla="*/ 1625 w 7437"/>
              <a:gd name="T105" fmla="*/ 1209 h 7503"/>
              <a:gd name="T106" fmla="*/ 3016 w 7437"/>
              <a:gd name="T107" fmla="*/ 608 h 7503"/>
              <a:gd name="T108" fmla="*/ 4229 w 7437"/>
              <a:gd name="T109" fmla="*/ 480 h 7503"/>
              <a:gd name="T110" fmla="*/ 5511 w 7437"/>
              <a:gd name="T111" fmla="*/ 924 h 7503"/>
              <a:gd name="T112" fmla="*/ 6339 w 7437"/>
              <a:gd name="T113" fmla="*/ 1634 h 7503"/>
              <a:gd name="T114" fmla="*/ 6536 w 7437"/>
              <a:gd name="T115" fmla="*/ 1880 h 7503"/>
              <a:gd name="T116" fmla="*/ 6911 w 7437"/>
              <a:gd name="T117" fmla="*/ 3330 h 7503"/>
              <a:gd name="T118" fmla="*/ 7177 w 7437"/>
              <a:gd name="T119" fmla="*/ 4838 h 7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437" h="7503">
                <a:moveTo>
                  <a:pt x="7177" y="2176"/>
                </a:moveTo>
                <a:cubicBezTo>
                  <a:pt x="7177" y="2215"/>
                  <a:pt x="7177" y="2215"/>
                  <a:pt x="7177" y="2215"/>
                </a:cubicBezTo>
                <a:cubicBezTo>
                  <a:pt x="7184" y="2202"/>
                  <a:pt x="7190" y="2189"/>
                  <a:pt x="7197" y="2176"/>
                </a:cubicBezTo>
                <a:lnTo>
                  <a:pt x="7177" y="2176"/>
                </a:lnTo>
                <a:close/>
                <a:moveTo>
                  <a:pt x="7306" y="2551"/>
                </a:moveTo>
                <a:cubicBezTo>
                  <a:pt x="7109" y="1987"/>
                  <a:pt x="6861" y="1610"/>
                  <a:pt x="6477" y="1131"/>
                </a:cubicBezTo>
                <a:cubicBezTo>
                  <a:pt x="6396" y="1030"/>
                  <a:pt x="6225" y="993"/>
                  <a:pt x="6142" y="894"/>
                </a:cubicBezTo>
                <a:cubicBezTo>
                  <a:pt x="5987" y="709"/>
                  <a:pt x="5323" y="332"/>
                  <a:pt x="5235" y="391"/>
                </a:cubicBezTo>
                <a:cubicBezTo>
                  <a:pt x="5217" y="272"/>
                  <a:pt x="4991" y="288"/>
                  <a:pt x="4890" y="223"/>
                </a:cubicBezTo>
                <a:cubicBezTo>
                  <a:pt x="4597" y="35"/>
                  <a:pt x="3864" y="4"/>
                  <a:pt x="3450" y="56"/>
                </a:cubicBezTo>
                <a:cubicBezTo>
                  <a:pt x="3458" y="72"/>
                  <a:pt x="3481" y="85"/>
                  <a:pt x="3511" y="95"/>
                </a:cubicBezTo>
                <a:cubicBezTo>
                  <a:pt x="3429" y="101"/>
                  <a:pt x="3429" y="101"/>
                  <a:pt x="3429" y="101"/>
                </a:cubicBezTo>
                <a:cubicBezTo>
                  <a:pt x="3359" y="54"/>
                  <a:pt x="3288" y="0"/>
                  <a:pt x="3154" y="66"/>
                </a:cubicBezTo>
                <a:cubicBezTo>
                  <a:pt x="3134" y="66"/>
                  <a:pt x="3134" y="66"/>
                  <a:pt x="3134" y="66"/>
                </a:cubicBezTo>
                <a:cubicBezTo>
                  <a:pt x="3148" y="113"/>
                  <a:pt x="3141" y="100"/>
                  <a:pt x="3184" y="115"/>
                </a:cubicBezTo>
                <a:cubicBezTo>
                  <a:pt x="3072" y="118"/>
                  <a:pt x="2960" y="122"/>
                  <a:pt x="2849" y="125"/>
                </a:cubicBezTo>
                <a:cubicBezTo>
                  <a:pt x="2818" y="132"/>
                  <a:pt x="2824" y="168"/>
                  <a:pt x="2809" y="174"/>
                </a:cubicBezTo>
                <a:cubicBezTo>
                  <a:pt x="2794" y="180"/>
                  <a:pt x="2707" y="112"/>
                  <a:pt x="2651" y="145"/>
                </a:cubicBezTo>
                <a:cubicBezTo>
                  <a:pt x="2564" y="196"/>
                  <a:pt x="2445" y="180"/>
                  <a:pt x="2356" y="223"/>
                </a:cubicBezTo>
                <a:cubicBezTo>
                  <a:pt x="2319" y="241"/>
                  <a:pt x="2285" y="259"/>
                  <a:pt x="2252" y="276"/>
                </a:cubicBezTo>
                <a:cubicBezTo>
                  <a:pt x="2175" y="465"/>
                  <a:pt x="2175" y="465"/>
                  <a:pt x="2175" y="465"/>
                </a:cubicBezTo>
                <a:cubicBezTo>
                  <a:pt x="2019" y="568"/>
                  <a:pt x="2019" y="568"/>
                  <a:pt x="2019" y="568"/>
                </a:cubicBezTo>
                <a:cubicBezTo>
                  <a:pt x="1825" y="659"/>
                  <a:pt x="1825" y="659"/>
                  <a:pt x="1825" y="659"/>
                </a:cubicBezTo>
                <a:cubicBezTo>
                  <a:pt x="1722" y="957"/>
                  <a:pt x="1722" y="957"/>
                  <a:pt x="1722" y="957"/>
                </a:cubicBezTo>
                <a:cubicBezTo>
                  <a:pt x="1424" y="1008"/>
                  <a:pt x="1424" y="1008"/>
                  <a:pt x="1424" y="1008"/>
                </a:cubicBezTo>
                <a:cubicBezTo>
                  <a:pt x="1295" y="1177"/>
                  <a:pt x="1295" y="1177"/>
                  <a:pt x="1295" y="1177"/>
                </a:cubicBezTo>
                <a:cubicBezTo>
                  <a:pt x="1114" y="1241"/>
                  <a:pt x="1114" y="1241"/>
                  <a:pt x="1114" y="1241"/>
                </a:cubicBezTo>
                <a:cubicBezTo>
                  <a:pt x="1041" y="1241"/>
                  <a:pt x="1041" y="1241"/>
                  <a:pt x="1041" y="1241"/>
                </a:cubicBezTo>
                <a:cubicBezTo>
                  <a:pt x="1003" y="1296"/>
                  <a:pt x="1003" y="1296"/>
                  <a:pt x="1003" y="1296"/>
                </a:cubicBezTo>
                <a:cubicBezTo>
                  <a:pt x="956" y="1328"/>
                  <a:pt x="956" y="1328"/>
                  <a:pt x="956" y="1328"/>
                </a:cubicBezTo>
                <a:cubicBezTo>
                  <a:pt x="1049" y="1435"/>
                  <a:pt x="1049" y="1435"/>
                  <a:pt x="1049" y="1435"/>
                </a:cubicBezTo>
                <a:cubicBezTo>
                  <a:pt x="984" y="1539"/>
                  <a:pt x="984" y="1539"/>
                  <a:pt x="984" y="1539"/>
                </a:cubicBezTo>
                <a:cubicBezTo>
                  <a:pt x="816" y="1578"/>
                  <a:pt x="816" y="1578"/>
                  <a:pt x="816" y="1578"/>
                </a:cubicBezTo>
                <a:cubicBezTo>
                  <a:pt x="713" y="1811"/>
                  <a:pt x="713" y="1811"/>
                  <a:pt x="713" y="1811"/>
                </a:cubicBezTo>
                <a:cubicBezTo>
                  <a:pt x="700" y="1914"/>
                  <a:pt x="700" y="1914"/>
                  <a:pt x="700" y="1914"/>
                </a:cubicBezTo>
                <a:cubicBezTo>
                  <a:pt x="563" y="1887"/>
                  <a:pt x="563" y="1887"/>
                  <a:pt x="563" y="1887"/>
                </a:cubicBezTo>
                <a:cubicBezTo>
                  <a:pt x="556" y="1905"/>
                  <a:pt x="556" y="1905"/>
                  <a:pt x="556" y="1905"/>
                </a:cubicBezTo>
                <a:cubicBezTo>
                  <a:pt x="536" y="1917"/>
                  <a:pt x="517" y="1929"/>
                  <a:pt x="502" y="1949"/>
                </a:cubicBezTo>
                <a:cubicBezTo>
                  <a:pt x="490" y="1955"/>
                  <a:pt x="291" y="2333"/>
                  <a:pt x="295" y="2422"/>
                </a:cubicBezTo>
                <a:cubicBezTo>
                  <a:pt x="299" y="2423"/>
                  <a:pt x="304" y="2424"/>
                  <a:pt x="309" y="2425"/>
                </a:cubicBezTo>
                <a:cubicBezTo>
                  <a:pt x="243" y="2602"/>
                  <a:pt x="243" y="2602"/>
                  <a:pt x="243" y="2602"/>
                </a:cubicBezTo>
                <a:cubicBezTo>
                  <a:pt x="238" y="2605"/>
                  <a:pt x="232" y="2608"/>
                  <a:pt x="226" y="2610"/>
                </a:cubicBezTo>
                <a:cubicBezTo>
                  <a:pt x="228" y="2619"/>
                  <a:pt x="229" y="2628"/>
                  <a:pt x="230" y="2638"/>
                </a:cubicBezTo>
                <a:cubicBezTo>
                  <a:pt x="143" y="2875"/>
                  <a:pt x="143" y="2875"/>
                  <a:pt x="143" y="2875"/>
                </a:cubicBezTo>
                <a:cubicBezTo>
                  <a:pt x="137" y="2915"/>
                  <a:pt x="137" y="2915"/>
                  <a:pt x="137" y="2915"/>
                </a:cubicBezTo>
                <a:cubicBezTo>
                  <a:pt x="127" y="2915"/>
                  <a:pt x="127" y="2915"/>
                  <a:pt x="127" y="2915"/>
                </a:cubicBezTo>
                <a:cubicBezTo>
                  <a:pt x="128" y="2933"/>
                  <a:pt x="130" y="2945"/>
                  <a:pt x="132" y="2956"/>
                </a:cubicBezTo>
                <a:cubicBezTo>
                  <a:pt x="84" y="3289"/>
                  <a:pt x="84" y="3289"/>
                  <a:pt x="84" y="3289"/>
                </a:cubicBezTo>
                <a:cubicBezTo>
                  <a:pt x="78" y="3293"/>
                  <a:pt x="69" y="3297"/>
                  <a:pt x="58" y="3300"/>
                </a:cubicBezTo>
                <a:cubicBezTo>
                  <a:pt x="58" y="3448"/>
                  <a:pt x="58" y="3448"/>
                  <a:pt x="58" y="3448"/>
                </a:cubicBezTo>
                <a:cubicBezTo>
                  <a:pt x="62" y="3448"/>
                  <a:pt x="62" y="3448"/>
                  <a:pt x="62" y="3448"/>
                </a:cubicBezTo>
                <a:cubicBezTo>
                  <a:pt x="44" y="3578"/>
                  <a:pt x="44" y="3578"/>
                  <a:pt x="44" y="3578"/>
                </a:cubicBezTo>
                <a:cubicBezTo>
                  <a:pt x="19" y="3617"/>
                  <a:pt x="0" y="3657"/>
                  <a:pt x="19" y="3704"/>
                </a:cubicBezTo>
                <a:cubicBezTo>
                  <a:pt x="21" y="3710"/>
                  <a:pt x="67" y="3732"/>
                  <a:pt x="68" y="3734"/>
                </a:cubicBezTo>
                <a:cubicBezTo>
                  <a:pt x="51" y="3862"/>
                  <a:pt x="35" y="3990"/>
                  <a:pt x="19" y="4118"/>
                </a:cubicBezTo>
                <a:cubicBezTo>
                  <a:pt x="37" y="4166"/>
                  <a:pt x="93" y="4393"/>
                  <a:pt x="78" y="4434"/>
                </a:cubicBezTo>
                <a:cubicBezTo>
                  <a:pt x="29" y="4565"/>
                  <a:pt x="176" y="4683"/>
                  <a:pt x="107" y="4769"/>
                </a:cubicBezTo>
                <a:cubicBezTo>
                  <a:pt x="112" y="4793"/>
                  <a:pt x="226" y="4966"/>
                  <a:pt x="245" y="4986"/>
                </a:cubicBezTo>
                <a:cubicBezTo>
                  <a:pt x="257" y="5010"/>
                  <a:pt x="226" y="5007"/>
                  <a:pt x="206" y="5026"/>
                </a:cubicBezTo>
                <a:cubicBezTo>
                  <a:pt x="219" y="5098"/>
                  <a:pt x="260" y="5211"/>
                  <a:pt x="295" y="5223"/>
                </a:cubicBezTo>
                <a:cubicBezTo>
                  <a:pt x="289" y="5266"/>
                  <a:pt x="314" y="5241"/>
                  <a:pt x="275" y="5262"/>
                </a:cubicBezTo>
                <a:cubicBezTo>
                  <a:pt x="296" y="5297"/>
                  <a:pt x="278" y="5282"/>
                  <a:pt x="314" y="5272"/>
                </a:cubicBezTo>
                <a:cubicBezTo>
                  <a:pt x="351" y="5341"/>
                  <a:pt x="381" y="5377"/>
                  <a:pt x="462" y="5400"/>
                </a:cubicBezTo>
                <a:cubicBezTo>
                  <a:pt x="448" y="5870"/>
                  <a:pt x="1208" y="6567"/>
                  <a:pt x="1547" y="6840"/>
                </a:cubicBezTo>
                <a:cubicBezTo>
                  <a:pt x="1656" y="6928"/>
                  <a:pt x="1921" y="7007"/>
                  <a:pt x="2070" y="7057"/>
                </a:cubicBezTo>
                <a:cubicBezTo>
                  <a:pt x="2073" y="7080"/>
                  <a:pt x="2076" y="7103"/>
                  <a:pt x="2079" y="7126"/>
                </a:cubicBezTo>
                <a:cubicBezTo>
                  <a:pt x="2178" y="7126"/>
                  <a:pt x="2178" y="7126"/>
                  <a:pt x="2178" y="7126"/>
                </a:cubicBezTo>
                <a:cubicBezTo>
                  <a:pt x="2178" y="7195"/>
                  <a:pt x="2178" y="7195"/>
                  <a:pt x="2178" y="7195"/>
                </a:cubicBezTo>
                <a:cubicBezTo>
                  <a:pt x="2335" y="7164"/>
                  <a:pt x="2602" y="7322"/>
                  <a:pt x="2770" y="7372"/>
                </a:cubicBezTo>
                <a:cubicBezTo>
                  <a:pt x="2823" y="7388"/>
                  <a:pt x="2849" y="7312"/>
                  <a:pt x="2927" y="7343"/>
                </a:cubicBezTo>
                <a:cubicBezTo>
                  <a:pt x="3341" y="7503"/>
                  <a:pt x="4113" y="7437"/>
                  <a:pt x="4495" y="7269"/>
                </a:cubicBezTo>
                <a:cubicBezTo>
                  <a:pt x="4496" y="7249"/>
                  <a:pt x="4495" y="7232"/>
                  <a:pt x="4491" y="7219"/>
                </a:cubicBezTo>
                <a:cubicBezTo>
                  <a:pt x="4476" y="7174"/>
                  <a:pt x="4555" y="7129"/>
                  <a:pt x="4555" y="7129"/>
                </a:cubicBezTo>
                <a:cubicBezTo>
                  <a:pt x="4762" y="7116"/>
                  <a:pt x="4762" y="7116"/>
                  <a:pt x="4762" y="7116"/>
                </a:cubicBezTo>
                <a:cubicBezTo>
                  <a:pt x="4892" y="7141"/>
                  <a:pt x="4892" y="7141"/>
                  <a:pt x="4892" y="7141"/>
                </a:cubicBezTo>
                <a:cubicBezTo>
                  <a:pt x="5055" y="7208"/>
                  <a:pt x="5055" y="7208"/>
                  <a:pt x="5055" y="7208"/>
                </a:cubicBezTo>
                <a:cubicBezTo>
                  <a:pt x="5206" y="7156"/>
                  <a:pt x="5359" y="7099"/>
                  <a:pt x="5476" y="7043"/>
                </a:cubicBezTo>
                <a:cubicBezTo>
                  <a:pt x="5409" y="6947"/>
                  <a:pt x="5409" y="6947"/>
                  <a:pt x="5409" y="6947"/>
                </a:cubicBezTo>
                <a:cubicBezTo>
                  <a:pt x="5565" y="6740"/>
                  <a:pt x="5565" y="6740"/>
                  <a:pt x="5565" y="6740"/>
                </a:cubicBezTo>
                <a:cubicBezTo>
                  <a:pt x="5849" y="6650"/>
                  <a:pt x="5849" y="6650"/>
                  <a:pt x="5849" y="6650"/>
                </a:cubicBezTo>
                <a:cubicBezTo>
                  <a:pt x="5953" y="6469"/>
                  <a:pt x="5953" y="6469"/>
                  <a:pt x="5953" y="6469"/>
                </a:cubicBezTo>
                <a:cubicBezTo>
                  <a:pt x="6056" y="6236"/>
                  <a:pt x="6056" y="6236"/>
                  <a:pt x="6056" y="6236"/>
                </a:cubicBezTo>
                <a:cubicBezTo>
                  <a:pt x="6276" y="6016"/>
                  <a:pt x="6276" y="6016"/>
                  <a:pt x="6276" y="6016"/>
                </a:cubicBezTo>
                <a:cubicBezTo>
                  <a:pt x="6470" y="5951"/>
                  <a:pt x="6470" y="5951"/>
                  <a:pt x="6470" y="5951"/>
                </a:cubicBezTo>
                <a:cubicBezTo>
                  <a:pt x="6729" y="5835"/>
                  <a:pt x="6729" y="5835"/>
                  <a:pt x="6729" y="5835"/>
                </a:cubicBezTo>
                <a:cubicBezTo>
                  <a:pt x="6779" y="5802"/>
                  <a:pt x="6779" y="5802"/>
                  <a:pt x="6779" y="5802"/>
                </a:cubicBezTo>
                <a:cubicBezTo>
                  <a:pt x="6776" y="5792"/>
                  <a:pt x="6773" y="5785"/>
                  <a:pt x="6773" y="5785"/>
                </a:cubicBezTo>
                <a:cubicBezTo>
                  <a:pt x="6914" y="5673"/>
                  <a:pt x="6909" y="5466"/>
                  <a:pt x="6970" y="5400"/>
                </a:cubicBezTo>
                <a:cubicBezTo>
                  <a:pt x="7010" y="5358"/>
                  <a:pt x="7057" y="5370"/>
                  <a:pt x="7089" y="5321"/>
                </a:cubicBezTo>
                <a:cubicBezTo>
                  <a:pt x="7104" y="5297"/>
                  <a:pt x="7160" y="5123"/>
                  <a:pt x="7158" y="5114"/>
                </a:cubicBezTo>
                <a:cubicBezTo>
                  <a:pt x="7153" y="5099"/>
                  <a:pt x="7119" y="5090"/>
                  <a:pt x="7128" y="5055"/>
                </a:cubicBezTo>
                <a:cubicBezTo>
                  <a:pt x="7144" y="4993"/>
                  <a:pt x="7207" y="4933"/>
                  <a:pt x="7227" y="4888"/>
                </a:cubicBezTo>
                <a:cubicBezTo>
                  <a:pt x="7235" y="4867"/>
                  <a:pt x="7205" y="4797"/>
                  <a:pt x="7227" y="4720"/>
                </a:cubicBezTo>
                <a:cubicBezTo>
                  <a:pt x="7274" y="4553"/>
                  <a:pt x="7437" y="4265"/>
                  <a:pt x="7296" y="4079"/>
                </a:cubicBezTo>
                <a:cubicBezTo>
                  <a:pt x="7322" y="4082"/>
                  <a:pt x="7348" y="4086"/>
                  <a:pt x="7375" y="4089"/>
                </a:cubicBezTo>
                <a:cubicBezTo>
                  <a:pt x="7381" y="3937"/>
                  <a:pt x="7400" y="3734"/>
                  <a:pt x="7325" y="3665"/>
                </a:cubicBezTo>
                <a:cubicBezTo>
                  <a:pt x="7346" y="3643"/>
                  <a:pt x="7339" y="3646"/>
                  <a:pt x="7375" y="3635"/>
                </a:cubicBezTo>
                <a:cubicBezTo>
                  <a:pt x="7387" y="3529"/>
                  <a:pt x="7331" y="3498"/>
                  <a:pt x="7306" y="3418"/>
                </a:cubicBezTo>
                <a:cubicBezTo>
                  <a:pt x="7262" y="3284"/>
                  <a:pt x="7368" y="3219"/>
                  <a:pt x="7384" y="3132"/>
                </a:cubicBezTo>
                <a:cubicBezTo>
                  <a:pt x="7425" y="2923"/>
                  <a:pt x="7355" y="2693"/>
                  <a:pt x="7306" y="2551"/>
                </a:cubicBezTo>
                <a:close/>
                <a:moveTo>
                  <a:pt x="5225" y="411"/>
                </a:moveTo>
                <a:cubicBezTo>
                  <a:pt x="5229" y="417"/>
                  <a:pt x="5233" y="423"/>
                  <a:pt x="5237" y="428"/>
                </a:cubicBezTo>
                <a:cubicBezTo>
                  <a:pt x="5227" y="421"/>
                  <a:pt x="5227" y="421"/>
                  <a:pt x="5227" y="421"/>
                </a:cubicBezTo>
                <a:cubicBezTo>
                  <a:pt x="5223" y="419"/>
                  <a:pt x="5223" y="419"/>
                  <a:pt x="5223" y="419"/>
                </a:cubicBezTo>
                <a:cubicBezTo>
                  <a:pt x="5223" y="416"/>
                  <a:pt x="5224" y="413"/>
                  <a:pt x="5225" y="411"/>
                </a:cubicBezTo>
                <a:close/>
                <a:moveTo>
                  <a:pt x="3217" y="130"/>
                </a:moveTo>
                <a:cubicBezTo>
                  <a:pt x="3213" y="137"/>
                  <a:pt x="3213" y="137"/>
                  <a:pt x="3213" y="137"/>
                </a:cubicBezTo>
                <a:cubicBezTo>
                  <a:pt x="3210" y="133"/>
                  <a:pt x="3207" y="129"/>
                  <a:pt x="3204" y="125"/>
                </a:cubicBezTo>
                <a:cubicBezTo>
                  <a:pt x="3208" y="127"/>
                  <a:pt x="3212" y="129"/>
                  <a:pt x="3217" y="130"/>
                </a:cubicBezTo>
                <a:close/>
                <a:moveTo>
                  <a:pt x="2701" y="361"/>
                </a:moveTo>
                <a:cubicBezTo>
                  <a:pt x="2701" y="364"/>
                  <a:pt x="2701" y="364"/>
                  <a:pt x="2701" y="364"/>
                </a:cubicBezTo>
                <a:cubicBezTo>
                  <a:pt x="2700" y="364"/>
                  <a:pt x="2699" y="364"/>
                  <a:pt x="2699" y="364"/>
                </a:cubicBezTo>
                <a:cubicBezTo>
                  <a:pt x="2699" y="363"/>
                  <a:pt x="2700" y="362"/>
                  <a:pt x="2701" y="361"/>
                </a:cubicBezTo>
                <a:close/>
                <a:moveTo>
                  <a:pt x="2237" y="6653"/>
                </a:moveTo>
                <a:cubicBezTo>
                  <a:pt x="2256" y="6666"/>
                  <a:pt x="2243" y="6653"/>
                  <a:pt x="2257" y="6672"/>
                </a:cubicBezTo>
                <a:lnTo>
                  <a:pt x="2237" y="6653"/>
                </a:lnTo>
                <a:close/>
                <a:moveTo>
                  <a:pt x="6359" y="5450"/>
                </a:moveTo>
                <a:cubicBezTo>
                  <a:pt x="6359" y="5489"/>
                  <a:pt x="6359" y="5489"/>
                  <a:pt x="6359" y="5489"/>
                </a:cubicBezTo>
                <a:cubicBezTo>
                  <a:pt x="6392" y="5499"/>
                  <a:pt x="6397" y="5495"/>
                  <a:pt x="6418" y="5509"/>
                </a:cubicBezTo>
                <a:cubicBezTo>
                  <a:pt x="6359" y="5509"/>
                  <a:pt x="6359" y="5509"/>
                  <a:pt x="6359" y="5509"/>
                </a:cubicBezTo>
                <a:cubicBezTo>
                  <a:pt x="6335" y="5550"/>
                  <a:pt x="6318" y="5562"/>
                  <a:pt x="6290" y="5607"/>
                </a:cubicBezTo>
                <a:cubicBezTo>
                  <a:pt x="6283" y="5620"/>
                  <a:pt x="6277" y="5634"/>
                  <a:pt x="6270" y="5647"/>
                </a:cubicBezTo>
                <a:cubicBezTo>
                  <a:pt x="6271" y="5657"/>
                  <a:pt x="6271" y="5657"/>
                  <a:pt x="6271" y="5657"/>
                </a:cubicBezTo>
                <a:cubicBezTo>
                  <a:pt x="6271" y="5657"/>
                  <a:pt x="6270" y="5657"/>
                  <a:pt x="6270" y="5657"/>
                </a:cubicBezTo>
                <a:cubicBezTo>
                  <a:pt x="6089" y="6284"/>
                  <a:pt x="5122" y="6645"/>
                  <a:pt x="4515" y="6889"/>
                </a:cubicBezTo>
                <a:cubicBezTo>
                  <a:pt x="4313" y="6971"/>
                  <a:pt x="4000" y="6915"/>
                  <a:pt x="3825" y="6978"/>
                </a:cubicBezTo>
                <a:cubicBezTo>
                  <a:pt x="3591" y="6971"/>
                  <a:pt x="3358" y="6965"/>
                  <a:pt x="3125" y="6958"/>
                </a:cubicBezTo>
                <a:cubicBezTo>
                  <a:pt x="3106" y="6948"/>
                  <a:pt x="3034" y="6900"/>
                  <a:pt x="2977" y="6929"/>
                </a:cubicBezTo>
                <a:cubicBezTo>
                  <a:pt x="2962" y="6936"/>
                  <a:pt x="2964" y="6976"/>
                  <a:pt x="2918" y="6958"/>
                </a:cubicBezTo>
                <a:cubicBezTo>
                  <a:pt x="2895" y="6950"/>
                  <a:pt x="2848" y="6900"/>
                  <a:pt x="2829" y="6889"/>
                </a:cubicBezTo>
                <a:cubicBezTo>
                  <a:pt x="2765" y="6854"/>
                  <a:pt x="2556" y="6807"/>
                  <a:pt x="2533" y="6840"/>
                </a:cubicBezTo>
                <a:cubicBezTo>
                  <a:pt x="2435" y="6797"/>
                  <a:pt x="2396" y="6714"/>
                  <a:pt x="2267" y="6692"/>
                </a:cubicBezTo>
                <a:cubicBezTo>
                  <a:pt x="2277" y="6682"/>
                  <a:pt x="2286" y="6672"/>
                  <a:pt x="2296" y="6662"/>
                </a:cubicBezTo>
                <a:cubicBezTo>
                  <a:pt x="2286" y="6643"/>
                  <a:pt x="2286" y="6643"/>
                  <a:pt x="2286" y="6643"/>
                </a:cubicBezTo>
                <a:cubicBezTo>
                  <a:pt x="1710" y="6482"/>
                  <a:pt x="1211" y="5972"/>
                  <a:pt x="926" y="5509"/>
                </a:cubicBezTo>
                <a:cubicBezTo>
                  <a:pt x="909" y="5446"/>
                  <a:pt x="893" y="5384"/>
                  <a:pt x="876" y="5321"/>
                </a:cubicBezTo>
                <a:cubicBezTo>
                  <a:pt x="773" y="5102"/>
                  <a:pt x="712" y="4853"/>
                  <a:pt x="600" y="4621"/>
                </a:cubicBezTo>
                <a:cubicBezTo>
                  <a:pt x="597" y="4473"/>
                  <a:pt x="594" y="4325"/>
                  <a:pt x="590" y="4178"/>
                </a:cubicBezTo>
                <a:cubicBezTo>
                  <a:pt x="535" y="4145"/>
                  <a:pt x="516" y="4085"/>
                  <a:pt x="443" y="4099"/>
                </a:cubicBezTo>
                <a:cubicBezTo>
                  <a:pt x="406" y="4094"/>
                  <a:pt x="426" y="4088"/>
                  <a:pt x="403" y="4118"/>
                </a:cubicBezTo>
                <a:cubicBezTo>
                  <a:pt x="393" y="4118"/>
                  <a:pt x="393" y="4118"/>
                  <a:pt x="393" y="4118"/>
                </a:cubicBezTo>
                <a:cubicBezTo>
                  <a:pt x="400" y="4072"/>
                  <a:pt x="406" y="4026"/>
                  <a:pt x="413" y="3980"/>
                </a:cubicBezTo>
                <a:cubicBezTo>
                  <a:pt x="464" y="3962"/>
                  <a:pt x="498" y="3941"/>
                  <a:pt x="541" y="3921"/>
                </a:cubicBezTo>
                <a:cubicBezTo>
                  <a:pt x="542" y="3854"/>
                  <a:pt x="511" y="3715"/>
                  <a:pt x="512" y="3714"/>
                </a:cubicBezTo>
                <a:cubicBezTo>
                  <a:pt x="575" y="3612"/>
                  <a:pt x="604" y="3488"/>
                  <a:pt x="630" y="3369"/>
                </a:cubicBezTo>
                <a:cubicBezTo>
                  <a:pt x="623" y="3333"/>
                  <a:pt x="617" y="3297"/>
                  <a:pt x="610" y="3261"/>
                </a:cubicBezTo>
                <a:cubicBezTo>
                  <a:pt x="632" y="3202"/>
                  <a:pt x="696" y="3127"/>
                  <a:pt x="709" y="3034"/>
                </a:cubicBezTo>
                <a:cubicBezTo>
                  <a:pt x="677" y="3038"/>
                  <a:pt x="646" y="3042"/>
                  <a:pt x="615" y="3046"/>
                </a:cubicBezTo>
                <a:cubicBezTo>
                  <a:pt x="618" y="3014"/>
                  <a:pt x="618" y="3014"/>
                  <a:pt x="618" y="3014"/>
                </a:cubicBezTo>
                <a:cubicBezTo>
                  <a:pt x="650" y="3014"/>
                  <a:pt x="650" y="3014"/>
                  <a:pt x="650" y="3014"/>
                </a:cubicBezTo>
                <a:cubicBezTo>
                  <a:pt x="659" y="2991"/>
                  <a:pt x="669" y="2968"/>
                  <a:pt x="679" y="2945"/>
                </a:cubicBezTo>
                <a:cubicBezTo>
                  <a:pt x="661" y="2911"/>
                  <a:pt x="660" y="2924"/>
                  <a:pt x="630" y="2906"/>
                </a:cubicBezTo>
                <a:cubicBezTo>
                  <a:pt x="647" y="2872"/>
                  <a:pt x="674" y="2867"/>
                  <a:pt x="669" y="2817"/>
                </a:cubicBezTo>
                <a:cubicBezTo>
                  <a:pt x="729" y="2817"/>
                  <a:pt x="729" y="2817"/>
                  <a:pt x="729" y="2817"/>
                </a:cubicBezTo>
                <a:cubicBezTo>
                  <a:pt x="728" y="2698"/>
                  <a:pt x="770" y="2622"/>
                  <a:pt x="827" y="2560"/>
                </a:cubicBezTo>
                <a:cubicBezTo>
                  <a:pt x="827" y="2531"/>
                  <a:pt x="827" y="2531"/>
                  <a:pt x="827" y="2531"/>
                </a:cubicBezTo>
                <a:cubicBezTo>
                  <a:pt x="797" y="2531"/>
                  <a:pt x="797" y="2531"/>
                  <a:pt x="797" y="2531"/>
                </a:cubicBezTo>
                <a:cubicBezTo>
                  <a:pt x="839" y="2441"/>
                  <a:pt x="839" y="2441"/>
                  <a:pt x="839" y="2441"/>
                </a:cubicBezTo>
                <a:cubicBezTo>
                  <a:pt x="1019" y="2432"/>
                  <a:pt x="1199" y="2422"/>
                  <a:pt x="1379" y="2413"/>
                </a:cubicBezTo>
                <a:cubicBezTo>
                  <a:pt x="1517" y="2430"/>
                  <a:pt x="1545" y="2523"/>
                  <a:pt x="1655" y="2551"/>
                </a:cubicBezTo>
                <a:cubicBezTo>
                  <a:pt x="1874" y="2605"/>
                  <a:pt x="2160" y="2559"/>
                  <a:pt x="2326" y="2669"/>
                </a:cubicBezTo>
                <a:cubicBezTo>
                  <a:pt x="2483" y="2774"/>
                  <a:pt x="2465" y="2982"/>
                  <a:pt x="2563" y="3152"/>
                </a:cubicBezTo>
                <a:cubicBezTo>
                  <a:pt x="2609" y="3233"/>
                  <a:pt x="2687" y="3241"/>
                  <a:pt x="2710" y="3359"/>
                </a:cubicBezTo>
                <a:cubicBezTo>
                  <a:pt x="2567" y="3548"/>
                  <a:pt x="2330" y="3785"/>
                  <a:pt x="2474" y="4148"/>
                </a:cubicBezTo>
                <a:cubicBezTo>
                  <a:pt x="2518" y="4260"/>
                  <a:pt x="2704" y="4346"/>
                  <a:pt x="2681" y="4483"/>
                </a:cubicBezTo>
                <a:cubicBezTo>
                  <a:pt x="2502" y="4529"/>
                  <a:pt x="2406" y="4471"/>
                  <a:pt x="2227" y="4454"/>
                </a:cubicBezTo>
                <a:cubicBezTo>
                  <a:pt x="1986" y="4651"/>
                  <a:pt x="1894" y="4838"/>
                  <a:pt x="1537" y="4917"/>
                </a:cubicBezTo>
                <a:cubicBezTo>
                  <a:pt x="1521" y="4864"/>
                  <a:pt x="1499" y="4800"/>
                  <a:pt x="1458" y="4769"/>
                </a:cubicBezTo>
                <a:cubicBezTo>
                  <a:pt x="1307" y="4822"/>
                  <a:pt x="1156" y="4874"/>
                  <a:pt x="1005" y="4927"/>
                </a:cubicBezTo>
                <a:cubicBezTo>
                  <a:pt x="1075" y="4986"/>
                  <a:pt x="1170" y="5006"/>
                  <a:pt x="1261" y="5045"/>
                </a:cubicBezTo>
                <a:cubicBezTo>
                  <a:pt x="1845" y="5299"/>
                  <a:pt x="1842" y="4920"/>
                  <a:pt x="2286" y="4749"/>
                </a:cubicBezTo>
                <a:cubicBezTo>
                  <a:pt x="2402" y="4740"/>
                  <a:pt x="2517" y="4730"/>
                  <a:pt x="2632" y="4720"/>
                </a:cubicBezTo>
                <a:cubicBezTo>
                  <a:pt x="2750" y="4700"/>
                  <a:pt x="2846" y="4660"/>
                  <a:pt x="2937" y="4621"/>
                </a:cubicBezTo>
                <a:cubicBezTo>
                  <a:pt x="2977" y="4582"/>
                  <a:pt x="2977" y="4582"/>
                  <a:pt x="2977" y="4582"/>
                </a:cubicBezTo>
                <a:cubicBezTo>
                  <a:pt x="3087" y="4875"/>
                  <a:pt x="2810" y="5065"/>
                  <a:pt x="2849" y="5233"/>
                </a:cubicBezTo>
                <a:cubicBezTo>
                  <a:pt x="2911" y="5500"/>
                  <a:pt x="3410" y="5186"/>
                  <a:pt x="3637" y="5233"/>
                </a:cubicBezTo>
                <a:cubicBezTo>
                  <a:pt x="3703" y="5262"/>
                  <a:pt x="3769" y="5292"/>
                  <a:pt x="3835" y="5321"/>
                </a:cubicBezTo>
                <a:cubicBezTo>
                  <a:pt x="3876" y="5394"/>
                  <a:pt x="3821" y="5550"/>
                  <a:pt x="3874" y="5597"/>
                </a:cubicBezTo>
                <a:cubicBezTo>
                  <a:pt x="3863" y="5670"/>
                  <a:pt x="3833" y="5720"/>
                  <a:pt x="3775" y="5745"/>
                </a:cubicBezTo>
                <a:cubicBezTo>
                  <a:pt x="3722" y="5785"/>
                  <a:pt x="3535" y="5768"/>
                  <a:pt x="3460" y="5775"/>
                </a:cubicBezTo>
                <a:cubicBezTo>
                  <a:pt x="3474" y="5812"/>
                  <a:pt x="3460" y="5795"/>
                  <a:pt x="3489" y="5814"/>
                </a:cubicBezTo>
                <a:cubicBezTo>
                  <a:pt x="3489" y="5824"/>
                  <a:pt x="3489" y="5824"/>
                  <a:pt x="3489" y="5824"/>
                </a:cubicBezTo>
                <a:cubicBezTo>
                  <a:pt x="3332" y="5841"/>
                  <a:pt x="3174" y="5857"/>
                  <a:pt x="3016" y="5874"/>
                </a:cubicBezTo>
                <a:cubicBezTo>
                  <a:pt x="3023" y="5913"/>
                  <a:pt x="3029" y="5952"/>
                  <a:pt x="3036" y="5992"/>
                </a:cubicBezTo>
                <a:cubicBezTo>
                  <a:pt x="3194" y="6083"/>
                  <a:pt x="3780" y="5974"/>
                  <a:pt x="4061" y="5972"/>
                </a:cubicBezTo>
                <a:cubicBezTo>
                  <a:pt x="4065" y="5979"/>
                  <a:pt x="4068" y="5985"/>
                  <a:pt x="4071" y="5992"/>
                </a:cubicBezTo>
                <a:cubicBezTo>
                  <a:pt x="3943" y="6053"/>
                  <a:pt x="3828" y="6117"/>
                  <a:pt x="3677" y="6160"/>
                </a:cubicBezTo>
                <a:cubicBezTo>
                  <a:pt x="3674" y="6166"/>
                  <a:pt x="3670" y="6173"/>
                  <a:pt x="3667" y="6179"/>
                </a:cubicBezTo>
                <a:cubicBezTo>
                  <a:pt x="4114" y="6235"/>
                  <a:pt x="4483" y="6050"/>
                  <a:pt x="4840" y="6012"/>
                </a:cubicBezTo>
                <a:cubicBezTo>
                  <a:pt x="4810" y="5765"/>
                  <a:pt x="4770" y="5367"/>
                  <a:pt x="4505" y="5341"/>
                </a:cubicBezTo>
                <a:cubicBezTo>
                  <a:pt x="4422" y="5376"/>
                  <a:pt x="4370" y="5406"/>
                  <a:pt x="4337" y="5489"/>
                </a:cubicBezTo>
                <a:cubicBezTo>
                  <a:pt x="4341" y="5505"/>
                  <a:pt x="4344" y="5522"/>
                  <a:pt x="4347" y="5538"/>
                </a:cubicBezTo>
                <a:cubicBezTo>
                  <a:pt x="4328" y="5542"/>
                  <a:pt x="4308" y="5545"/>
                  <a:pt x="4288" y="5548"/>
                </a:cubicBezTo>
                <a:cubicBezTo>
                  <a:pt x="4172" y="5473"/>
                  <a:pt x="4056" y="5227"/>
                  <a:pt x="3923" y="5134"/>
                </a:cubicBezTo>
                <a:cubicBezTo>
                  <a:pt x="3760" y="5020"/>
                  <a:pt x="3399" y="5081"/>
                  <a:pt x="3204" y="5055"/>
                </a:cubicBezTo>
                <a:cubicBezTo>
                  <a:pt x="3211" y="4888"/>
                  <a:pt x="3352" y="4646"/>
                  <a:pt x="3450" y="4552"/>
                </a:cubicBezTo>
                <a:cubicBezTo>
                  <a:pt x="3508" y="4503"/>
                  <a:pt x="3703" y="4564"/>
                  <a:pt x="3815" y="4562"/>
                </a:cubicBezTo>
                <a:cubicBezTo>
                  <a:pt x="4094" y="4558"/>
                  <a:pt x="4347" y="4519"/>
                  <a:pt x="4574" y="4473"/>
                </a:cubicBezTo>
                <a:cubicBezTo>
                  <a:pt x="4747" y="4601"/>
                  <a:pt x="4970" y="4731"/>
                  <a:pt x="5195" y="4799"/>
                </a:cubicBezTo>
                <a:cubicBezTo>
                  <a:pt x="5202" y="4832"/>
                  <a:pt x="5209" y="4865"/>
                  <a:pt x="5215" y="4897"/>
                </a:cubicBezTo>
                <a:cubicBezTo>
                  <a:pt x="5096" y="5052"/>
                  <a:pt x="4915" y="5084"/>
                  <a:pt x="4683" y="5104"/>
                </a:cubicBezTo>
                <a:cubicBezTo>
                  <a:pt x="4643" y="5066"/>
                  <a:pt x="4647" y="4992"/>
                  <a:pt x="4623" y="4937"/>
                </a:cubicBezTo>
                <a:cubicBezTo>
                  <a:pt x="4623" y="4917"/>
                  <a:pt x="4623" y="4917"/>
                  <a:pt x="4623" y="4917"/>
                </a:cubicBezTo>
                <a:cubicBezTo>
                  <a:pt x="4444" y="4935"/>
                  <a:pt x="4341" y="5034"/>
                  <a:pt x="4190" y="5075"/>
                </a:cubicBezTo>
                <a:cubicBezTo>
                  <a:pt x="4186" y="5085"/>
                  <a:pt x="4183" y="5095"/>
                  <a:pt x="4180" y="5104"/>
                </a:cubicBezTo>
                <a:cubicBezTo>
                  <a:pt x="4232" y="5166"/>
                  <a:pt x="4319" y="5185"/>
                  <a:pt x="4397" y="5223"/>
                </a:cubicBezTo>
                <a:cubicBezTo>
                  <a:pt x="4871" y="5452"/>
                  <a:pt x="5247" y="5060"/>
                  <a:pt x="5580" y="4868"/>
                </a:cubicBezTo>
                <a:cubicBezTo>
                  <a:pt x="5567" y="4815"/>
                  <a:pt x="5554" y="4763"/>
                  <a:pt x="5540" y="4710"/>
                </a:cubicBezTo>
                <a:cubicBezTo>
                  <a:pt x="5413" y="4643"/>
                  <a:pt x="5155" y="4607"/>
                  <a:pt x="5087" y="4483"/>
                </a:cubicBezTo>
                <a:cubicBezTo>
                  <a:pt x="5080" y="4477"/>
                  <a:pt x="5074" y="4470"/>
                  <a:pt x="5067" y="4464"/>
                </a:cubicBezTo>
                <a:cubicBezTo>
                  <a:pt x="5077" y="4441"/>
                  <a:pt x="5087" y="4417"/>
                  <a:pt x="5097" y="4394"/>
                </a:cubicBezTo>
                <a:cubicBezTo>
                  <a:pt x="5189" y="4329"/>
                  <a:pt x="5904" y="4349"/>
                  <a:pt x="6034" y="4434"/>
                </a:cubicBezTo>
                <a:cubicBezTo>
                  <a:pt x="6125" y="4494"/>
                  <a:pt x="6157" y="4629"/>
                  <a:pt x="6250" y="4680"/>
                </a:cubicBezTo>
                <a:cubicBezTo>
                  <a:pt x="6237" y="4743"/>
                  <a:pt x="6224" y="4805"/>
                  <a:pt x="6211" y="4868"/>
                </a:cubicBezTo>
                <a:cubicBezTo>
                  <a:pt x="6297" y="4935"/>
                  <a:pt x="6492" y="4967"/>
                  <a:pt x="6625" y="4976"/>
                </a:cubicBezTo>
                <a:cubicBezTo>
                  <a:pt x="6621" y="5166"/>
                  <a:pt x="6476" y="5384"/>
                  <a:pt x="6359" y="5450"/>
                </a:cubicBezTo>
                <a:close/>
                <a:moveTo>
                  <a:pt x="6872" y="4316"/>
                </a:moveTo>
                <a:cubicBezTo>
                  <a:pt x="6830" y="4475"/>
                  <a:pt x="6728" y="4605"/>
                  <a:pt x="6773" y="4769"/>
                </a:cubicBezTo>
                <a:cubicBezTo>
                  <a:pt x="6676" y="4801"/>
                  <a:pt x="6711" y="4851"/>
                  <a:pt x="6655" y="4917"/>
                </a:cubicBezTo>
                <a:cubicBezTo>
                  <a:pt x="6645" y="4937"/>
                  <a:pt x="6645" y="4937"/>
                  <a:pt x="6645" y="4937"/>
                </a:cubicBezTo>
                <a:cubicBezTo>
                  <a:pt x="6541" y="4794"/>
                  <a:pt x="6475" y="4635"/>
                  <a:pt x="6379" y="4493"/>
                </a:cubicBezTo>
                <a:cubicBezTo>
                  <a:pt x="6305" y="4385"/>
                  <a:pt x="5795" y="4142"/>
                  <a:pt x="5639" y="4109"/>
                </a:cubicBezTo>
                <a:cubicBezTo>
                  <a:pt x="5540" y="4087"/>
                  <a:pt x="5414" y="4103"/>
                  <a:pt x="5324" y="4089"/>
                </a:cubicBezTo>
                <a:cubicBezTo>
                  <a:pt x="5363" y="3993"/>
                  <a:pt x="5402" y="3898"/>
                  <a:pt x="5442" y="3803"/>
                </a:cubicBezTo>
                <a:cubicBezTo>
                  <a:pt x="5512" y="3473"/>
                  <a:pt x="5361" y="3173"/>
                  <a:pt x="5255" y="2965"/>
                </a:cubicBezTo>
                <a:cubicBezTo>
                  <a:pt x="5155" y="2769"/>
                  <a:pt x="4902" y="2514"/>
                  <a:pt x="4929" y="2255"/>
                </a:cubicBezTo>
                <a:cubicBezTo>
                  <a:pt x="5350" y="2121"/>
                  <a:pt x="5291" y="2452"/>
                  <a:pt x="5481" y="2541"/>
                </a:cubicBezTo>
                <a:cubicBezTo>
                  <a:pt x="5605" y="2601"/>
                  <a:pt x="5620" y="2494"/>
                  <a:pt x="5649" y="2422"/>
                </a:cubicBezTo>
                <a:cubicBezTo>
                  <a:pt x="5595" y="2367"/>
                  <a:pt x="5514" y="2341"/>
                  <a:pt x="5491" y="2255"/>
                </a:cubicBezTo>
                <a:cubicBezTo>
                  <a:pt x="5626" y="2258"/>
                  <a:pt x="5670" y="2313"/>
                  <a:pt x="5767" y="2353"/>
                </a:cubicBezTo>
                <a:cubicBezTo>
                  <a:pt x="5821" y="2274"/>
                  <a:pt x="5940" y="2204"/>
                  <a:pt x="5905" y="2077"/>
                </a:cubicBezTo>
                <a:cubicBezTo>
                  <a:pt x="5905" y="2067"/>
                  <a:pt x="5905" y="2067"/>
                  <a:pt x="5905" y="2067"/>
                </a:cubicBezTo>
                <a:cubicBezTo>
                  <a:pt x="5868" y="1999"/>
                  <a:pt x="5517" y="1874"/>
                  <a:pt x="5432" y="1811"/>
                </a:cubicBezTo>
                <a:cubicBezTo>
                  <a:pt x="5373" y="1749"/>
                  <a:pt x="5314" y="1686"/>
                  <a:pt x="5255" y="1624"/>
                </a:cubicBezTo>
                <a:cubicBezTo>
                  <a:pt x="5251" y="1620"/>
                  <a:pt x="5248" y="1617"/>
                  <a:pt x="5245" y="1614"/>
                </a:cubicBezTo>
                <a:cubicBezTo>
                  <a:pt x="5150" y="1559"/>
                  <a:pt x="5069" y="1605"/>
                  <a:pt x="5018" y="1505"/>
                </a:cubicBezTo>
                <a:cubicBezTo>
                  <a:pt x="4982" y="1408"/>
                  <a:pt x="5066" y="1379"/>
                  <a:pt x="5077" y="1279"/>
                </a:cubicBezTo>
                <a:cubicBezTo>
                  <a:pt x="5051" y="1256"/>
                  <a:pt x="5024" y="1233"/>
                  <a:pt x="4998" y="1210"/>
                </a:cubicBezTo>
                <a:cubicBezTo>
                  <a:pt x="4829" y="1229"/>
                  <a:pt x="4623" y="1329"/>
                  <a:pt x="4535" y="1436"/>
                </a:cubicBezTo>
                <a:cubicBezTo>
                  <a:pt x="4515" y="1436"/>
                  <a:pt x="4515" y="1436"/>
                  <a:pt x="4515" y="1436"/>
                </a:cubicBezTo>
                <a:cubicBezTo>
                  <a:pt x="4549" y="1468"/>
                  <a:pt x="4602" y="1470"/>
                  <a:pt x="4673" y="1466"/>
                </a:cubicBezTo>
                <a:cubicBezTo>
                  <a:pt x="4676" y="1476"/>
                  <a:pt x="4679" y="1486"/>
                  <a:pt x="4683" y="1495"/>
                </a:cubicBezTo>
                <a:cubicBezTo>
                  <a:pt x="4683" y="1525"/>
                  <a:pt x="4683" y="1525"/>
                  <a:pt x="4683" y="1525"/>
                </a:cubicBezTo>
                <a:cubicBezTo>
                  <a:pt x="4663" y="1509"/>
                  <a:pt x="4643" y="1492"/>
                  <a:pt x="4623" y="1476"/>
                </a:cubicBezTo>
                <a:cubicBezTo>
                  <a:pt x="4587" y="1511"/>
                  <a:pt x="4597" y="1540"/>
                  <a:pt x="4604" y="1604"/>
                </a:cubicBezTo>
                <a:cubicBezTo>
                  <a:pt x="4270" y="1764"/>
                  <a:pt x="4038" y="2050"/>
                  <a:pt x="4130" y="2590"/>
                </a:cubicBezTo>
                <a:cubicBezTo>
                  <a:pt x="4152" y="2718"/>
                  <a:pt x="4233" y="2977"/>
                  <a:pt x="4170" y="3122"/>
                </a:cubicBezTo>
                <a:cubicBezTo>
                  <a:pt x="4063" y="3369"/>
                  <a:pt x="3419" y="3264"/>
                  <a:pt x="3134" y="3270"/>
                </a:cubicBezTo>
                <a:cubicBezTo>
                  <a:pt x="2918" y="3270"/>
                  <a:pt x="2918" y="3270"/>
                  <a:pt x="2918" y="3270"/>
                </a:cubicBezTo>
                <a:cubicBezTo>
                  <a:pt x="2685" y="3138"/>
                  <a:pt x="2721" y="2817"/>
                  <a:pt x="2572" y="2600"/>
                </a:cubicBezTo>
                <a:cubicBezTo>
                  <a:pt x="2433" y="2397"/>
                  <a:pt x="2162" y="2453"/>
                  <a:pt x="1882" y="2383"/>
                </a:cubicBezTo>
                <a:cubicBezTo>
                  <a:pt x="1816" y="2350"/>
                  <a:pt x="1751" y="2317"/>
                  <a:pt x="1685" y="2284"/>
                </a:cubicBezTo>
                <a:cubicBezTo>
                  <a:pt x="1586" y="2262"/>
                  <a:pt x="1523" y="2339"/>
                  <a:pt x="1438" y="2353"/>
                </a:cubicBezTo>
                <a:cubicBezTo>
                  <a:pt x="1260" y="2383"/>
                  <a:pt x="1032" y="2330"/>
                  <a:pt x="870" y="2377"/>
                </a:cubicBezTo>
                <a:cubicBezTo>
                  <a:pt x="902" y="2308"/>
                  <a:pt x="902" y="2308"/>
                  <a:pt x="902" y="2308"/>
                </a:cubicBezTo>
                <a:cubicBezTo>
                  <a:pt x="909" y="2310"/>
                  <a:pt x="916" y="2312"/>
                  <a:pt x="926" y="2314"/>
                </a:cubicBezTo>
                <a:cubicBezTo>
                  <a:pt x="973" y="2202"/>
                  <a:pt x="1094" y="1937"/>
                  <a:pt x="1192" y="1850"/>
                </a:cubicBezTo>
                <a:cubicBezTo>
                  <a:pt x="1191" y="1844"/>
                  <a:pt x="1189" y="1838"/>
                  <a:pt x="1188" y="1833"/>
                </a:cubicBezTo>
                <a:cubicBezTo>
                  <a:pt x="1281" y="1732"/>
                  <a:pt x="1281" y="1732"/>
                  <a:pt x="1281" y="1732"/>
                </a:cubicBezTo>
                <a:cubicBezTo>
                  <a:pt x="1328" y="1664"/>
                  <a:pt x="1328" y="1664"/>
                  <a:pt x="1328" y="1664"/>
                </a:cubicBezTo>
                <a:cubicBezTo>
                  <a:pt x="1329" y="1663"/>
                  <a:pt x="1329" y="1663"/>
                  <a:pt x="1330" y="1663"/>
                </a:cubicBezTo>
                <a:cubicBezTo>
                  <a:pt x="1330" y="1661"/>
                  <a:pt x="1330" y="1661"/>
                  <a:pt x="1330" y="1661"/>
                </a:cubicBezTo>
                <a:cubicBezTo>
                  <a:pt x="1434" y="1511"/>
                  <a:pt x="1434" y="1511"/>
                  <a:pt x="1434" y="1511"/>
                </a:cubicBezTo>
                <a:cubicBezTo>
                  <a:pt x="1501" y="1469"/>
                  <a:pt x="1534" y="1396"/>
                  <a:pt x="1556" y="1320"/>
                </a:cubicBezTo>
                <a:cubicBezTo>
                  <a:pt x="1625" y="1209"/>
                  <a:pt x="1625" y="1209"/>
                  <a:pt x="1625" y="1209"/>
                </a:cubicBezTo>
                <a:cubicBezTo>
                  <a:pt x="1785" y="1199"/>
                  <a:pt x="1819" y="1113"/>
                  <a:pt x="1899" y="1042"/>
                </a:cubicBezTo>
                <a:cubicBezTo>
                  <a:pt x="2011" y="974"/>
                  <a:pt x="2011" y="974"/>
                  <a:pt x="2011" y="974"/>
                </a:cubicBezTo>
                <a:cubicBezTo>
                  <a:pt x="2106" y="935"/>
                  <a:pt x="2152" y="945"/>
                  <a:pt x="2210" y="867"/>
                </a:cubicBezTo>
                <a:cubicBezTo>
                  <a:pt x="2496" y="714"/>
                  <a:pt x="2496" y="714"/>
                  <a:pt x="2496" y="714"/>
                </a:cubicBezTo>
                <a:cubicBezTo>
                  <a:pt x="2639" y="688"/>
                  <a:pt x="2954" y="629"/>
                  <a:pt x="3016" y="608"/>
                </a:cubicBezTo>
                <a:cubicBezTo>
                  <a:pt x="2951" y="571"/>
                  <a:pt x="3459" y="511"/>
                  <a:pt x="3558" y="509"/>
                </a:cubicBezTo>
                <a:cubicBezTo>
                  <a:pt x="3664" y="500"/>
                  <a:pt x="3769" y="490"/>
                  <a:pt x="3874" y="480"/>
                </a:cubicBezTo>
                <a:cubicBezTo>
                  <a:pt x="3935" y="494"/>
                  <a:pt x="3979" y="530"/>
                  <a:pt x="4081" y="509"/>
                </a:cubicBezTo>
                <a:cubicBezTo>
                  <a:pt x="4101" y="509"/>
                  <a:pt x="4101" y="509"/>
                  <a:pt x="4101" y="509"/>
                </a:cubicBezTo>
                <a:cubicBezTo>
                  <a:pt x="4123" y="497"/>
                  <a:pt x="4169" y="458"/>
                  <a:pt x="4229" y="480"/>
                </a:cubicBezTo>
                <a:cubicBezTo>
                  <a:pt x="4344" y="521"/>
                  <a:pt x="4535" y="582"/>
                  <a:pt x="4673" y="588"/>
                </a:cubicBezTo>
                <a:cubicBezTo>
                  <a:pt x="4673" y="539"/>
                  <a:pt x="4673" y="539"/>
                  <a:pt x="4673" y="539"/>
                </a:cubicBezTo>
                <a:cubicBezTo>
                  <a:pt x="4775" y="596"/>
                  <a:pt x="4910" y="672"/>
                  <a:pt x="5018" y="726"/>
                </a:cubicBezTo>
                <a:cubicBezTo>
                  <a:pt x="5070" y="733"/>
                  <a:pt x="5123" y="739"/>
                  <a:pt x="5176" y="746"/>
                </a:cubicBezTo>
                <a:cubicBezTo>
                  <a:pt x="5287" y="803"/>
                  <a:pt x="5366" y="884"/>
                  <a:pt x="5511" y="924"/>
                </a:cubicBezTo>
                <a:cubicBezTo>
                  <a:pt x="5514" y="947"/>
                  <a:pt x="5517" y="970"/>
                  <a:pt x="5521" y="993"/>
                </a:cubicBezTo>
                <a:cubicBezTo>
                  <a:pt x="5683" y="1008"/>
                  <a:pt x="5720" y="1093"/>
                  <a:pt x="5856" y="1111"/>
                </a:cubicBezTo>
                <a:cubicBezTo>
                  <a:pt x="5891" y="1240"/>
                  <a:pt x="5985" y="1256"/>
                  <a:pt x="6004" y="1377"/>
                </a:cubicBezTo>
                <a:cubicBezTo>
                  <a:pt x="6142" y="1377"/>
                  <a:pt x="6142" y="1377"/>
                  <a:pt x="6142" y="1377"/>
                </a:cubicBezTo>
                <a:cubicBezTo>
                  <a:pt x="6157" y="1415"/>
                  <a:pt x="6306" y="1625"/>
                  <a:pt x="6339" y="1634"/>
                </a:cubicBezTo>
                <a:cubicBezTo>
                  <a:pt x="6339" y="1683"/>
                  <a:pt x="6339" y="1683"/>
                  <a:pt x="6339" y="1683"/>
                </a:cubicBezTo>
                <a:cubicBezTo>
                  <a:pt x="6397" y="1691"/>
                  <a:pt x="6422" y="1713"/>
                  <a:pt x="6438" y="1762"/>
                </a:cubicBezTo>
                <a:cubicBezTo>
                  <a:pt x="6448" y="1783"/>
                  <a:pt x="6433" y="1772"/>
                  <a:pt x="6428" y="1831"/>
                </a:cubicBezTo>
                <a:cubicBezTo>
                  <a:pt x="6444" y="1853"/>
                  <a:pt x="6446" y="1848"/>
                  <a:pt x="6458" y="1880"/>
                </a:cubicBezTo>
                <a:cubicBezTo>
                  <a:pt x="6536" y="1880"/>
                  <a:pt x="6536" y="1880"/>
                  <a:pt x="6536" y="1880"/>
                </a:cubicBezTo>
                <a:cubicBezTo>
                  <a:pt x="6536" y="1929"/>
                  <a:pt x="6536" y="1929"/>
                  <a:pt x="6536" y="1929"/>
                </a:cubicBezTo>
                <a:cubicBezTo>
                  <a:pt x="6559" y="1939"/>
                  <a:pt x="6582" y="1949"/>
                  <a:pt x="6605" y="1959"/>
                </a:cubicBezTo>
                <a:cubicBezTo>
                  <a:pt x="6596" y="1965"/>
                  <a:pt x="6586" y="1972"/>
                  <a:pt x="6576" y="1979"/>
                </a:cubicBezTo>
                <a:cubicBezTo>
                  <a:pt x="6590" y="2048"/>
                  <a:pt x="6638" y="2050"/>
                  <a:pt x="6655" y="2097"/>
                </a:cubicBezTo>
                <a:cubicBezTo>
                  <a:pt x="6776" y="2445"/>
                  <a:pt x="6969" y="2922"/>
                  <a:pt x="6911" y="3330"/>
                </a:cubicBezTo>
                <a:cubicBezTo>
                  <a:pt x="6931" y="3345"/>
                  <a:pt x="6925" y="3343"/>
                  <a:pt x="6960" y="3349"/>
                </a:cubicBezTo>
                <a:cubicBezTo>
                  <a:pt x="6957" y="3751"/>
                  <a:pt x="6937" y="4061"/>
                  <a:pt x="6872" y="4316"/>
                </a:cubicBezTo>
                <a:close/>
                <a:moveTo>
                  <a:pt x="7177" y="4839"/>
                </a:moveTo>
                <a:cubicBezTo>
                  <a:pt x="7177" y="4838"/>
                  <a:pt x="7177" y="4838"/>
                  <a:pt x="7177" y="4838"/>
                </a:cubicBezTo>
                <a:cubicBezTo>
                  <a:pt x="7177" y="4838"/>
                  <a:pt x="7177" y="4838"/>
                  <a:pt x="7177" y="4838"/>
                </a:cubicBezTo>
                <a:cubicBezTo>
                  <a:pt x="7177" y="4839"/>
                  <a:pt x="7177" y="4839"/>
                  <a:pt x="7177" y="48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49"/>
          <p:cNvSpPr>
            <a:spLocks noEditPoints="1"/>
          </p:cNvSpPr>
          <p:nvPr/>
        </p:nvSpPr>
        <p:spPr bwMode="auto">
          <a:xfrm flipH="1">
            <a:off x="1521989" y="2975990"/>
            <a:ext cx="1871361" cy="1846532"/>
          </a:xfrm>
          <a:custGeom>
            <a:avLst/>
            <a:gdLst>
              <a:gd name="T0" fmla="*/ 3789 w 7016"/>
              <a:gd name="T1" fmla="*/ 3014 h 6923"/>
              <a:gd name="T2" fmla="*/ 6969 w 7016"/>
              <a:gd name="T3" fmla="*/ 3515 h 6923"/>
              <a:gd name="T4" fmla="*/ 6821 w 7016"/>
              <a:gd name="T5" fmla="*/ 2463 h 6923"/>
              <a:gd name="T6" fmla="*/ 6188 w 7016"/>
              <a:gd name="T7" fmla="*/ 1222 h 6923"/>
              <a:gd name="T8" fmla="*/ 4454 w 7016"/>
              <a:gd name="T9" fmla="*/ 261 h 6923"/>
              <a:gd name="T10" fmla="*/ 3069 w 7016"/>
              <a:gd name="T11" fmla="*/ 275 h 6923"/>
              <a:gd name="T12" fmla="*/ 2718 w 7016"/>
              <a:gd name="T13" fmla="*/ 665 h 6923"/>
              <a:gd name="T14" fmla="*/ 4134 w 7016"/>
              <a:gd name="T15" fmla="*/ 532 h 6923"/>
              <a:gd name="T16" fmla="*/ 5687 w 7016"/>
              <a:gd name="T17" fmla="*/ 1453 h 6923"/>
              <a:gd name="T18" fmla="*/ 6451 w 7016"/>
              <a:gd name="T19" fmla="*/ 4074 h 6923"/>
              <a:gd name="T20" fmla="*/ 5819 w 7016"/>
              <a:gd name="T21" fmla="*/ 5422 h 6923"/>
              <a:gd name="T22" fmla="*/ 6180 w 7016"/>
              <a:gd name="T23" fmla="*/ 5685 h 6923"/>
              <a:gd name="T24" fmla="*/ 6772 w 7016"/>
              <a:gd name="T25" fmla="*/ 4690 h 6923"/>
              <a:gd name="T26" fmla="*/ 5901 w 7016"/>
              <a:gd name="T27" fmla="*/ 5857 h 6923"/>
              <a:gd name="T28" fmla="*/ 5934 w 7016"/>
              <a:gd name="T29" fmla="*/ 5833 h 6923"/>
              <a:gd name="T30" fmla="*/ 2351 w 7016"/>
              <a:gd name="T31" fmla="*/ 6071 h 6923"/>
              <a:gd name="T32" fmla="*/ 929 w 7016"/>
              <a:gd name="T33" fmla="*/ 4912 h 6923"/>
              <a:gd name="T34" fmla="*/ 559 w 7016"/>
              <a:gd name="T35" fmla="*/ 3597 h 6923"/>
              <a:gd name="T36" fmla="*/ 1134 w 7016"/>
              <a:gd name="T37" fmla="*/ 1683 h 6923"/>
              <a:gd name="T38" fmla="*/ 1471 w 7016"/>
              <a:gd name="T39" fmla="*/ 1132 h 6923"/>
              <a:gd name="T40" fmla="*/ 452 w 7016"/>
              <a:gd name="T41" fmla="*/ 1839 h 6923"/>
              <a:gd name="T42" fmla="*/ 181 w 7016"/>
              <a:gd name="T43" fmla="*/ 2776 h 6923"/>
              <a:gd name="T44" fmla="*/ 50 w 7016"/>
              <a:gd name="T45" fmla="*/ 3376 h 6923"/>
              <a:gd name="T46" fmla="*/ 346 w 7016"/>
              <a:gd name="T47" fmla="*/ 4847 h 6923"/>
              <a:gd name="T48" fmla="*/ 970 w 7016"/>
              <a:gd name="T49" fmla="*/ 5734 h 6923"/>
              <a:gd name="T50" fmla="*/ 3033 w 7016"/>
              <a:gd name="T51" fmla="*/ 6737 h 6923"/>
              <a:gd name="T52" fmla="*/ 4520 w 7016"/>
              <a:gd name="T53" fmla="*/ 6482 h 6923"/>
              <a:gd name="T54" fmla="*/ 5317 w 7016"/>
              <a:gd name="T55" fmla="*/ 5225 h 6923"/>
              <a:gd name="T56" fmla="*/ 4611 w 7016"/>
              <a:gd name="T57" fmla="*/ 5118 h 6923"/>
              <a:gd name="T58" fmla="*/ 5720 w 7016"/>
              <a:gd name="T59" fmla="*/ 3754 h 6923"/>
              <a:gd name="T60" fmla="*/ 5843 w 7016"/>
              <a:gd name="T61" fmla="*/ 4041 h 6923"/>
              <a:gd name="T62" fmla="*/ 5408 w 7016"/>
              <a:gd name="T63" fmla="*/ 2628 h 6923"/>
              <a:gd name="T64" fmla="*/ 5383 w 7016"/>
              <a:gd name="T65" fmla="*/ 2398 h 6923"/>
              <a:gd name="T66" fmla="*/ 5227 w 7016"/>
              <a:gd name="T67" fmla="*/ 3934 h 6923"/>
              <a:gd name="T68" fmla="*/ 4915 w 7016"/>
              <a:gd name="T69" fmla="*/ 1831 h 6923"/>
              <a:gd name="T70" fmla="*/ 4282 w 7016"/>
              <a:gd name="T71" fmla="*/ 1601 h 6923"/>
              <a:gd name="T72" fmla="*/ 4405 w 7016"/>
              <a:gd name="T73" fmla="*/ 1502 h 6923"/>
              <a:gd name="T74" fmla="*/ 4216 w 7016"/>
              <a:gd name="T75" fmla="*/ 3293 h 6923"/>
              <a:gd name="T76" fmla="*/ 3444 w 7016"/>
              <a:gd name="T77" fmla="*/ 4280 h 6923"/>
              <a:gd name="T78" fmla="*/ 3049 w 7016"/>
              <a:gd name="T79" fmla="*/ 4132 h 6923"/>
              <a:gd name="T80" fmla="*/ 3444 w 7016"/>
              <a:gd name="T81" fmla="*/ 2365 h 6923"/>
              <a:gd name="T82" fmla="*/ 2712 w 7016"/>
              <a:gd name="T83" fmla="*/ 1362 h 6923"/>
              <a:gd name="T84" fmla="*/ 2022 w 7016"/>
              <a:gd name="T85" fmla="*/ 2077 h 6923"/>
              <a:gd name="T86" fmla="*/ 1973 w 7016"/>
              <a:gd name="T87" fmla="*/ 2233 h 6923"/>
              <a:gd name="T88" fmla="*/ 2326 w 7016"/>
              <a:gd name="T89" fmla="*/ 2406 h 6923"/>
              <a:gd name="T90" fmla="*/ 1471 w 7016"/>
              <a:gd name="T91" fmla="*/ 3828 h 6923"/>
              <a:gd name="T92" fmla="*/ 1019 w 7016"/>
              <a:gd name="T93" fmla="*/ 3450 h 6923"/>
              <a:gd name="T94" fmla="*/ 1348 w 7016"/>
              <a:gd name="T95" fmla="*/ 4616 h 6923"/>
              <a:gd name="T96" fmla="*/ 2277 w 7016"/>
              <a:gd name="T97" fmla="*/ 4814 h 6923"/>
              <a:gd name="T98" fmla="*/ 1989 w 7016"/>
              <a:gd name="T99" fmla="*/ 5233 h 6923"/>
              <a:gd name="T100" fmla="*/ 1537 w 7016"/>
              <a:gd name="T101" fmla="*/ 5216 h 6923"/>
              <a:gd name="T102" fmla="*/ 1685 w 7016"/>
              <a:gd name="T103" fmla="*/ 5266 h 6923"/>
              <a:gd name="T104" fmla="*/ 2236 w 7016"/>
              <a:gd name="T105" fmla="*/ 5545 h 6923"/>
              <a:gd name="T106" fmla="*/ 4167 w 7016"/>
              <a:gd name="T107" fmla="*/ 5044 h 6923"/>
              <a:gd name="T108" fmla="*/ 4257 w 7016"/>
              <a:gd name="T109" fmla="*/ 5331 h 6923"/>
              <a:gd name="T110" fmla="*/ 3871 w 7016"/>
              <a:gd name="T111" fmla="*/ 5783 h 6923"/>
              <a:gd name="T112" fmla="*/ 4627 w 7016"/>
              <a:gd name="T113" fmla="*/ 6005 h 6923"/>
              <a:gd name="T114" fmla="*/ 2457 w 7016"/>
              <a:gd name="T115" fmla="*/ 1707 h 6923"/>
              <a:gd name="T116" fmla="*/ 2457 w 7016"/>
              <a:gd name="T117" fmla="*/ 1707 h 6923"/>
              <a:gd name="T118" fmla="*/ 4487 w 7016"/>
              <a:gd name="T119" fmla="*/ 5274 h 6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016" h="6923">
                <a:moveTo>
                  <a:pt x="3140" y="3302"/>
                </a:moveTo>
                <a:cubicBezTo>
                  <a:pt x="3028" y="3640"/>
                  <a:pt x="3375" y="3955"/>
                  <a:pt x="3657" y="3893"/>
                </a:cubicBezTo>
                <a:cubicBezTo>
                  <a:pt x="3811" y="3860"/>
                  <a:pt x="4080" y="3646"/>
                  <a:pt x="4019" y="3408"/>
                </a:cubicBezTo>
                <a:cubicBezTo>
                  <a:pt x="3986" y="3351"/>
                  <a:pt x="3953" y="3293"/>
                  <a:pt x="3920" y="3236"/>
                </a:cubicBezTo>
                <a:cubicBezTo>
                  <a:pt x="3885" y="3130"/>
                  <a:pt x="3881" y="3054"/>
                  <a:pt x="3789" y="3014"/>
                </a:cubicBezTo>
                <a:cubicBezTo>
                  <a:pt x="3679" y="3011"/>
                  <a:pt x="3570" y="3008"/>
                  <a:pt x="3460" y="3006"/>
                </a:cubicBezTo>
                <a:cubicBezTo>
                  <a:pt x="3327" y="3072"/>
                  <a:pt x="3187" y="3159"/>
                  <a:pt x="3140" y="3302"/>
                </a:cubicBezTo>
                <a:close/>
                <a:moveTo>
                  <a:pt x="6953" y="3729"/>
                </a:moveTo>
                <a:cubicBezTo>
                  <a:pt x="6928" y="3704"/>
                  <a:pt x="6928" y="3704"/>
                  <a:pt x="6928" y="3704"/>
                </a:cubicBezTo>
                <a:cubicBezTo>
                  <a:pt x="6939" y="3663"/>
                  <a:pt x="6994" y="3604"/>
                  <a:pt x="6969" y="3515"/>
                </a:cubicBezTo>
                <a:cubicBezTo>
                  <a:pt x="6960" y="3482"/>
                  <a:pt x="6908" y="3457"/>
                  <a:pt x="6920" y="3408"/>
                </a:cubicBezTo>
                <a:cubicBezTo>
                  <a:pt x="6936" y="3384"/>
                  <a:pt x="6953" y="3359"/>
                  <a:pt x="6969" y="3334"/>
                </a:cubicBezTo>
                <a:cubicBezTo>
                  <a:pt x="7016" y="3161"/>
                  <a:pt x="6947" y="2913"/>
                  <a:pt x="6920" y="2809"/>
                </a:cubicBezTo>
                <a:cubicBezTo>
                  <a:pt x="6917" y="2746"/>
                  <a:pt x="6914" y="2683"/>
                  <a:pt x="6912" y="2620"/>
                </a:cubicBezTo>
                <a:cubicBezTo>
                  <a:pt x="6881" y="2567"/>
                  <a:pt x="6851" y="2515"/>
                  <a:pt x="6821" y="2463"/>
                </a:cubicBezTo>
                <a:cubicBezTo>
                  <a:pt x="6818" y="2417"/>
                  <a:pt x="6816" y="2370"/>
                  <a:pt x="6813" y="2324"/>
                </a:cubicBezTo>
                <a:cubicBezTo>
                  <a:pt x="6716" y="1982"/>
                  <a:pt x="6542" y="1621"/>
                  <a:pt x="6312" y="1403"/>
                </a:cubicBezTo>
                <a:cubicBezTo>
                  <a:pt x="6298" y="1405"/>
                  <a:pt x="6285" y="1407"/>
                  <a:pt x="6272" y="1409"/>
                </a:cubicBezTo>
                <a:cubicBezTo>
                  <a:pt x="6206" y="1343"/>
                  <a:pt x="6206" y="1343"/>
                  <a:pt x="6206" y="1343"/>
                </a:cubicBezTo>
                <a:cubicBezTo>
                  <a:pt x="6209" y="1305"/>
                  <a:pt x="6206" y="1265"/>
                  <a:pt x="6188" y="1222"/>
                </a:cubicBezTo>
                <a:cubicBezTo>
                  <a:pt x="6142" y="1109"/>
                  <a:pt x="5968" y="1082"/>
                  <a:pt x="5901" y="984"/>
                </a:cubicBezTo>
                <a:cubicBezTo>
                  <a:pt x="5688" y="673"/>
                  <a:pt x="5317" y="490"/>
                  <a:pt x="4972" y="310"/>
                </a:cubicBezTo>
                <a:cubicBezTo>
                  <a:pt x="4867" y="256"/>
                  <a:pt x="4684" y="124"/>
                  <a:pt x="4520" y="171"/>
                </a:cubicBezTo>
                <a:cubicBezTo>
                  <a:pt x="4487" y="188"/>
                  <a:pt x="4483" y="198"/>
                  <a:pt x="4479" y="245"/>
                </a:cubicBezTo>
                <a:cubicBezTo>
                  <a:pt x="4471" y="250"/>
                  <a:pt x="4463" y="256"/>
                  <a:pt x="4454" y="261"/>
                </a:cubicBezTo>
                <a:cubicBezTo>
                  <a:pt x="4401" y="195"/>
                  <a:pt x="4294" y="177"/>
                  <a:pt x="4274" y="80"/>
                </a:cubicBezTo>
                <a:cubicBezTo>
                  <a:pt x="4170" y="0"/>
                  <a:pt x="4011" y="2"/>
                  <a:pt x="3813" y="6"/>
                </a:cubicBezTo>
                <a:cubicBezTo>
                  <a:pt x="3802" y="9"/>
                  <a:pt x="3792" y="12"/>
                  <a:pt x="3781" y="14"/>
                </a:cubicBezTo>
                <a:cubicBezTo>
                  <a:pt x="3760" y="53"/>
                  <a:pt x="3738" y="85"/>
                  <a:pt x="3714" y="110"/>
                </a:cubicBezTo>
                <a:cubicBezTo>
                  <a:pt x="3069" y="275"/>
                  <a:pt x="3069" y="275"/>
                  <a:pt x="3069" y="275"/>
                </a:cubicBezTo>
                <a:cubicBezTo>
                  <a:pt x="3039" y="340"/>
                  <a:pt x="3039" y="340"/>
                  <a:pt x="3039" y="340"/>
                </a:cubicBezTo>
                <a:cubicBezTo>
                  <a:pt x="3007" y="367"/>
                  <a:pt x="2971" y="393"/>
                  <a:pt x="2933" y="416"/>
                </a:cubicBezTo>
                <a:cubicBezTo>
                  <a:pt x="2640" y="470"/>
                  <a:pt x="2640" y="470"/>
                  <a:pt x="2640" y="470"/>
                </a:cubicBezTo>
                <a:cubicBezTo>
                  <a:pt x="2571" y="626"/>
                  <a:pt x="2571" y="626"/>
                  <a:pt x="2571" y="626"/>
                </a:cubicBezTo>
                <a:cubicBezTo>
                  <a:pt x="2718" y="665"/>
                  <a:pt x="2718" y="665"/>
                  <a:pt x="2718" y="665"/>
                </a:cubicBezTo>
                <a:cubicBezTo>
                  <a:pt x="2926" y="532"/>
                  <a:pt x="2926" y="532"/>
                  <a:pt x="2926" y="532"/>
                </a:cubicBezTo>
                <a:cubicBezTo>
                  <a:pt x="3287" y="532"/>
                  <a:pt x="3287" y="532"/>
                  <a:pt x="3287" y="532"/>
                </a:cubicBezTo>
                <a:cubicBezTo>
                  <a:pt x="3318" y="516"/>
                  <a:pt x="3348" y="499"/>
                  <a:pt x="3378" y="483"/>
                </a:cubicBezTo>
                <a:cubicBezTo>
                  <a:pt x="3524" y="437"/>
                  <a:pt x="3687" y="515"/>
                  <a:pt x="3772" y="532"/>
                </a:cubicBezTo>
                <a:cubicBezTo>
                  <a:pt x="4134" y="532"/>
                  <a:pt x="4134" y="532"/>
                  <a:pt x="4134" y="532"/>
                </a:cubicBezTo>
                <a:cubicBezTo>
                  <a:pt x="4298" y="580"/>
                  <a:pt x="4479" y="632"/>
                  <a:pt x="4652" y="688"/>
                </a:cubicBezTo>
                <a:cubicBezTo>
                  <a:pt x="4738" y="717"/>
                  <a:pt x="4799" y="807"/>
                  <a:pt x="4874" y="836"/>
                </a:cubicBezTo>
                <a:cubicBezTo>
                  <a:pt x="4957" y="869"/>
                  <a:pt x="5018" y="861"/>
                  <a:pt x="5087" y="902"/>
                </a:cubicBezTo>
                <a:cubicBezTo>
                  <a:pt x="5266" y="1009"/>
                  <a:pt x="5409" y="1199"/>
                  <a:pt x="5597" y="1313"/>
                </a:cubicBezTo>
                <a:cubicBezTo>
                  <a:pt x="5647" y="1343"/>
                  <a:pt x="5645" y="1419"/>
                  <a:pt x="5687" y="1453"/>
                </a:cubicBezTo>
                <a:cubicBezTo>
                  <a:pt x="5720" y="1466"/>
                  <a:pt x="5753" y="1480"/>
                  <a:pt x="5786" y="1494"/>
                </a:cubicBezTo>
                <a:cubicBezTo>
                  <a:pt x="5908" y="1587"/>
                  <a:pt x="5962" y="1766"/>
                  <a:pt x="6040" y="1905"/>
                </a:cubicBezTo>
                <a:cubicBezTo>
                  <a:pt x="6092" y="1996"/>
                  <a:pt x="6198" y="2055"/>
                  <a:pt x="6238" y="2168"/>
                </a:cubicBezTo>
                <a:cubicBezTo>
                  <a:pt x="6287" y="2309"/>
                  <a:pt x="6361" y="2417"/>
                  <a:pt x="6394" y="2537"/>
                </a:cubicBezTo>
                <a:cubicBezTo>
                  <a:pt x="6494" y="2904"/>
                  <a:pt x="6582" y="3653"/>
                  <a:pt x="6451" y="4074"/>
                </a:cubicBezTo>
                <a:cubicBezTo>
                  <a:pt x="6401" y="4236"/>
                  <a:pt x="6431" y="4529"/>
                  <a:pt x="6262" y="4567"/>
                </a:cubicBezTo>
                <a:cubicBezTo>
                  <a:pt x="6240" y="4613"/>
                  <a:pt x="6257" y="4667"/>
                  <a:pt x="6238" y="4731"/>
                </a:cubicBezTo>
                <a:cubicBezTo>
                  <a:pt x="6205" y="4789"/>
                  <a:pt x="6172" y="4847"/>
                  <a:pt x="6139" y="4904"/>
                </a:cubicBezTo>
                <a:cubicBezTo>
                  <a:pt x="6136" y="4937"/>
                  <a:pt x="6134" y="4970"/>
                  <a:pt x="6131" y="5003"/>
                </a:cubicBezTo>
                <a:cubicBezTo>
                  <a:pt x="6058" y="5168"/>
                  <a:pt x="5833" y="5185"/>
                  <a:pt x="5819" y="5422"/>
                </a:cubicBezTo>
                <a:cubicBezTo>
                  <a:pt x="5630" y="5500"/>
                  <a:pt x="5561" y="5679"/>
                  <a:pt x="5408" y="5783"/>
                </a:cubicBezTo>
                <a:cubicBezTo>
                  <a:pt x="5249" y="5891"/>
                  <a:pt x="5090" y="5886"/>
                  <a:pt x="5013" y="6079"/>
                </a:cubicBezTo>
                <a:cubicBezTo>
                  <a:pt x="5013" y="6112"/>
                  <a:pt x="5013" y="6112"/>
                  <a:pt x="5013" y="6112"/>
                </a:cubicBezTo>
                <a:cubicBezTo>
                  <a:pt x="5057" y="6119"/>
                  <a:pt x="5126" y="6071"/>
                  <a:pt x="5145" y="6079"/>
                </a:cubicBezTo>
                <a:cubicBezTo>
                  <a:pt x="5626" y="6299"/>
                  <a:pt x="5976" y="5889"/>
                  <a:pt x="6180" y="5685"/>
                </a:cubicBezTo>
                <a:cubicBezTo>
                  <a:pt x="6249" y="5619"/>
                  <a:pt x="6317" y="5553"/>
                  <a:pt x="6386" y="5488"/>
                </a:cubicBezTo>
                <a:cubicBezTo>
                  <a:pt x="6397" y="5441"/>
                  <a:pt x="6408" y="5394"/>
                  <a:pt x="6418" y="5348"/>
                </a:cubicBezTo>
                <a:cubicBezTo>
                  <a:pt x="6649" y="5118"/>
                  <a:pt x="6649" y="5118"/>
                  <a:pt x="6649" y="5118"/>
                </a:cubicBezTo>
                <a:cubicBezTo>
                  <a:pt x="6667" y="5086"/>
                  <a:pt x="6759" y="4843"/>
                  <a:pt x="6764" y="4822"/>
                </a:cubicBezTo>
                <a:cubicBezTo>
                  <a:pt x="6766" y="4778"/>
                  <a:pt x="6769" y="4734"/>
                  <a:pt x="6772" y="4690"/>
                </a:cubicBezTo>
                <a:cubicBezTo>
                  <a:pt x="6829" y="4543"/>
                  <a:pt x="6922" y="4324"/>
                  <a:pt x="6969" y="4164"/>
                </a:cubicBezTo>
                <a:cubicBezTo>
                  <a:pt x="6999" y="4064"/>
                  <a:pt x="6984" y="3803"/>
                  <a:pt x="6953" y="3729"/>
                </a:cubicBezTo>
                <a:close/>
                <a:moveTo>
                  <a:pt x="5934" y="5833"/>
                </a:moveTo>
                <a:cubicBezTo>
                  <a:pt x="5931" y="5838"/>
                  <a:pt x="5928" y="5844"/>
                  <a:pt x="5925" y="5849"/>
                </a:cubicBezTo>
                <a:cubicBezTo>
                  <a:pt x="5917" y="5852"/>
                  <a:pt x="5909" y="5855"/>
                  <a:pt x="5901" y="5857"/>
                </a:cubicBezTo>
                <a:cubicBezTo>
                  <a:pt x="5895" y="5855"/>
                  <a:pt x="5890" y="5852"/>
                  <a:pt x="5884" y="5849"/>
                </a:cubicBezTo>
                <a:cubicBezTo>
                  <a:pt x="5887" y="5835"/>
                  <a:pt x="5890" y="5822"/>
                  <a:pt x="5893" y="5808"/>
                </a:cubicBezTo>
                <a:cubicBezTo>
                  <a:pt x="5925" y="5808"/>
                  <a:pt x="5925" y="5808"/>
                  <a:pt x="5925" y="5808"/>
                </a:cubicBezTo>
                <a:cubicBezTo>
                  <a:pt x="5928" y="5814"/>
                  <a:pt x="5931" y="5819"/>
                  <a:pt x="5934" y="5824"/>
                </a:cubicBezTo>
                <a:lnTo>
                  <a:pt x="5934" y="5833"/>
                </a:lnTo>
                <a:close/>
                <a:moveTo>
                  <a:pt x="4463" y="6260"/>
                </a:moveTo>
                <a:cubicBezTo>
                  <a:pt x="4397" y="6263"/>
                  <a:pt x="4331" y="6265"/>
                  <a:pt x="4265" y="6268"/>
                </a:cubicBezTo>
                <a:cubicBezTo>
                  <a:pt x="3958" y="6349"/>
                  <a:pt x="3552" y="6500"/>
                  <a:pt x="3271" y="6326"/>
                </a:cubicBezTo>
                <a:cubicBezTo>
                  <a:pt x="3140" y="6394"/>
                  <a:pt x="2888" y="6269"/>
                  <a:pt x="2737" y="6301"/>
                </a:cubicBezTo>
                <a:cubicBezTo>
                  <a:pt x="2643" y="6168"/>
                  <a:pt x="2422" y="6239"/>
                  <a:pt x="2351" y="6071"/>
                </a:cubicBezTo>
                <a:cubicBezTo>
                  <a:pt x="2195" y="6039"/>
                  <a:pt x="2143" y="5977"/>
                  <a:pt x="2038" y="5915"/>
                </a:cubicBezTo>
                <a:cubicBezTo>
                  <a:pt x="1945" y="5874"/>
                  <a:pt x="1852" y="5833"/>
                  <a:pt x="1759" y="5792"/>
                </a:cubicBezTo>
                <a:cubicBezTo>
                  <a:pt x="1693" y="5723"/>
                  <a:pt x="1627" y="5655"/>
                  <a:pt x="1562" y="5586"/>
                </a:cubicBezTo>
                <a:cubicBezTo>
                  <a:pt x="1503" y="5540"/>
                  <a:pt x="1419" y="5521"/>
                  <a:pt x="1373" y="5463"/>
                </a:cubicBezTo>
                <a:cubicBezTo>
                  <a:pt x="1269" y="5332"/>
                  <a:pt x="1076" y="4967"/>
                  <a:pt x="929" y="4912"/>
                </a:cubicBezTo>
                <a:cubicBezTo>
                  <a:pt x="942" y="4878"/>
                  <a:pt x="927" y="4892"/>
                  <a:pt x="962" y="4879"/>
                </a:cubicBezTo>
                <a:cubicBezTo>
                  <a:pt x="927" y="4778"/>
                  <a:pt x="855" y="4720"/>
                  <a:pt x="822" y="4641"/>
                </a:cubicBezTo>
                <a:cubicBezTo>
                  <a:pt x="817" y="4603"/>
                  <a:pt x="811" y="4564"/>
                  <a:pt x="806" y="4526"/>
                </a:cubicBezTo>
                <a:cubicBezTo>
                  <a:pt x="776" y="4493"/>
                  <a:pt x="745" y="4460"/>
                  <a:pt x="715" y="4427"/>
                </a:cubicBezTo>
                <a:cubicBezTo>
                  <a:pt x="624" y="4182"/>
                  <a:pt x="636" y="3845"/>
                  <a:pt x="559" y="3597"/>
                </a:cubicBezTo>
                <a:cubicBezTo>
                  <a:pt x="485" y="3357"/>
                  <a:pt x="614" y="3019"/>
                  <a:pt x="658" y="2809"/>
                </a:cubicBezTo>
                <a:cubicBezTo>
                  <a:pt x="676" y="2720"/>
                  <a:pt x="617" y="2700"/>
                  <a:pt x="608" y="2628"/>
                </a:cubicBezTo>
                <a:cubicBezTo>
                  <a:pt x="639" y="2614"/>
                  <a:pt x="669" y="2600"/>
                  <a:pt x="699" y="2587"/>
                </a:cubicBezTo>
                <a:cubicBezTo>
                  <a:pt x="737" y="2410"/>
                  <a:pt x="800" y="2298"/>
                  <a:pt x="822" y="2102"/>
                </a:cubicBezTo>
                <a:cubicBezTo>
                  <a:pt x="990" y="2027"/>
                  <a:pt x="1043" y="1833"/>
                  <a:pt x="1134" y="1683"/>
                </a:cubicBezTo>
                <a:cubicBezTo>
                  <a:pt x="1219" y="1601"/>
                  <a:pt x="1304" y="1518"/>
                  <a:pt x="1389" y="1436"/>
                </a:cubicBezTo>
                <a:cubicBezTo>
                  <a:pt x="1422" y="1381"/>
                  <a:pt x="1455" y="1327"/>
                  <a:pt x="1488" y="1272"/>
                </a:cubicBezTo>
                <a:cubicBezTo>
                  <a:pt x="1554" y="1195"/>
                  <a:pt x="1721" y="1122"/>
                  <a:pt x="1685" y="976"/>
                </a:cubicBezTo>
                <a:cubicBezTo>
                  <a:pt x="1667" y="943"/>
                  <a:pt x="1662" y="943"/>
                  <a:pt x="1611" y="943"/>
                </a:cubicBezTo>
                <a:cubicBezTo>
                  <a:pt x="1564" y="1007"/>
                  <a:pt x="1538" y="1089"/>
                  <a:pt x="1471" y="1132"/>
                </a:cubicBezTo>
                <a:cubicBezTo>
                  <a:pt x="1230" y="1290"/>
                  <a:pt x="1114" y="1177"/>
                  <a:pt x="1003" y="1502"/>
                </a:cubicBezTo>
                <a:cubicBezTo>
                  <a:pt x="986" y="1502"/>
                  <a:pt x="986" y="1502"/>
                  <a:pt x="986" y="1502"/>
                </a:cubicBezTo>
                <a:cubicBezTo>
                  <a:pt x="962" y="1442"/>
                  <a:pt x="937" y="1381"/>
                  <a:pt x="913" y="1321"/>
                </a:cubicBezTo>
                <a:cubicBezTo>
                  <a:pt x="904" y="1316"/>
                  <a:pt x="896" y="1310"/>
                  <a:pt x="888" y="1305"/>
                </a:cubicBezTo>
                <a:cubicBezTo>
                  <a:pt x="716" y="1427"/>
                  <a:pt x="537" y="1632"/>
                  <a:pt x="452" y="1839"/>
                </a:cubicBezTo>
                <a:cubicBezTo>
                  <a:pt x="447" y="1877"/>
                  <a:pt x="441" y="1916"/>
                  <a:pt x="436" y="1954"/>
                </a:cubicBezTo>
                <a:cubicBezTo>
                  <a:pt x="389" y="2003"/>
                  <a:pt x="343" y="2052"/>
                  <a:pt x="296" y="2102"/>
                </a:cubicBezTo>
                <a:cubicBezTo>
                  <a:pt x="293" y="2151"/>
                  <a:pt x="291" y="2200"/>
                  <a:pt x="288" y="2250"/>
                </a:cubicBezTo>
                <a:cubicBezTo>
                  <a:pt x="264" y="2326"/>
                  <a:pt x="212" y="2502"/>
                  <a:pt x="189" y="2578"/>
                </a:cubicBezTo>
                <a:cubicBezTo>
                  <a:pt x="187" y="2644"/>
                  <a:pt x="184" y="2710"/>
                  <a:pt x="181" y="2776"/>
                </a:cubicBezTo>
                <a:cubicBezTo>
                  <a:pt x="148" y="2839"/>
                  <a:pt x="115" y="2902"/>
                  <a:pt x="83" y="2965"/>
                </a:cubicBezTo>
                <a:cubicBezTo>
                  <a:pt x="75" y="3009"/>
                  <a:pt x="97" y="3080"/>
                  <a:pt x="132" y="3151"/>
                </a:cubicBezTo>
                <a:cubicBezTo>
                  <a:pt x="132" y="3318"/>
                  <a:pt x="132" y="3318"/>
                  <a:pt x="132" y="3318"/>
                </a:cubicBezTo>
                <a:cubicBezTo>
                  <a:pt x="132" y="3318"/>
                  <a:pt x="132" y="3318"/>
                  <a:pt x="132" y="3318"/>
                </a:cubicBezTo>
                <a:cubicBezTo>
                  <a:pt x="104" y="3337"/>
                  <a:pt x="77" y="3356"/>
                  <a:pt x="50" y="3376"/>
                </a:cubicBezTo>
                <a:cubicBezTo>
                  <a:pt x="0" y="3576"/>
                  <a:pt x="65" y="4102"/>
                  <a:pt x="140" y="4230"/>
                </a:cubicBezTo>
                <a:cubicBezTo>
                  <a:pt x="171" y="4284"/>
                  <a:pt x="243" y="4289"/>
                  <a:pt x="288" y="4329"/>
                </a:cubicBezTo>
                <a:cubicBezTo>
                  <a:pt x="263" y="4354"/>
                  <a:pt x="220" y="4358"/>
                  <a:pt x="198" y="4386"/>
                </a:cubicBezTo>
                <a:cubicBezTo>
                  <a:pt x="145" y="4501"/>
                  <a:pt x="232" y="4663"/>
                  <a:pt x="321" y="4674"/>
                </a:cubicBezTo>
                <a:cubicBezTo>
                  <a:pt x="342" y="4721"/>
                  <a:pt x="325" y="4783"/>
                  <a:pt x="346" y="4847"/>
                </a:cubicBezTo>
                <a:cubicBezTo>
                  <a:pt x="370" y="4923"/>
                  <a:pt x="449" y="4982"/>
                  <a:pt x="485" y="5044"/>
                </a:cubicBezTo>
                <a:cubicBezTo>
                  <a:pt x="491" y="5082"/>
                  <a:pt x="496" y="5120"/>
                  <a:pt x="502" y="5159"/>
                </a:cubicBezTo>
                <a:cubicBezTo>
                  <a:pt x="617" y="5274"/>
                  <a:pt x="617" y="5274"/>
                  <a:pt x="617" y="5274"/>
                </a:cubicBezTo>
                <a:cubicBezTo>
                  <a:pt x="718" y="5407"/>
                  <a:pt x="779" y="5540"/>
                  <a:pt x="1003" y="5553"/>
                </a:cubicBezTo>
                <a:cubicBezTo>
                  <a:pt x="988" y="5623"/>
                  <a:pt x="964" y="5648"/>
                  <a:pt x="970" y="5734"/>
                </a:cubicBezTo>
                <a:cubicBezTo>
                  <a:pt x="1042" y="5787"/>
                  <a:pt x="1091" y="5830"/>
                  <a:pt x="1143" y="5907"/>
                </a:cubicBezTo>
                <a:cubicBezTo>
                  <a:pt x="1173" y="5893"/>
                  <a:pt x="1172" y="5884"/>
                  <a:pt x="1217" y="5874"/>
                </a:cubicBezTo>
                <a:cubicBezTo>
                  <a:pt x="1243" y="6062"/>
                  <a:pt x="1380" y="6091"/>
                  <a:pt x="1488" y="6194"/>
                </a:cubicBezTo>
                <a:cubicBezTo>
                  <a:pt x="1854" y="6545"/>
                  <a:pt x="2366" y="6726"/>
                  <a:pt x="2975" y="6835"/>
                </a:cubicBezTo>
                <a:cubicBezTo>
                  <a:pt x="2988" y="6782"/>
                  <a:pt x="2997" y="6765"/>
                  <a:pt x="3033" y="6737"/>
                </a:cubicBezTo>
                <a:cubicBezTo>
                  <a:pt x="3100" y="6769"/>
                  <a:pt x="3106" y="6773"/>
                  <a:pt x="3181" y="6753"/>
                </a:cubicBezTo>
                <a:cubicBezTo>
                  <a:pt x="3270" y="6918"/>
                  <a:pt x="3590" y="6923"/>
                  <a:pt x="3846" y="6885"/>
                </a:cubicBezTo>
                <a:cubicBezTo>
                  <a:pt x="3946" y="6673"/>
                  <a:pt x="3971" y="6770"/>
                  <a:pt x="4126" y="6663"/>
                </a:cubicBezTo>
                <a:cubicBezTo>
                  <a:pt x="4186" y="6621"/>
                  <a:pt x="4202" y="6534"/>
                  <a:pt x="4257" y="6490"/>
                </a:cubicBezTo>
                <a:cubicBezTo>
                  <a:pt x="4345" y="6487"/>
                  <a:pt x="4432" y="6485"/>
                  <a:pt x="4520" y="6482"/>
                </a:cubicBezTo>
                <a:cubicBezTo>
                  <a:pt x="4672" y="6452"/>
                  <a:pt x="4784" y="6310"/>
                  <a:pt x="4841" y="6186"/>
                </a:cubicBezTo>
                <a:cubicBezTo>
                  <a:pt x="4841" y="6145"/>
                  <a:pt x="4841" y="6145"/>
                  <a:pt x="4841" y="6145"/>
                </a:cubicBezTo>
                <a:cubicBezTo>
                  <a:pt x="4838" y="6137"/>
                  <a:pt x="4835" y="6129"/>
                  <a:pt x="4832" y="6120"/>
                </a:cubicBezTo>
                <a:cubicBezTo>
                  <a:pt x="4723" y="6107"/>
                  <a:pt x="4564" y="6219"/>
                  <a:pt x="4463" y="6260"/>
                </a:cubicBezTo>
                <a:close/>
                <a:moveTo>
                  <a:pt x="5317" y="5225"/>
                </a:moveTo>
                <a:cubicBezTo>
                  <a:pt x="5334" y="5170"/>
                  <a:pt x="5379" y="5141"/>
                  <a:pt x="5358" y="5060"/>
                </a:cubicBezTo>
                <a:cubicBezTo>
                  <a:pt x="5341" y="5028"/>
                  <a:pt x="5341" y="5029"/>
                  <a:pt x="5293" y="5027"/>
                </a:cubicBezTo>
                <a:cubicBezTo>
                  <a:pt x="5245" y="5062"/>
                  <a:pt x="5211" y="5101"/>
                  <a:pt x="5194" y="5167"/>
                </a:cubicBezTo>
                <a:cubicBezTo>
                  <a:pt x="5026" y="5298"/>
                  <a:pt x="4823" y="5189"/>
                  <a:pt x="4709" y="5077"/>
                </a:cubicBezTo>
                <a:cubicBezTo>
                  <a:pt x="4660" y="5083"/>
                  <a:pt x="4642" y="5097"/>
                  <a:pt x="4611" y="5118"/>
                </a:cubicBezTo>
                <a:cubicBezTo>
                  <a:pt x="4569" y="5090"/>
                  <a:pt x="4522" y="5073"/>
                  <a:pt x="4454" y="5068"/>
                </a:cubicBezTo>
                <a:cubicBezTo>
                  <a:pt x="4426" y="4975"/>
                  <a:pt x="4468" y="4945"/>
                  <a:pt x="4487" y="4871"/>
                </a:cubicBezTo>
                <a:cubicBezTo>
                  <a:pt x="4619" y="4368"/>
                  <a:pt x="5132" y="4834"/>
                  <a:pt x="5408" y="4559"/>
                </a:cubicBezTo>
                <a:cubicBezTo>
                  <a:pt x="5553" y="4414"/>
                  <a:pt x="5644" y="4078"/>
                  <a:pt x="5720" y="3877"/>
                </a:cubicBezTo>
                <a:cubicBezTo>
                  <a:pt x="5720" y="3754"/>
                  <a:pt x="5720" y="3754"/>
                  <a:pt x="5720" y="3754"/>
                </a:cubicBezTo>
                <a:cubicBezTo>
                  <a:pt x="5735" y="3665"/>
                  <a:pt x="5761" y="3644"/>
                  <a:pt x="5802" y="3589"/>
                </a:cubicBezTo>
                <a:cubicBezTo>
                  <a:pt x="5909" y="3589"/>
                  <a:pt x="5909" y="3589"/>
                  <a:pt x="5909" y="3589"/>
                </a:cubicBezTo>
                <a:cubicBezTo>
                  <a:pt x="5914" y="3614"/>
                  <a:pt x="5920" y="3639"/>
                  <a:pt x="5925" y="3663"/>
                </a:cubicBezTo>
                <a:cubicBezTo>
                  <a:pt x="5895" y="3674"/>
                  <a:pt x="5865" y="3685"/>
                  <a:pt x="5835" y="3696"/>
                </a:cubicBezTo>
                <a:cubicBezTo>
                  <a:pt x="5751" y="3807"/>
                  <a:pt x="5792" y="3926"/>
                  <a:pt x="5843" y="4041"/>
                </a:cubicBezTo>
                <a:cubicBezTo>
                  <a:pt x="6075" y="4075"/>
                  <a:pt x="6395" y="3421"/>
                  <a:pt x="6057" y="3277"/>
                </a:cubicBezTo>
                <a:cubicBezTo>
                  <a:pt x="5918" y="3226"/>
                  <a:pt x="5866" y="3348"/>
                  <a:pt x="5728" y="3318"/>
                </a:cubicBezTo>
                <a:cubicBezTo>
                  <a:pt x="5483" y="3264"/>
                  <a:pt x="5072" y="3040"/>
                  <a:pt x="5169" y="2685"/>
                </a:cubicBezTo>
                <a:cubicBezTo>
                  <a:pt x="5208" y="2641"/>
                  <a:pt x="5246" y="2598"/>
                  <a:pt x="5284" y="2554"/>
                </a:cubicBezTo>
                <a:cubicBezTo>
                  <a:pt x="5357" y="2556"/>
                  <a:pt x="5378" y="2585"/>
                  <a:pt x="5408" y="2628"/>
                </a:cubicBezTo>
                <a:cubicBezTo>
                  <a:pt x="5378" y="2644"/>
                  <a:pt x="5347" y="2661"/>
                  <a:pt x="5317" y="2677"/>
                </a:cubicBezTo>
                <a:cubicBezTo>
                  <a:pt x="5317" y="2784"/>
                  <a:pt x="5317" y="2784"/>
                  <a:pt x="5317" y="2784"/>
                </a:cubicBezTo>
                <a:cubicBezTo>
                  <a:pt x="5354" y="2819"/>
                  <a:pt x="5402" y="2885"/>
                  <a:pt x="5482" y="2850"/>
                </a:cubicBezTo>
                <a:cubicBezTo>
                  <a:pt x="5524" y="2834"/>
                  <a:pt x="5537" y="2813"/>
                  <a:pt x="5564" y="2784"/>
                </a:cubicBezTo>
                <a:cubicBezTo>
                  <a:pt x="5606" y="2584"/>
                  <a:pt x="5511" y="2451"/>
                  <a:pt x="5383" y="2398"/>
                </a:cubicBezTo>
                <a:cubicBezTo>
                  <a:pt x="5186" y="2398"/>
                  <a:pt x="5186" y="2398"/>
                  <a:pt x="5186" y="2398"/>
                </a:cubicBezTo>
                <a:cubicBezTo>
                  <a:pt x="5048" y="2461"/>
                  <a:pt x="5042" y="2542"/>
                  <a:pt x="4997" y="2710"/>
                </a:cubicBezTo>
                <a:cubicBezTo>
                  <a:pt x="4884" y="3126"/>
                  <a:pt x="5136" y="3304"/>
                  <a:pt x="5399" y="3491"/>
                </a:cubicBezTo>
                <a:cubicBezTo>
                  <a:pt x="5350" y="3633"/>
                  <a:pt x="5301" y="3775"/>
                  <a:pt x="5252" y="3918"/>
                </a:cubicBezTo>
                <a:cubicBezTo>
                  <a:pt x="5243" y="3923"/>
                  <a:pt x="5235" y="3929"/>
                  <a:pt x="5227" y="3934"/>
                </a:cubicBezTo>
                <a:cubicBezTo>
                  <a:pt x="5143" y="3923"/>
                  <a:pt x="5101" y="3871"/>
                  <a:pt x="5038" y="3844"/>
                </a:cubicBezTo>
                <a:cubicBezTo>
                  <a:pt x="4907" y="3788"/>
                  <a:pt x="4739" y="3784"/>
                  <a:pt x="4561" y="3778"/>
                </a:cubicBezTo>
                <a:cubicBezTo>
                  <a:pt x="4504" y="3658"/>
                  <a:pt x="4649" y="3483"/>
                  <a:pt x="4586" y="3293"/>
                </a:cubicBezTo>
                <a:cubicBezTo>
                  <a:pt x="4505" y="3052"/>
                  <a:pt x="4123" y="2632"/>
                  <a:pt x="4290" y="2373"/>
                </a:cubicBezTo>
                <a:cubicBezTo>
                  <a:pt x="4424" y="2186"/>
                  <a:pt x="5001" y="2170"/>
                  <a:pt x="4915" y="1831"/>
                </a:cubicBezTo>
                <a:cubicBezTo>
                  <a:pt x="5112" y="1803"/>
                  <a:pt x="5047" y="1517"/>
                  <a:pt x="4997" y="1379"/>
                </a:cubicBezTo>
                <a:cubicBezTo>
                  <a:pt x="4912" y="1144"/>
                  <a:pt x="4777" y="1031"/>
                  <a:pt x="4438" y="1042"/>
                </a:cubicBezTo>
                <a:cubicBezTo>
                  <a:pt x="4369" y="1083"/>
                  <a:pt x="4301" y="1124"/>
                  <a:pt x="4233" y="1165"/>
                </a:cubicBezTo>
                <a:cubicBezTo>
                  <a:pt x="4218" y="1237"/>
                  <a:pt x="4202" y="1286"/>
                  <a:pt x="4175" y="1338"/>
                </a:cubicBezTo>
                <a:cubicBezTo>
                  <a:pt x="4187" y="1449"/>
                  <a:pt x="4262" y="1495"/>
                  <a:pt x="4282" y="1601"/>
                </a:cubicBezTo>
                <a:cubicBezTo>
                  <a:pt x="4431" y="1655"/>
                  <a:pt x="4537" y="1574"/>
                  <a:pt x="4586" y="1477"/>
                </a:cubicBezTo>
                <a:cubicBezTo>
                  <a:pt x="4556" y="1450"/>
                  <a:pt x="4547" y="1427"/>
                  <a:pt x="4504" y="1411"/>
                </a:cubicBezTo>
                <a:cubicBezTo>
                  <a:pt x="4483" y="1433"/>
                  <a:pt x="4475" y="1454"/>
                  <a:pt x="4471" y="1494"/>
                </a:cubicBezTo>
                <a:cubicBezTo>
                  <a:pt x="4452" y="1496"/>
                  <a:pt x="4432" y="1499"/>
                  <a:pt x="4413" y="1502"/>
                </a:cubicBezTo>
                <a:cubicBezTo>
                  <a:pt x="4405" y="1502"/>
                  <a:pt x="4405" y="1502"/>
                  <a:pt x="4405" y="1502"/>
                </a:cubicBezTo>
                <a:cubicBezTo>
                  <a:pt x="4364" y="1451"/>
                  <a:pt x="4295" y="1376"/>
                  <a:pt x="4348" y="1280"/>
                </a:cubicBezTo>
                <a:cubicBezTo>
                  <a:pt x="4495" y="972"/>
                  <a:pt x="4965" y="1274"/>
                  <a:pt x="4841" y="1683"/>
                </a:cubicBezTo>
                <a:cubicBezTo>
                  <a:pt x="4763" y="1938"/>
                  <a:pt x="4469" y="1971"/>
                  <a:pt x="4241" y="2085"/>
                </a:cubicBezTo>
                <a:cubicBezTo>
                  <a:pt x="4163" y="2125"/>
                  <a:pt x="3956" y="2380"/>
                  <a:pt x="3920" y="2463"/>
                </a:cubicBezTo>
                <a:cubicBezTo>
                  <a:pt x="3799" y="2744"/>
                  <a:pt x="4146" y="3136"/>
                  <a:pt x="4216" y="3293"/>
                </a:cubicBezTo>
                <a:cubicBezTo>
                  <a:pt x="4304" y="3491"/>
                  <a:pt x="4174" y="3768"/>
                  <a:pt x="4167" y="3918"/>
                </a:cubicBezTo>
                <a:cubicBezTo>
                  <a:pt x="4008" y="4002"/>
                  <a:pt x="3907" y="4084"/>
                  <a:pt x="3739" y="4156"/>
                </a:cubicBezTo>
                <a:cubicBezTo>
                  <a:pt x="3709" y="4174"/>
                  <a:pt x="3702" y="4194"/>
                  <a:pt x="3698" y="4238"/>
                </a:cubicBezTo>
                <a:cubicBezTo>
                  <a:pt x="3624" y="4219"/>
                  <a:pt x="3570" y="4194"/>
                  <a:pt x="3468" y="4206"/>
                </a:cubicBezTo>
                <a:cubicBezTo>
                  <a:pt x="3460" y="4230"/>
                  <a:pt x="3452" y="4255"/>
                  <a:pt x="3444" y="4280"/>
                </a:cubicBezTo>
                <a:cubicBezTo>
                  <a:pt x="3435" y="4285"/>
                  <a:pt x="3427" y="4290"/>
                  <a:pt x="3419" y="4296"/>
                </a:cubicBezTo>
                <a:cubicBezTo>
                  <a:pt x="3383" y="4263"/>
                  <a:pt x="3348" y="4230"/>
                  <a:pt x="3312" y="4197"/>
                </a:cubicBezTo>
                <a:cubicBezTo>
                  <a:pt x="3260" y="4204"/>
                  <a:pt x="3247" y="4218"/>
                  <a:pt x="3214" y="4238"/>
                </a:cubicBezTo>
                <a:cubicBezTo>
                  <a:pt x="3205" y="4217"/>
                  <a:pt x="3197" y="4195"/>
                  <a:pt x="3189" y="4173"/>
                </a:cubicBezTo>
                <a:cubicBezTo>
                  <a:pt x="3142" y="4159"/>
                  <a:pt x="3096" y="4145"/>
                  <a:pt x="3049" y="4132"/>
                </a:cubicBezTo>
                <a:cubicBezTo>
                  <a:pt x="3011" y="3945"/>
                  <a:pt x="2685" y="3614"/>
                  <a:pt x="2786" y="3351"/>
                </a:cubicBezTo>
                <a:cubicBezTo>
                  <a:pt x="2852" y="3179"/>
                  <a:pt x="3049" y="3056"/>
                  <a:pt x="3107" y="2866"/>
                </a:cubicBezTo>
                <a:cubicBezTo>
                  <a:pt x="3142" y="2837"/>
                  <a:pt x="3148" y="2808"/>
                  <a:pt x="3181" y="2841"/>
                </a:cubicBezTo>
                <a:cubicBezTo>
                  <a:pt x="3240" y="2847"/>
                  <a:pt x="3258" y="2827"/>
                  <a:pt x="3287" y="2784"/>
                </a:cubicBezTo>
                <a:cubicBezTo>
                  <a:pt x="3337" y="2490"/>
                  <a:pt x="3269" y="2543"/>
                  <a:pt x="3444" y="2365"/>
                </a:cubicBezTo>
                <a:cubicBezTo>
                  <a:pt x="3472" y="2194"/>
                  <a:pt x="3320" y="2075"/>
                  <a:pt x="3304" y="1905"/>
                </a:cubicBezTo>
                <a:cubicBezTo>
                  <a:pt x="3356" y="1836"/>
                  <a:pt x="3477" y="1772"/>
                  <a:pt x="3444" y="1650"/>
                </a:cubicBezTo>
                <a:cubicBezTo>
                  <a:pt x="3421" y="1593"/>
                  <a:pt x="3369" y="1541"/>
                  <a:pt x="3312" y="1518"/>
                </a:cubicBezTo>
                <a:cubicBezTo>
                  <a:pt x="3227" y="1481"/>
                  <a:pt x="3139" y="1533"/>
                  <a:pt x="3090" y="1559"/>
                </a:cubicBezTo>
                <a:cubicBezTo>
                  <a:pt x="2982" y="1495"/>
                  <a:pt x="2853" y="1390"/>
                  <a:pt x="2712" y="1362"/>
                </a:cubicBezTo>
                <a:cubicBezTo>
                  <a:pt x="2630" y="1403"/>
                  <a:pt x="2630" y="1403"/>
                  <a:pt x="2630" y="1403"/>
                </a:cubicBezTo>
                <a:cubicBezTo>
                  <a:pt x="2425" y="1403"/>
                  <a:pt x="2425" y="1403"/>
                  <a:pt x="2425" y="1403"/>
                </a:cubicBezTo>
                <a:cubicBezTo>
                  <a:pt x="2308" y="1427"/>
                  <a:pt x="2163" y="1525"/>
                  <a:pt x="2145" y="1650"/>
                </a:cubicBezTo>
                <a:cubicBezTo>
                  <a:pt x="1985" y="1679"/>
                  <a:pt x="1960" y="1733"/>
                  <a:pt x="1899" y="1855"/>
                </a:cubicBezTo>
                <a:cubicBezTo>
                  <a:pt x="1907" y="1959"/>
                  <a:pt x="1972" y="2015"/>
                  <a:pt x="2022" y="2077"/>
                </a:cubicBezTo>
                <a:cubicBezTo>
                  <a:pt x="2129" y="2077"/>
                  <a:pt x="2129" y="2077"/>
                  <a:pt x="2129" y="2077"/>
                </a:cubicBezTo>
                <a:cubicBezTo>
                  <a:pt x="2151" y="2061"/>
                  <a:pt x="2173" y="2044"/>
                  <a:pt x="2195" y="2028"/>
                </a:cubicBezTo>
                <a:cubicBezTo>
                  <a:pt x="2243" y="1969"/>
                  <a:pt x="2386" y="2043"/>
                  <a:pt x="2449" y="2094"/>
                </a:cubicBezTo>
                <a:cubicBezTo>
                  <a:pt x="2436" y="2132"/>
                  <a:pt x="2422" y="2170"/>
                  <a:pt x="2408" y="2209"/>
                </a:cubicBezTo>
                <a:cubicBezTo>
                  <a:pt x="2222" y="2314"/>
                  <a:pt x="2170" y="2254"/>
                  <a:pt x="1973" y="2233"/>
                </a:cubicBezTo>
                <a:cubicBezTo>
                  <a:pt x="1967" y="2244"/>
                  <a:pt x="1962" y="2255"/>
                  <a:pt x="1956" y="2266"/>
                </a:cubicBezTo>
                <a:cubicBezTo>
                  <a:pt x="1927" y="2336"/>
                  <a:pt x="1973" y="2382"/>
                  <a:pt x="1989" y="2431"/>
                </a:cubicBezTo>
                <a:cubicBezTo>
                  <a:pt x="1939" y="2432"/>
                  <a:pt x="1923" y="2438"/>
                  <a:pt x="1899" y="2463"/>
                </a:cubicBezTo>
                <a:cubicBezTo>
                  <a:pt x="1938" y="2534"/>
                  <a:pt x="2080" y="2590"/>
                  <a:pt x="2178" y="2595"/>
                </a:cubicBezTo>
                <a:cubicBezTo>
                  <a:pt x="2241" y="2549"/>
                  <a:pt x="2281" y="2469"/>
                  <a:pt x="2326" y="2406"/>
                </a:cubicBezTo>
                <a:cubicBezTo>
                  <a:pt x="2523" y="2367"/>
                  <a:pt x="2668" y="2375"/>
                  <a:pt x="2909" y="2398"/>
                </a:cubicBezTo>
                <a:cubicBezTo>
                  <a:pt x="2912" y="2406"/>
                  <a:pt x="2915" y="2414"/>
                  <a:pt x="2918" y="2422"/>
                </a:cubicBezTo>
                <a:cubicBezTo>
                  <a:pt x="2726" y="2717"/>
                  <a:pt x="2436" y="2828"/>
                  <a:pt x="2153" y="3030"/>
                </a:cubicBezTo>
                <a:cubicBezTo>
                  <a:pt x="2021" y="3125"/>
                  <a:pt x="1965" y="3322"/>
                  <a:pt x="1833" y="3408"/>
                </a:cubicBezTo>
                <a:cubicBezTo>
                  <a:pt x="1715" y="3486"/>
                  <a:pt x="1508" y="3680"/>
                  <a:pt x="1471" y="3828"/>
                </a:cubicBezTo>
                <a:cubicBezTo>
                  <a:pt x="1330" y="3783"/>
                  <a:pt x="1358" y="3567"/>
                  <a:pt x="1291" y="3450"/>
                </a:cubicBezTo>
                <a:cubicBezTo>
                  <a:pt x="1339" y="3379"/>
                  <a:pt x="1410" y="3271"/>
                  <a:pt x="1373" y="3145"/>
                </a:cubicBezTo>
                <a:cubicBezTo>
                  <a:pt x="1357" y="3110"/>
                  <a:pt x="1334" y="3087"/>
                  <a:pt x="1299" y="3071"/>
                </a:cubicBezTo>
                <a:cubicBezTo>
                  <a:pt x="1249" y="3069"/>
                  <a:pt x="1200" y="3066"/>
                  <a:pt x="1151" y="3063"/>
                </a:cubicBezTo>
                <a:cubicBezTo>
                  <a:pt x="1082" y="3127"/>
                  <a:pt x="973" y="3309"/>
                  <a:pt x="1019" y="3450"/>
                </a:cubicBezTo>
                <a:cubicBezTo>
                  <a:pt x="1036" y="3482"/>
                  <a:pt x="1052" y="3515"/>
                  <a:pt x="1069" y="3548"/>
                </a:cubicBezTo>
                <a:cubicBezTo>
                  <a:pt x="1084" y="3625"/>
                  <a:pt x="1059" y="3667"/>
                  <a:pt x="1110" y="3704"/>
                </a:cubicBezTo>
                <a:cubicBezTo>
                  <a:pt x="1035" y="3761"/>
                  <a:pt x="1070" y="3924"/>
                  <a:pt x="1118" y="3975"/>
                </a:cubicBezTo>
                <a:cubicBezTo>
                  <a:pt x="1085" y="4154"/>
                  <a:pt x="1121" y="4523"/>
                  <a:pt x="1307" y="4608"/>
                </a:cubicBezTo>
                <a:cubicBezTo>
                  <a:pt x="1321" y="4611"/>
                  <a:pt x="1334" y="4614"/>
                  <a:pt x="1348" y="4616"/>
                </a:cubicBezTo>
                <a:cubicBezTo>
                  <a:pt x="1564" y="4419"/>
                  <a:pt x="1675" y="4152"/>
                  <a:pt x="1693" y="3754"/>
                </a:cubicBezTo>
                <a:cubicBezTo>
                  <a:pt x="1707" y="3751"/>
                  <a:pt x="1721" y="3748"/>
                  <a:pt x="1734" y="3745"/>
                </a:cubicBezTo>
                <a:cubicBezTo>
                  <a:pt x="1794" y="4081"/>
                  <a:pt x="1848" y="4272"/>
                  <a:pt x="2005" y="4493"/>
                </a:cubicBezTo>
                <a:cubicBezTo>
                  <a:pt x="2036" y="4536"/>
                  <a:pt x="2120" y="4531"/>
                  <a:pt x="2145" y="4584"/>
                </a:cubicBezTo>
                <a:cubicBezTo>
                  <a:pt x="2194" y="4683"/>
                  <a:pt x="2174" y="4775"/>
                  <a:pt x="2277" y="4814"/>
                </a:cubicBezTo>
                <a:cubicBezTo>
                  <a:pt x="2348" y="4819"/>
                  <a:pt x="2419" y="4825"/>
                  <a:pt x="2490" y="4830"/>
                </a:cubicBezTo>
                <a:cubicBezTo>
                  <a:pt x="2507" y="4830"/>
                  <a:pt x="2507" y="4830"/>
                  <a:pt x="2507" y="4830"/>
                </a:cubicBezTo>
                <a:cubicBezTo>
                  <a:pt x="2507" y="4863"/>
                  <a:pt x="2507" y="4863"/>
                  <a:pt x="2507" y="4863"/>
                </a:cubicBezTo>
                <a:cubicBezTo>
                  <a:pt x="2433" y="4871"/>
                  <a:pt x="2359" y="4879"/>
                  <a:pt x="2285" y="4888"/>
                </a:cubicBezTo>
                <a:cubicBezTo>
                  <a:pt x="2156" y="4952"/>
                  <a:pt x="2186" y="5181"/>
                  <a:pt x="1989" y="5233"/>
                </a:cubicBezTo>
                <a:cubicBezTo>
                  <a:pt x="1945" y="5192"/>
                  <a:pt x="1901" y="5151"/>
                  <a:pt x="1858" y="5110"/>
                </a:cubicBezTo>
                <a:cubicBezTo>
                  <a:pt x="1839" y="5073"/>
                  <a:pt x="1859" y="4997"/>
                  <a:pt x="1825" y="4978"/>
                </a:cubicBezTo>
                <a:cubicBezTo>
                  <a:pt x="1718" y="4978"/>
                  <a:pt x="1718" y="4978"/>
                  <a:pt x="1718" y="4978"/>
                </a:cubicBezTo>
                <a:cubicBezTo>
                  <a:pt x="1654" y="5037"/>
                  <a:pt x="1586" y="5084"/>
                  <a:pt x="1537" y="5159"/>
                </a:cubicBezTo>
                <a:cubicBezTo>
                  <a:pt x="1537" y="5216"/>
                  <a:pt x="1537" y="5216"/>
                  <a:pt x="1537" y="5216"/>
                </a:cubicBezTo>
                <a:cubicBezTo>
                  <a:pt x="1565" y="5230"/>
                  <a:pt x="1592" y="5235"/>
                  <a:pt x="1627" y="5225"/>
                </a:cubicBezTo>
                <a:cubicBezTo>
                  <a:pt x="1633" y="5183"/>
                  <a:pt x="1638" y="5142"/>
                  <a:pt x="1644" y="5101"/>
                </a:cubicBezTo>
                <a:cubicBezTo>
                  <a:pt x="1652" y="5093"/>
                  <a:pt x="1652" y="5093"/>
                  <a:pt x="1652" y="5093"/>
                </a:cubicBezTo>
                <a:cubicBezTo>
                  <a:pt x="1663" y="5096"/>
                  <a:pt x="1674" y="5099"/>
                  <a:pt x="1685" y="5101"/>
                </a:cubicBezTo>
                <a:cubicBezTo>
                  <a:pt x="1685" y="5266"/>
                  <a:pt x="1685" y="5266"/>
                  <a:pt x="1685" y="5266"/>
                </a:cubicBezTo>
                <a:cubicBezTo>
                  <a:pt x="1631" y="5291"/>
                  <a:pt x="1590" y="5281"/>
                  <a:pt x="1586" y="5364"/>
                </a:cubicBezTo>
                <a:cubicBezTo>
                  <a:pt x="1665" y="5419"/>
                  <a:pt x="1723" y="5427"/>
                  <a:pt x="1751" y="5537"/>
                </a:cubicBezTo>
                <a:cubicBezTo>
                  <a:pt x="1831" y="5553"/>
                  <a:pt x="1899" y="5596"/>
                  <a:pt x="1964" y="5603"/>
                </a:cubicBezTo>
                <a:cubicBezTo>
                  <a:pt x="2023" y="5609"/>
                  <a:pt x="2051" y="5564"/>
                  <a:pt x="2088" y="5553"/>
                </a:cubicBezTo>
                <a:cubicBezTo>
                  <a:pt x="2137" y="5551"/>
                  <a:pt x="2186" y="5548"/>
                  <a:pt x="2236" y="5545"/>
                </a:cubicBezTo>
                <a:cubicBezTo>
                  <a:pt x="2340" y="5502"/>
                  <a:pt x="2440" y="5354"/>
                  <a:pt x="2548" y="5299"/>
                </a:cubicBezTo>
                <a:cubicBezTo>
                  <a:pt x="2583" y="5293"/>
                  <a:pt x="2619" y="5288"/>
                  <a:pt x="2655" y="5282"/>
                </a:cubicBezTo>
                <a:cubicBezTo>
                  <a:pt x="2752" y="5235"/>
                  <a:pt x="2787" y="5134"/>
                  <a:pt x="2918" y="5101"/>
                </a:cubicBezTo>
                <a:cubicBezTo>
                  <a:pt x="3110" y="5370"/>
                  <a:pt x="3982" y="5028"/>
                  <a:pt x="4159" y="5036"/>
                </a:cubicBezTo>
                <a:cubicBezTo>
                  <a:pt x="4161" y="5038"/>
                  <a:pt x="4164" y="5041"/>
                  <a:pt x="4167" y="5044"/>
                </a:cubicBezTo>
                <a:cubicBezTo>
                  <a:pt x="4167" y="5052"/>
                  <a:pt x="4167" y="5052"/>
                  <a:pt x="4167" y="5052"/>
                </a:cubicBezTo>
                <a:cubicBezTo>
                  <a:pt x="4117" y="5102"/>
                  <a:pt x="3996" y="5123"/>
                  <a:pt x="3961" y="5183"/>
                </a:cubicBezTo>
                <a:cubicBezTo>
                  <a:pt x="3985" y="5233"/>
                  <a:pt x="4015" y="5256"/>
                  <a:pt x="4052" y="5290"/>
                </a:cubicBezTo>
                <a:cubicBezTo>
                  <a:pt x="4101" y="5284"/>
                  <a:pt x="4119" y="5270"/>
                  <a:pt x="4150" y="5249"/>
                </a:cubicBezTo>
                <a:cubicBezTo>
                  <a:pt x="4186" y="5277"/>
                  <a:pt x="4222" y="5304"/>
                  <a:pt x="4257" y="5331"/>
                </a:cubicBezTo>
                <a:cubicBezTo>
                  <a:pt x="4387" y="5375"/>
                  <a:pt x="4449" y="5222"/>
                  <a:pt x="4520" y="5372"/>
                </a:cubicBezTo>
                <a:cubicBezTo>
                  <a:pt x="4523" y="5403"/>
                  <a:pt x="4526" y="5433"/>
                  <a:pt x="4528" y="5463"/>
                </a:cubicBezTo>
                <a:cubicBezTo>
                  <a:pt x="4411" y="5585"/>
                  <a:pt x="4345" y="5746"/>
                  <a:pt x="4200" y="5841"/>
                </a:cubicBezTo>
                <a:cubicBezTo>
                  <a:pt x="4124" y="5784"/>
                  <a:pt x="4040" y="5745"/>
                  <a:pt x="3937" y="5709"/>
                </a:cubicBezTo>
                <a:cubicBezTo>
                  <a:pt x="3915" y="5734"/>
                  <a:pt x="3893" y="5759"/>
                  <a:pt x="3871" y="5783"/>
                </a:cubicBezTo>
                <a:cubicBezTo>
                  <a:pt x="3868" y="5791"/>
                  <a:pt x="3876" y="5944"/>
                  <a:pt x="3879" y="5956"/>
                </a:cubicBezTo>
                <a:cubicBezTo>
                  <a:pt x="4035" y="6003"/>
                  <a:pt x="4007" y="6013"/>
                  <a:pt x="4159" y="5964"/>
                </a:cubicBezTo>
                <a:cubicBezTo>
                  <a:pt x="4221" y="5944"/>
                  <a:pt x="4258" y="5971"/>
                  <a:pt x="4290" y="5923"/>
                </a:cubicBezTo>
                <a:cubicBezTo>
                  <a:pt x="4383" y="5967"/>
                  <a:pt x="4476" y="6011"/>
                  <a:pt x="4569" y="6055"/>
                </a:cubicBezTo>
                <a:cubicBezTo>
                  <a:pt x="4589" y="6038"/>
                  <a:pt x="4608" y="6022"/>
                  <a:pt x="4627" y="6005"/>
                </a:cubicBezTo>
                <a:cubicBezTo>
                  <a:pt x="4647" y="5924"/>
                  <a:pt x="4635" y="5880"/>
                  <a:pt x="4594" y="5824"/>
                </a:cubicBezTo>
                <a:cubicBezTo>
                  <a:pt x="4796" y="5726"/>
                  <a:pt x="4779" y="5546"/>
                  <a:pt x="4906" y="5463"/>
                </a:cubicBezTo>
                <a:cubicBezTo>
                  <a:pt x="4958" y="5457"/>
                  <a:pt x="5010" y="5452"/>
                  <a:pt x="5063" y="5446"/>
                </a:cubicBezTo>
                <a:cubicBezTo>
                  <a:pt x="5223" y="5437"/>
                  <a:pt x="5275" y="5363"/>
                  <a:pt x="5317" y="5225"/>
                </a:cubicBezTo>
                <a:close/>
                <a:moveTo>
                  <a:pt x="2457" y="1707"/>
                </a:moveTo>
                <a:cubicBezTo>
                  <a:pt x="2441" y="1713"/>
                  <a:pt x="2425" y="1718"/>
                  <a:pt x="2408" y="1724"/>
                </a:cubicBezTo>
                <a:cubicBezTo>
                  <a:pt x="2379" y="1699"/>
                  <a:pt x="2377" y="1708"/>
                  <a:pt x="2384" y="1666"/>
                </a:cubicBezTo>
                <a:cubicBezTo>
                  <a:pt x="2441" y="1666"/>
                  <a:pt x="2441" y="1666"/>
                  <a:pt x="2441" y="1666"/>
                </a:cubicBezTo>
                <a:cubicBezTo>
                  <a:pt x="2447" y="1672"/>
                  <a:pt x="2452" y="1677"/>
                  <a:pt x="2457" y="1683"/>
                </a:cubicBezTo>
                <a:lnTo>
                  <a:pt x="2457" y="1707"/>
                </a:lnTo>
                <a:close/>
                <a:moveTo>
                  <a:pt x="2195" y="5479"/>
                </a:moveTo>
                <a:cubicBezTo>
                  <a:pt x="2190" y="5480"/>
                  <a:pt x="2190" y="5480"/>
                  <a:pt x="2190" y="5480"/>
                </a:cubicBezTo>
                <a:cubicBezTo>
                  <a:pt x="2195" y="5477"/>
                  <a:pt x="2195" y="5477"/>
                  <a:pt x="2195" y="5477"/>
                </a:cubicBezTo>
                <a:lnTo>
                  <a:pt x="2195" y="5479"/>
                </a:lnTo>
                <a:close/>
                <a:moveTo>
                  <a:pt x="4487" y="5274"/>
                </a:moveTo>
                <a:cubicBezTo>
                  <a:pt x="4488" y="5272"/>
                  <a:pt x="4488" y="5271"/>
                  <a:pt x="4489" y="5269"/>
                </a:cubicBezTo>
                <a:cubicBezTo>
                  <a:pt x="4492" y="5274"/>
                  <a:pt x="4492" y="5274"/>
                  <a:pt x="4492" y="5274"/>
                </a:cubicBezTo>
                <a:lnTo>
                  <a:pt x="4487" y="52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9839" y="5143115"/>
            <a:ext cx="271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用户购买商品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80435" y="5143115"/>
            <a:ext cx="271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rgbClr val="3D2823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用户注册</a:t>
            </a:r>
            <a:endParaRPr lang="en-US" altLang="zh-CN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600214" y="5143115"/>
            <a:ext cx="2715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rgbClr val="3D2823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zh-CN" alt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用户登录</a:t>
            </a:r>
            <a:endParaRPr lang="zh-CN" alt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3143" y="1074057"/>
            <a:ext cx="36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/>
              <a:t>用户模块</a:t>
            </a:r>
            <a:endParaRPr lang="zh-CN" altLang="en-US" sz="5400" b="1" dirty="0"/>
          </a:p>
        </p:txBody>
      </p:sp>
      <p:grpSp>
        <p:nvGrpSpPr>
          <p:cNvPr id="26" name="组合 10"/>
          <p:cNvGrpSpPr>
            <a:grpSpLocks/>
          </p:cNvGrpSpPr>
          <p:nvPr/>
        </p:nvGrpSpPr>
        <p:grpSpPr bwMode="auto">
          <a:xfrm>
            <a:off x="7544858" y="-467134"/>
            <a:ext cx="4610100" cy="3630613"/>
            <a:chOff x="5700298" y="-933565"/>
            <a:chExt cx="3360016" cy="2686774"/>
          </a:xfrm>
        </p:grpSpPr>
        <p:pic>
          <p:nvPicPr>
            <p:cNvPr id="27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008721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88D0A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88D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D2823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D28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88D0A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mph" presetSubtype="2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88D0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D0B0B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D0B0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D2823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D28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8" grpId="0"/>
      <p:bldP spid="18" grpId="1"/>
      <p:bldP spid="18" grpId="2"/>
      <p:bldP spid="22" grpId="0"/>
      <p:bldP spid="22" grpId="1"/>
      <p:bldP spid="22" grpId="2"/>
      <p:bldP spid="24" grpId="0"/>
      <p:bldP spid="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0"/>
          <p:cNvGrpSpPr>
            <a:grpSpLocks/>
          </p:cNvGrpSpPr>
          <p:nvPr/>
        </p:nvGrpSpPr>
        <p:grpSpPr bwMode="auto">
          <a:xfrm>
            <a:off x="7519738" y="-1151221"/>
            <a:ext cx="4610100" cy="3630613"/>
            <a:chOff x="5700298" y="-933565"/>
            <a:chExt cx="3360016" cy="2686774"/>
          </a:xfrm>
        </p:grpSpPr>
        <p:pic>
          <p:nvPicPr>
            <p:cNvPr id="16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文本框 165"/>
          <p:cNvSpPr txBox="1"/>
          <p:nvPr/>
        </p:nvSpPr>
        <p:spPr>
          <a:xfrm>
            <a:off x="457481" y="202113"/>
            <a:ext cx="68018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spc="2000" dirty="0" smtClean="0">
                <a:solidFill>
                  <a:schemeClr val="accent2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用户购买模块</a:t>
            </a:r>
            <a:endParaRPr lang="zh-CN" altLang="en-US" sz="6600" spc="2000" dirty="0">
              <a:solidFill>
                <a:schemeClr val="accent2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4794" r="18375" b="3520"/>
          <a:stretch/>
        </p:blipFill>
        <p:spPr>
          <a:xfrm flipH="1">
            <a:off x="-5335365" y="-1458513"/>
            <a:ext cx="8137029" cy="83165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2" y="1348172"/>
            <a:ext cx="10751617" cy="516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8347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0"/>
          <p:cNvGrpSpPr>
            <a:grpSpLocks/>
          </p:cNvGrpSpPr>
          <p:nvPr/>
        </p:nvGrpSpPr>
        <p:grpSpPr bwMode="auto">
          <a:xfrm>
            <a:off x="7519738" y="-1151221"/>
            <a:ext cx="4610100" cy="3630613"/>
            <a:chOff x="5700298" y="-933565"/>
            <a:chExt cx="3360016" cy="2686774"/>
          </a:xfrm>
        </p:grpSpPr>
        <p:pic>
          <p:nvPicPr>
            <p:cNvPr id="16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文本框 165"/>
          <p:cNvSpPr txBox="1"/>
          <p:nvPr/>
        </p:nvSpPr>
        <p:spPr>
          <a:xfrm>
            <a:off x="841829" y="354341"/>
            <a:ext cx="5840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2000" dirty="0" smtClean="0">
                <a:solidFill>
                  <a:schemeClr val="accent2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用户注册</a:t>
            </a:r>
            <a:endParaRPr lang="zh-CN" altLang="en-US" sz="7200" spc="2000" dirty="0">
              <a:solidFill>
                <a:schemeClr val="accent2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4794" r="18375" b="3520"/>
          <a:stretch/>
        </p:blipFill>
        <p:spPr>
          <a:xfrm flipH="1">
            <a:off x="-4885423" y="-1071883"/>
            <a:ext cx="8137029" cy="8316513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9"/>
          <a:stretch>
            <a:fillRect/>
          </a:stretch>
        </p:blipFill>
        <p:spPr>
          <a:xfrm>
            <a:off x="2090057" y="1554669"/>
            <a:ext cx="9695543" cy="51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347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0"/>
          <p:cNvGrpSpPr>
            <a:grpSpLocks/>
          </p:cNvGrpSpPr>
          <p:nvPr/>
        </p:nvGrpSpPr>
        <p:grpSpPr bwMode="auto">
          <a:xfrm>
            <a:off x="7519738" y="-1151221"/>
            <a:ext cx="4610100" cy="3630613"/>
            <a:chOff x="5700298" y="-933565"/>
            <a:chExt cx="3360016" cy="2686774"/>
          </a:xfrm>
        </p:grpSpPr>
        <p:pic>
          <p:nvPicPr>
            <p:cNvPr id="16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文本框 165"/>
          <p:cNvSpPr txBox="1"/>
          <p:nvPr/>
        </p:nvSpPr>
        <p:spPr>
          <a:xfrm>
            <a:off x="1065157" y="0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spc="2000" dirty="0" smtClean="0">
                <a:solidFill>
                  <a:schemeClr val="accent2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用户登录</a:t>
            </a:r>
            <a:endParaRPr lang="zh-CN" altLang="en-US" sz="7200" spc="2000" dirty="0">
              <a:solidFill>
                <a:schemeClr val="accent2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4794" r="18375" b="3520"/>
          <a:stretch/>
        </p:blipFill>
        <p:spPr>
          <a:xfrm flipH="1">
            <a:off x="-4957995" y="-1071882"/>
            <a:ext cx="8137029" cy="8316513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9"/>
          <a:stretch>
            <a:fillRect/>
          </a:stretch>
        </p:blipFill>
        <p:spPr>
          <a:xfrm>
            <a:off x="1901371" y="1200330"/>
            <a:ext cx="9884229" cy="52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347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同心圆 25"/>
          <p:cNvSpPr/>
          <p:nvPr/>
        </p:nvSpPr>
        <p:spPr>
          <a:xfrm>
            <a:off x="2061135" y="2235200"/>
            <a:ext cx="3296446" cy="3296446"/>
          </a:xfrm>
          <a:prstGeom prst="donut">
            <a:avLst>
              <a:gd name="adj" fmla="val 1971"/>
            </a:avLst>
          </a:prstGeom>
          <a:solidFill>
            <a:srgbClr val="3D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同心圆 26"/>
          <p:cNvSpPr/>
          <p:nvPr/>
        </p:nvSpPr>
        <p:spPr>
          <a:xfrm>
            <a:off x="6765160" y="2235200"/>
            <a:ext cx="3296446" cy="3296446"/>
          </a:xfrm>
          <a:prstGeom prst="donut">
            <a:avLst>
              <a:gd name="adj" fmla="val 1971"/>
            </a:avLst>
          </a:prstGeom>
          <a:solidFill>
            <a:srgbClr val="3D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8413383" y="4659882"/>
            <a:ext cx="1931988" cy="819151"/>
          </a:xfrm>
          <a:custGeom>
            <a:avLst/>
            <a:gdLst>
              <a:gd name="T0" fmla="*/ 485 w 512"/>
              <a:gd name="T1" fmla="*/ 83 h 216"/>
              <a:gd name="T2" fmla="*/ 505 w 512"/>
              <a:gd name="T3" fmla="*/ 136 h 216"/>
              <a:gd name="T4" fmla="*/ 400 w 512"/>
              <a:gd name="T5" fmla="*/ 215 h 216"/>
              <a:gd name="T6" fmla="*/ 295 w 512"/>
              <a:gd name="T7" fmla="*/ 186 h 216"/>
              <a:gd name="T8" fmla="*/ 251 w 512"/>
              <a:gd name="T9" fmla="*/ 155 h 216"/>
              <a:gd name="T10" fmla="*/ 131 w 512"/>
              <a:gd name="T11" fmla="*/ 159 h 216"/>
              <a:gd name="T12" fmla="*/ 0 w 512"/>
              <a:gd name="T13" fmla="*/ 155 h 216"/>
              <a:gd name="T14" fmla="*/ 122 w 512"/>
              <a:gd name="T15" fmla="*/ 140 h 216"/>
              <a:gd name="T16" fmla="*/ 299 w 512"/>
              <a:gd name="T17" fmla="*/ 134 h 216"/>
              <a:gd name="T18" fmla="*/ 413 w 512"/>
              <a:gd name="T19" fmla="*/ 158 h 216"/>
              <a:gd name="T20" fmla="*/ 447 w 512"/>
              <a:gd name="T21" fmla="*/ 77 h 216"/>
              <a:gd name="T22" fmla="*/ 358 w 512"/>
              <a:gd name="T23" fmla="*/ 59 h 216"/>
              <a:gd name="T24" fmla="*/ 356 w 512"/>
              <a:gd name="T25" fmla="*/ 116 h 216"/>
              <a:gd name="T26" fmla="*/ 382 w 512"/>
              <a:gd name="T27" fmla="*/ 94 h 216"/>
              <a:gd name="T28" fmla="*/ 377 w 512"/>
              <a:gd name="T29" fmla="*/ 84 h 216"/>
              <a:gd name="T30" fmla="*/ 404 w 512"/>
              <a:gd name="T31" fmla="*/ 109 h 216"/>
              <a:gd name="T32" fmla="*/ 339 w 512"/>
              <a:gd name="T33" fmla="*/ 141 h 216"/>
              <a:gd name="T34" fmla="*/ 326 w 512"/>
              <a:gd name="T35" fmla="*/ 92 h 216"/>
              <a:gd name="T36" fmla="*/ 324 w 512"/>
              <a:gd name="T37" fmla="*/ 30 h 216"/>
              <a:gd name="T38" fmla="*/ 405 w 512"/>
              <a:gd name="T39" fmla="*/ 29 h 216"/>
              <a:gd name="T40" fmla="*/ 469 w 512"/>
              <a:gd name="T41" fmla="*/ 21 h 216"/>
              <a:gd name="T42" fmla="*/ 485 w 512"/>
              <a:gd name="T43" fmla="*/ 83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12" h="216">
                <a:moveTo>
                  <a:pt x="485" y="83"/>
                </a:moveTo>
                <a:cubicBezTo>
                  <a:pt x="485" y="83"/>
                  <a:pt x="512" y="107"/>
                  <a:pt x="505" y="136"/>
                </a:cubicBezTo>
                <a:cubicBezTo>
                  <a:pt x="498" y="165"/>
                  <a:pt x="452" y="216"/>
                  <a:pt x="400" y="215"/>
                </a:cubicBezTo>
                <a:cubicBezTo>
                  <a:pt x="351" y="216"/>
                  <a:pt x="313" y="201"/>
                  <a:pt x="295" y="186"/>
                </a:cubicBezTo>
                <a:cubicBezTo>
                  <a:pt x="251" y="155"/>
                  <a:pt x="251" y="155"/>
                  <a:pt x="251" y="155"/>
                </a:cubicBezTo>
                <a:cubicBezTo>
                  <a:pt x="251" y="155"/>
                  <a:pt x="205" y="120"/>
                  <a:pt x="131" y="159"/>
                </a:cubicBezTo>
                <a:cubicBezTo>
                  <a:pt x="56" y="197"/>
                  <a:pt x="13" y="161"/>
                  <a:pt x="0" y="155"/>
                </a:cubicBezTo>
                <a:cubicBezTo>
                  <a:pt x="0" y="155"/>
                  <a:pt x="55" y="189"/>
                  <a:pt x="122" y="140"/>
                </a:cubicBezTo>
                <a:cubicBezTo>
                  <a:pt x="196" y="88"/>
                  <a:pt x="233" y="98"/>
                  <a:pt x="299" y="134"/>
                </a:cubicBezTo>
                <a:cubicBezTo>
                  <a:pt x="366" y="171"/>
                  <a:pt x="385" y="165"/>
                  <a:pt x="413" y="158"/>
                </a:cubicBezTo>
                <a:cubicBezTo>
                  <a:pt x="441" y="150"/>
                  <a:pt x="464" y="117"/>
                  <a:pt x="447" y="77"/>
                </a:cubicBezTo>
                <a:cubicBezTo>
                  <a:pt x="430" y="37"/>
                  <a:pt x="375" y="39"/>
                  <a:pt x="358" y="59"/>
                </a:cubicBezTo>
                <a:cubicBezTo>
                  <a:pt x="342" y="78"/>
                  <a:pt x="339" y="102"/>
                  <a:pt x="356" y="116"/>
                </a:cubicBezTo>
                <a:cubicBezTo>
                  <a:pt x="372" y="131"/>
                  <a:pt x="391" y="111"/>
                  <a:pt x="382" y="94"/>
                </a:cubicBezTo>
                <a:cubicBezTo>
                  <a:pt x="382" y="94"/>
                  <a:pt x="378" y="85"/>
                  <a:pt x="377" y="84"/>
                </a:cubicBezTo>
                <a:cubicBezTo>
                  <a:pt x="378" y="85"/>
                  <a:pt x="405" y="92"/>
                  <a:pt x="404" y="109"/>
                </a:cubicBezTo>
                <a:cubicBezTo>
                  <a:pt x="402" y="139"/>
                  <a:pt x="373" y="160"/>
                  <a:pt x="339" y="141"/>
                </a:cubicBezTo>
                <a:cubicBezTo>
                  <a:pt x="310" y="123"/>
                  <a:pt x="326" y="92"/>
                  <a:pt x="326" y="92"/>
                </a:cubicBezTo>
                <a:cubicBezTo>
                  <a:pt x="326" y="92"/>
                  <a:pt x="296" y="59"/>
                  <a:pt x="324" y="30"/>
                </a:cubicBezTo>
                <a:cubicBezTo>
                  <a:pt x="355" y="3"/>
                  <a:pt x="392" y="21"/>
                  <a:pt x="405" y="29"/>
                </a:cubicBezTo>
                <a:cubicBezTo>
                  <a:pt x="404" y="29"/>
                  <a:pt x="430" y="0"/>
                  <a:pt x="469" y="21"/>
                </a:cubicBezTo>
                <a:cubicBezTo>
                  <a:pt x="502" y="46"/>
                  <a:pt x="485" y="83"/>
                  <a:pt x="485" y="83"/>
                </a:cubicBezTo>
                <a:close/>
              </a:path>
            </a:pathLst>
          </a:custGeom>
          <a:solidFill>
            <a:srgbClr val="AD0B0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9"/>
          <p:cNvSpPr>
            <a:spLocks/>
          </p:cNvSpPr>
          <p:nvPr/>
        </p:nvSpPr>
        <p:spPr bwMode="auto">
          <a:xfrm>
            <a:off x="7549538" y="5082952"/>
            <a:ext cx="866775" cy="428626"/>
          </a:xfrm>
          <a:custGeom>
            <a:avLst/>
            <a:gdLst>
              <a:gd name="T0" fmla="*/ 223 w 228"/>
              <a:gd name="T1" fmla="*/ 45 h 111"/>
              <a:gd name="T2" fmla="*/ 160 w 228"/>
              <a:gd name="T3" fmla="*/ 18 h 111"/>
              <a:gd name="T4" fmla="*/ 150 w 228"/>
              <a:gd name="T5" fmla="*/ 67 h 111"/>
              <a:gd name="T6" fmla="*/ 177 w 228"/>
              <a:gd name="T7" fmla="*/ 59 h 111"/>
              <a:gd name="T8" fmla="*/ 160 w 228"/>
              <a:gd name="T9" fmla="*/ 52 h 111"/>
              <a:gd name="T10" fmla="*/ 166 w 228"/>
              <a:gd name="T11" fmla="*/ 31 h 111"/>
              <a:gd name="T12" fmla="*/ 207 w 228"/>
              <a:gd name="T13" fmla="*/ 41 h 111"/>
              <a:gd name="T14" fmla="*/ 173 w 228"/>
              <a:gd name="T15" fmla="*/ 85 h 111"/>
              <a:gd name="T16" fmla="*/ 129 w 228"/>
              <a:gd name="T17" fmla="*/ 64 h 111"/>
              <a:gd name="T18" fmla="*/ 90 w 228"/>
              <a:gd name="T19" fmla="*/ 68 h 111"/>
              <a:gd name="T20" fmla="*/ 35 w 228"/>
              <a:gd name="T21" fmla="*/ 87 h 111"/>
              <a:gd name="T22" fmla="*/ 0 w 228"/>
              <a:gd name="T23" fmla="*/ 74 h 111"/>
              <a:gd name="T24" fmla="*/ 23 w 228"/>
              <a:gd name="T25" fmla="*/ 95 h 111"/>
              <a:gd name="T26" fmla="*/ 100 w 228"/>
              <a:gd name="T27" fmla="*/ 77 h 111"/>
              <a:gd name="T28" fmla="*/ 148 w 228"/>
              <a:gd name="T29" fmla="*/ 93 h 111"/>
              <a:gd name="T30" fmla="*/ 223 w 228"/>
              <a:gd name="T31" fmla="*/ 4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8" h="111">
                <a:moveTo>
                  <a:pt x="223" y="45"/>
                </a:moveTo>
                <a:cubicBezTo>
                  <a:pt x="220" y="19"/>
                  <a:pt x="185" y="0"/>
                  <a:pt x="160" y="18"/>
                </a:cubicBezTo>
                <a:cubicBezTo>
                  <a:pt x="134" y="35"/>
                  <a:pt x="144" y="62"/>
                  <a:pt x="150" y="67"/>
                </a:cubicBezTo>
                <a:cubicBezTo>
                  <a:pt x="158" y="74"/>
                  <a:pt x="178" y="75"/>
                  <a:pt x="177" y="59"/>
                </a:cubicBezTo>
                <a:cubicBezTo>
                  <a:pt x="174" y="46"/>
                  <a:pt x="160" y="52"/>
                  <a:pt x="160" y="52"/>
                </a:cubicBezTo>
                <a:cubicBezTo>
                  <a:pt x="160" y="52"/>
                  <a:pt x="150" y="44"/>
                  <a:pt x="166" y="31"/>
                </a:cubicBezTo>
                <a:cubicBezTo>
                  <a:pt x="182" y="19"/>
                  <a:pt x="202" y="29"/>
                  <a:pt x="207" y="41"/>
                </a:cubicBezTo>
                <a:cubicBezTo>
                  <a:pt x="211" y="55"/>
                  <a:pt x="211" y="77"/>
                  <a:pt x="173" y="85"/>
                </a:cubicBezTo>
                <a:cubicBezTo>
                  <a:pt x="133" y="86"/>
                  <a:pt x="129" y="64"/>
                  <a:pt x="129" y="64"/>
                </a:cubicBezTo>
                <a:cubicBezTo>
                  <a:pt x="118" y="76"/>
                  <a:pt x="108" y="65"/>
                  <a:pt x="90" y="68"/>
                </a:cubicBezTo>
                <a:cubicBezTo>
                  <a:pt x="75" y="68"/>
                  <a:pt x="51" y="82"/>
                  <a:pt x="35" y="87"/>
                </a:cubicBezTo>
                <a:cubicBezTo>
                  <a:pt x="19" y="92"/>
                  <a:pt x="0" y="74"/>
                  <a:pt x="0" y="74"/>
                </a:cubicBezTo>
                <a:cubicBezTo>
                  <a:pt x="0" y="74"/>
                  <a:pt x="5" y="89"/>
                  <a:pt x="23" y="95"/>
                </a:cubicBezTo>
                <a:cubicBezTo>
                  <a:pt x="44" y="101"/>
                  <a:pt x="83" y="77"/>
                  <a:pt x="100" y="77"/>
                </a:cubicBezTo>
                <a:cubicBezTo>
                  <a:pt x="116" y="76"/>
                  <a:pt x="148" y="93"/>
                  <a:pt x="148" y="93"/>
                </a:cubicBezTo>
                <a:cubicBezTo>
                  <a:pt x="203" y="111"/>
                  <a:pt x="228" y="72"/>
                  <a:pt x="223" y="45"/>
                </a:cubicBezTo>
                <a:close/>
              </a:path>
            </a:pathLst>
          </a:custGeom>
          <a:solidFill>
            <a:srgbClr val="AD0B0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3"/>
          <p:cNvSpPr>
            <a:spLocks/>
          </p:cNvSpPr>
          <p:nvPr/>
        </p:nvSpPr>
        <p:spPr bwMode="auto">
          <a:xfrm>
            <a:off x="6687109" y="2488630"/>
            <a:ext cx="995364" cy="623887"/>
          </a:xfrm>
          <a:custGeom>
            <a:avLst/>
            <a:gdLst>
              <a:gd name="T0" fmla="*/ 32 w 262"/>
              <a:gd name="T1" fmla="*/ 66 h 163"/>
              <a:gd name="T2" fmla="*/ 107 w 262"/>
              <a:gd name="T3" fmla="*/ 24 h 163"/>
              <a:gd name="T4" fmla="*/ 132 w 262"/>
              <a:gd name="T5" fmla="*/ 51 h 163"/>
              <a:gd name="T6" fmla="*/ 220 w 262"/>
              <a:gd name="T7" fmla="*/ 71 h 163"/>
              <a:gd name="T8" fmla="*/ 118 w 262"/>
              <a:gd name="T9" fmla="*/ 81 h 163"/>
              <a:gd name="T10" fmla="*/ 100 w 262"/>
              <a:gd name="T11" fmla="*/ 54 h 163"/>
              <a:gd name="T12" fmla="*/ 109 w 262"/>
              <a:gd name="T13" fmla="*/ 60 h 163"/>
              <a:gd name="T14" fmla="*/ 98 w 262"/>
              <a:gd name="T15" fmla="*/ 66 h 163"/>
              <a:gd name="T16" fmla="*/ 116 w 262"/>
              <a:gd name="T17" fmla="*/ 66 h 163"/>
              <a:gd name="T18" fmla="*/ 111 w 262"/>
              <a:gd name="T19" fmla="*/ 51 h 163"/>
              <a:gd name="T20" fmla="*/ 85 w 262"/>
              <a:gd name="T21" fmla="*/ 68 h 163"/>
              <a:gd name="T22" fmla="*/ 135 w 262"/>
              <a:gd name="T23" fmla="*/ 86 h 163"/>
              <a:gd name="T24" fmla="*/ 262 w 262"/>
              <a:gd name="T25" fmla="*/ 83 h 163"/>
              <a:gd name="T26" fmla="*/ 170 w 262"/>
              <a:gd name="T27" fmla="*/ 95 h 163"/>
              <a:gd name="T28" fmla="*/ 198 w 262"/>
              <a:gd name="T29" fmla="*/ 89 h 163"/>
              <a:gd name="T30" fmla="*/ 111 w 262"/>
              <a:gd name="T31" fmla="*/ 128 h 163"/>
              <a:gd name="T32" fmla="*/ 41 w 262"/>
              <a:gd name="T33" fmla="*/ 127 h 163"/>
              <a:gd name="T34" fmla="*/ 32 w 262"/>
              <a:gd name="T35" fmla="*/ 66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62" h="163">
                <a:moveTo>
                  <a:pt x="32" y="66"/>
                </a:moveTo>
                <a:cubicBezTo>
                  <a:pt x="38" y="38"/>
                  <a:pt x="63" y="0"/>
                  <a:pt x="107" y="24"/>
                </a:cubicBezTo>
                <a:cubicBezTo>
                  <a:pt x="126" y="35"/>
                  <a:pt x="126" y="47"/>
                  <a:pt x="132" y="51"/>
                </a:cubicBezTo>
                <a:cubicBezTo>
                  <a:pt x="156" y="65"/>
                  <a:pt x="180" y="49"/>
                  <a:pt x="220" y="71"/>
                </a:cubicBezTo>
                <a:cubicBezTo>
                  <a:pt x="168" y="58"/>
                  <a:pt x="148" y="78"/>
                  <a:pt x="118" y="81"/>
                </a:cubicBezTo>
                <a:cubicBezTo>
                  <a:pt x="90" y="84"/>
                  <a:pt x="85" y="58"/>
                  <a:pt x="100" y="54"/>
                </a:cubicBezTo>
                <a:cubicBezTo>
                  <a:pt x="106" y="53"/>
                  <a:pt x="109" y="57"/>
                  <a:pt x="109" y="60"/>
                </a:cubicBezTo>
                <a:cubicBezTo>
                  <a:pt x="110" y="65"/>
                  <a:pt x="104" y="70"/>
                  <a:pt x="98" y="66"/>
                </a:cubicBezTo>
                <a:cubicBezTo>
                  <a:pt x="102" y="74"/>
                  <a:pt x="113" y="73"/>
                  <a:pt x="116" y="66"/>
                </a:cubicBezTo>
                <a:cubicBezTo>
                  <a:pt x="119" y="61"/>
                  <a:pt x="116" y="55"/>
                  <a:pt x="111" y="51"/>
                </a:cubicBezTo>
                <a:cubicBezTo>
                  <a:pt x="102" y="44"/>
                  <a:pt x="85" y="47"/>
                  <a:pt x="85" y="68"/>
                </a:cubicBezTo>
                <a:cubicBezTo>
                  <a:pt x="84" y="78"/>
                  <a:pt x="97" y="100"/>
                  <a:pt x="135" y="86"/>
                </a:cubicBezTo>
                <a:cubicBezTo>
                  <a:pt x="171" y="71"/>
                  <a:pt x="191" y="68"/>
                  <a:pt x="262" y="83"/>
                </a:cubicBezTo>
                <a:cubicBezTo>
                  <a:pt x="210" y="76"/>
                  <a:pt x="191" y="75"/>
                  <a:pt x="170" y="95"/>
                </a:cubicBezTo>
                <a:cubicBezTo>
                  <a:pt x="188" y="87"/>
                  <a:pt x="162" y="102"/>
                  <a:pt x="198" y="89"/>
                </a:cubicBezTo>
                <a:cubicBezTo>
                  <a:pt x="159" y="116"/>
                  <a:pt x="153" y="138"/>
                  <a:pt x="111" y="128"/>
                </a:cubicBezTo>
                <a:cubicBezTo>
                  <a:pt x="96" y="163"/>
                  <a:pt x="53" y="153"/>
                  <a:pt x="41" y="127"/>
                </a:cubicBezTo>
                <a:cubicBezTo>
                  <a:pt x="0" y="117"/>
                  <a:pt x="9" y="71"/>
                  <a:pt x="32" y="66"/>
                </a:cubicBezTo>
                <a:close/>
              </a:path>
            </a:pathLst>
          </a:custGeom>
          <a:solidFill>
            <a:srgbClr val="AD0B0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>
            <a:off x="3465381" y="4956102"/>
            <a:ext cx="916034" cy="620986"/>
          </a:xfrm>
          <a:custGeom>
            <a:avLst/>
            <a:gdLst>
              <a:gd name="T0" fmla="*/ 32 w 248"/>
              <a:gd name="T1" fmla="*/ 62 h 166"/>
              <a:gd name="T2" fmla="*/ 111 w 248"/>
              <a:gd name="T3" fmla="*/ 61 h 166"/>
              <a:gd name="T4" fmla="*/ 143 w 248"/>
              <a:gd name="T5" fmla="*/ 83 h 166"/>
              <a:gd name="T6" fmla="*/ 248 w 248"/>
              <a:gd name="T7" fmla="*/ 91 h 166"/>
              <a:gd name="T8" fmla="*/ 154 w 248"/>
              <a:gd name="T9" fmla="*/ 98 h 166"/>
              <a:gd name="T10" fmla="*/ 98 w 248"/>
              <a:gd name="T11" fmla="*/ 98 h 166"/>
              <a:gd name="T12" fmla="*/ 100 w 248"/>
              <a:gd name="T13" fmla="*/ 88 h 166"/>
              <a:gd name="T14" fmla="*/ 107 w 248"/>
              <a:gd name="T15" fmla="*/ 74 h 166"/>
              <a:gd name="T16" fmla="*/ 60 w 248"/>
              <a:gd name="T17" fmla="*/ 106 h 166"/>
              <a:gd name="T18" fmla="*/ 73 w 248"/>
              <a:gd name="T19" fmla="*/ 109 h 166"/>
              <a:gd name="T20" fmla="*/ 84 w 248"/>
              <a:gd name="T21" fmla="*/ 101 h 166"/>
              <a:gd name="T22" fmla="*/ 157 w 248"/>
              <a:gd name="T23" fmla="*/ 107 h 166"/>
              <a:gd name="T24" fmla="*/ 217 w 248"/>
              <a:gd name="T25" fmla="*/ 91 h 166"/>
              <a:gd name="T26" fmla="*/ 91 w 248"/>
              <a:gd name="T27" fmla="*/ 130 h 166"/>
              <a:gd name="T28" fmla="*/ 37 w 248"/>
              <a:gd name="T29" fmla="*/ 117 h 166"/>
              <a:gd name="T30" fmla="*/ 32 w 248"/>
              <a:gd name="T31" fmla="*/ 62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8" h="166">
                <a:moveTo>
                  <a:pt x="32" y="62"/>
                </a:moveTo>
                <a:cubicBezTo>
                  <a:pt x="42" y="0"/>
                  <a:pt x="124" y="30"/>
                  <a:pt x="111" y="61"/>
                </a:cubicBezTo>
                <a:cubicBezTo>
                  <a:pt x="138" y="63"/>
                  <a:pt x="120" y="93"/>
                  <a:pt x="143" y="83"/>
                </a:cubicBezTo>
                <a:cubicBezTo>
                  <a:pt x="183" y="67"/>
                  <a:pt x="215" y="85"/>
                  <a:pt x="248" y="91"/>
                </a:cubicBezTo>
                <a:cubicBezTo>
                  <a:pt x="212" y="87"/>
                  <a:pt x="179" y="77"/>
                  <a:pt x="154" y="98"/>
                </a:cubicBezTo>
                <a:cubicBezTo>
                  <a:pt x="131" y="117"/>
                  <a:pt x="96" y="101"/>
                  <a:pt x="98" y="98"/>
                </a:cubicBezTo>
                <a:cubicBezTo>
                  <a:pt x="87" y="97"/>
                  <a:pt x="91" y="80"/>
                  <a:pt x="100" y="88"/>
                </a:cubicBezTo>
                <a:cubicBezTo>
                  <a:pt x="112" y="99"/>
                  <a:pt x="121" y="80"/>
                  <a:pt x="107" y="74"/>
                </a:cubicBezTo>
                <a:cubicBezTo>
                  <a:pt x="73" y="58"/>
                  <a:pt x="57" y="93"/>
                  <a:pt x="60" y="106"/>
                </a:cubicBezTo>
                <a:cubicBezTo>
                  <a:pt x="65" y="123"/>
                  <a:pt x="79" y="122"/>
                  <a:pt x="73" y="109"/>
                </a:cubicBezTo>
                <a:cubicBezTo>
                  <a:pt x="74" y="100"/>
                  <a:pt x="77" y="98"/>
                  <a:pt x="84" y="101"/>
                </a:cubicBezTo>
                <a:cubicBezTo>
                  <a:pt x="105" y="133"/>
                  <a:pt x="126" y="126"/>
                  <a:pt x="157" y="107"/>
                </a:cubicBezTo>
                <a:cubicBezTo>
                  <a:pt x="175" y="96"/>
                  <a:pt x="187" y="84"/>
                  <a:pt x="217" y="91"/>
                </a:cubicBezTo>
                <a:cubicBezTo>
                  <a:pt x="158" y="88"/>
                  <a:pt x="149" y="166"/>
                  <a:pt x="91" y="130"/>
                </a:cubicBezTo>
                <a:cubicBezTo>
                  <a:pt x="85" y="158"/>
                  <a:pt x="34" y="148"/>
                  <a:pt x="37" y="117"/>
                </a:cubicBezTo>
                <a:cubicBezTo>
                  <a:pt x="0" y="119"/>
                  <a:pt x="9" y="66"/>
                  <a:pt x="32" y="62"/>
                </a:cubicBezTo>
                <a:close/>
              </a:path>
            </a:pathLst>
          </a:custGeom>
          <a:solidFill>
            <a:srgbClr val="E88D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2" name="Group 34"/>
          <p:cNvGrpSpPr>
            <a:grpSpLocks noChangeAspect="1"/>
          </p:cNvGrpSpPr>
          <p:nvPr/>
        </p:nvGrpSpPr>
        <p:grpSpPr bwMode="auto">
          <a:xfrm>
            <a:off x="7051612" y="2047529"/>
            <a:ext cx="1177179" cy="565374"/>
            <a:chOff x="-233" y="764"/>
            <a:chExt cx="431" cy="207"/>
          </a:xfrm>
          <a:solidFill>
            <a:srgbClr val="AD0B0B"/>
          </a:solidFill>
        </p:grpSpPr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-141" y="840"/>
              <a:ext cx="164" cy="100"/>
            </a:xfrm>
            <a:custGeom>
              <a:avLst/>
              <a:gdLst>
                <a:gd name="T0" fmla="*/ 36 w 68"/>
                <a:gd name="T1" fmla="*/ 5 h 41"/>
                <a:gd name="T2" fmla="*/ 43 w 68"/>
                <a:gd name="T3" fmla="*/ 27 h 41"/>
                <a:gd name="T4" fmla="*/ 68 w 68"/>
                <a:gd name="T5" fmla="*/ 40 h 41"/>
                <a:gd name="T6" fmla="*/ 32 w 68"/>
                <a:gd name="T7" fmla="*/ 38 h 41"/>
                <a:gd name="T8" fmla="*/ 2 w 68"/>
                <a:gd name="T9" fmla="*/ 13 h 41"/>
                <a:gd name="T10" fmla="*/ 11 w 68"/>
                <a:gd name="T11" fmla="*/ 7 h 41"/>
                <a:gd name="T12" fmla="*/ 25 w 68"/>
                <a:gd name="T13" fmla="*/ 4 h 41"/>
                <a:gd name="T14" fmla="*/ 36 w 68"/>
                <a:gd name="T1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41">
                  <a:moveTo>
                    <a:pt x="36" y="5"/>
                  </a:moveTo>
                  <a:cubicBezTo>
                    <a:pt x="40" y="12"/>
                    <a:pt x="36" y="20"/>
                    <a:pt x="43" y="27"/>
                  </a:cubicBezTo>
                  <a:cubicBezTo>
                    <a:pt x="48" y="33"/>
                    <a:pt x="59" y="38"/>
                    <a:pt x="68" y="40"/>
                  </a:cubicBezTo>
                  <a:cubicBezTo>
                    <a:pt x="59" y="41"/>
                    <a:pt x="41" y="40"/>
                    <a:pt x="32" y="38"/>
                  </a:cubicBezTo>
                  <a:cubicBezTo>
                    <a:pt x="14" y="33"/>
                    <a:pt x="0" y="20"/>
                    <a:pt x="2" y="13"/>
                  </a:cubicBezTo>
                  <a:cubicBezTo>
                    <a:pt x="4" y="8"/>
                    <a:pt x="6" y="6"/>
                    <a:pt x="11" y="7"/>
                  </a:cubicBezTo>
                  <a:cubicBezTo>
                    <a:pt x="14" y="1"/>
                    <a:pt x="21" y="1"/>
                    <a:pt x="25" y="4"/>
                  </a:cubicBezTo>
                  <a:cubicBezTo>
                    <a:pt x="29" y="0"/>
                    <a:pt x="35" y="2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0B0B"/>
                </a:solidFill>
              </a:endParaRPr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>
              <a:off x="-233" y="764"/>
              <a:ext cx="431" cy="207"/>
            </a:xfrm>
            <a:custGeom>
              <a:avLst/>
              <a:gdLst>
                <a:gd name="T0" fmla="*/ 86 w 179"/>
                <a:gd name="T1" fmla="*/ 9 h 85"/>
                <a:gd name="T2" fmla="*/ 100 w 179"/>
                <a:gd name="T3" fmla="*/ 24 h 85"/>
                <a:gd name="T4" fmla="*/ 125 w 179"/>
                <a:gd name="T5" fmla="*/ 42 h 85"/>
                <a:gd name="T6" fmla="*/ 100 w 179"/>
                <a:gd name="T7" fmla="*/ 57 h 85"/>
                <a:gd name="T8" fmla="*/ 98 w 179"/>
                <a:gd name="T9" fmla="*/ 45 h 85"/>
                <a:gd name="T10" fmla="*/ 109 w 179"/>
                <a:gd name="T11" fmla="*/ 44 h 85"/>
                <a:gd name="T12" fmla="*/ 96 w 179"/>
                <a:gd name="T13" fmla="*/ 57 h 85"/>
                <a:gd name="T14" fmla="*/ 179 w 179"/>
                <a:gd name="T15" fmla="*/ 42 h 85"/>
                <a:gd name="T16" fmla="*/ 154 w 179"/>
                <a:gd name="T17" fmla="*/ 58 h 85"/>
                <a:gd name="T18" fmla="*/ 130 w 179"/>
                <a:gd name="T19" fmla="*/ 74 h 85"/>
                <a:gd name="T20" fmla="*/ 85 w 179"/>
                <a:gd name="T21" fmla="*/ 85 h 85"/>
                <a:gd name="T22" fmla="*/ 40 w 179"/>
                <a:gd name="T23" fmla="*/ 65 h 85"/>
                <a:gd name="T24" fmla="*/ 37 w 179"/>
                <a:gd name="T25" fmla="*/ 48 h 85"/>
                <a:gd name="T26" fmla="*/ 100 w 179"/>
                <a:gd name="T27" fmla="*/ 74 h 85"/>
                <a:gd name="T28" fmla="*/ 130 w 179"/>
                <a:gd name="T29" fmla="*/ 67 h 85"/>
                <a:gd name="T30" fmla="*/ 80 w 179"/>
                <a:gd name="T31" fmla="*/ 43 h 85"/>
                <a:gd name="T32" fmla="*/ 63 w 179"/>
                <a:gd name="T33" fmla="*/ 30 h 85"/>
                <a:gd name="T34" fmla="*/ 47 w 179"/>
                <a:gd name="T35" fmla="*/ 33 h 85"/>
                <a:gd name="T36" fmla="*/ 37 w 179"/>
                <a:gd name="T37" fmla="*/ 45 h 85"/>
                <a:gd name="T38" fmla="*/ 33 w 179"/>
                <a:gd name="T39" fmla="*/ 34 h 85"/>
                <a:gd name="T40" fmla="*/ 18 w 179"/>
                <a:gd name="T41" fmla="*/ 34 h 85"/>
                <a:gd name="T42" fmla="*/ 33 w 179"/>
                <a:gd name="T43" fmla="*/ 46 h 85"/>
                <a:gd name="T44" fmla="*/ 15 w 179"/>
                <a:gd name="T45" fmla="*/ 55 h 85"/>
                <a:gd name="T46" fmla="*/ 2 w 179"/>
                <a:gd name="T47" fmla="*/ 38 h 85"/>
                <a:gd name="T48" fmla="*/ 27 w 179"/>
                <a:gd name="T49" fmla="*/ 17 h 85"/>
                <a:gd name="T50" fmla="*/ 70 w 179"/>
                <a:gd name="T51" fmla="*/ 15 h 85"/>
                <a:gd name="T52" fmla="*/ 86 w 179"/>
                <a:gd name="T53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9" h="85">
                  <a:moveTo>
                    <a:pt x="86" y="9"/>
                  </a:moveTo>
                  <a:cubicBezTo>
                    <a:pt x="95" y="10"/>
                    <a:pt x="98" y="18"/>
                    <a:pt x="100" y="24"/>
                  </a:cubicBezTo>
                  <a:cubicBezTo>
                    <a:pt x="114" y="24"/>
                    <a:pt x="125" y="34"/>
                    <a:pt x="125" y="42"/>
                  </a:cubicBezTo>
                  <a:cubicBezTo>
                    <a:pt x="124" y="61"/>
                    <a:pt x="108" y="63"/>
                    <a:pt x="100" y="57"/>
                  </a:cubicBezTo>
                  <a:cubicBezTo>
                    <a:pt x="96" y="53"/>
                    <a:pt x="95" y="50"/>
                    <a:pt x="98" y="45"/>
                  </a:cubicBezTo>
                  <a:cubicBezTo>
                    <a:pt x="100" y="42"/>
                    <a:pt x="106" y="44"/>
                    <a:pt x="109" y="44"/>
                  </a:cubicBezTo>
                  <a:cubicBezTo>
                    <a:pt x="99" y="34"/>
                    <a:pt x="87" y="48"/>
                    <a:pt x="96" y="57"/>
                  </a:cubicBezTo>
                  <a:cubicBezTo>
                    <a:pt x="112" y="75"/>
                    <a:pt x="152" y="45"/>
                    <a:pt x="179" y="42"/>
                  </a:cubicBezTo>
                  <a:cubicBezTo>
                    <a:pt x="172" y="46"/>
                    <a:pt x="159" y="56"/>
                    <a:pt x="154" y="58"/>
                  </a:cubicBezTo>
                  <a:cubicBezTo>
                    <a:pt x="148" y="61"/>
                    <a:pt x="137" y="70"/>
                    <a:pt x="130" y="74"/>
                  </a:cubicBezTo>
                  <a:cubicBezTo>
                    <a:pt x="118" y="80"/>
                    <a:pt x="100" y="85"/>
                    <a:pt x="85" y="85"/>
                  </a:cubicBezTo>
                  <a:cubicBezTo>
                    <a:pt x="73" y="85"/>
                    <a:pt x="54" y="80"/>
                    <a:pt x="40" y="65"/>
                  </a:cubicBezTo>
                  <a:cubicBezTo>
                    <a:pt x="35" y="59"/>
                    <a:pt x="33" y="57"/>
                    <a:pt x="37" y="48"/>
                  </a:cubicBezTo>
                  <a:cubicBezTo>
                    <a:pt x="48" y="73"/>
                    <a:pt x="75" y="75"/>
                    <a:pt x="100" y="74"/>
                  </a:cubicBezTo>
                  <a:cubicBezTo>
                    <a:pt x="110" y="74"/>
                    <a:pt x="123" y="69"/>
                    <a:pt x="130" y="67"/>
                  </a:cubicBezTo>
                  <a:cubicBezTo>
                    <a:pt x="109" y="73"/>
                    <a:pt x="77" y="64"/>
                    <a:pt x="80" y="43"/>
                  </a:cubicBezTo>
                  <a:cubicBezTo>
                    <a:pt x="80" y="37"/>
                    <a:pt x="74" y="24"/>
                    <a:pt x="63" y="30"/>
                  </a:cubicBezTo>
                  <a:cubicBezTo>
                    <a:pt x="57" y="28"/>
                    <a:pt x="50" y="29"/>
                    <a:pt x="47" y="33"/>
                  </a:cubicBezTo>
                  <a:cubicBezTo>
                    <a:pt x="42" y="32"/>
                    <a:pt x="38" y="39"/>
                    <a:pt x="37" y="45"/>
                  </a:cubicBezTo>
                  <a:cubicBezTo>
                    <a:pt x="36" y="42"/>
                    <a:pt x="35" y="36"/>
                    <a:pt x="33" y="34"/>
                  </a:cubicBezTo>
                  <a:cubicBezTo>
                    <a:pt x="30" y="31"/>
                    <a:pt x="23" y="29"/>
                    <a:pt x="18" y="34"/>
                  </a:cubicBezTo>
                  <a:cubicBezTo>
                    <a:pt x="23" y="33"/>
                    <a:pt x="34" y="34"/>
                    <a:pt x="33" y="46"/>
                  </a:cubicBezTo>
                  <a:cubicBezTo>
                    <a:pt x="33" y="56"/>
                    <a:pt x="25" y="60"/>
                    <a:pt x="15" y="55"/>
                  </a:cubicBezTo>
                  <a:cubicBezTo>
                    <a:pt x="8" y="51"/>
                    <a:pt x="3" y="45"/>
                    <a:pt x="2" y="38"/>
                  </a:cubicBezTo>
                  <a:cubicBezTo>
                    <a:pt x="0" y="20"/>
                    <a:pt x="12" y="14"/>
                    <a:pt x="27" y="17"/>
                  </a:cubicBezTo>
                  <a:cubicBezTo>
                    <a:pt x="39" y="0"/>
                    <a:pt x="53" y="4"/>
                    <a:pt x="70" y="15"/>
                  </a:cubicBezTo>
                  <a:cubicBezTo>
                    <a:pt x="74" y="13"/>
                    <a:pt x="80" y="8"/>
                    <a:pt x="8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0B0B"/>
                </a:solidFill>
              </a:endParaRPr>
            </a:p>
          </p:txBody>
        </p:sp>
      </p:grp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2207633" y="4490192"/>
            <a:ext cx="1428750" cy="919163"/>
            <a:chOff x="-396" y="3021"/>
            <a:chExt cx="900" cy="579"/>
          </a:xfrm>
          <a:solidFill>
            <a:srgbClr val="E88D0A"/>
          </a:solidFill>
        </p:grpSpPr>
        <p:sp>
          <p:nvSpPr>
            <p:cNvPr id="36" name="Freeform 5"/>
            <p:cNvSpPr>
              <a:spLocks/>
            </p:cNvSpPr>
            <p:nvPr/>
          </p:nvSpPr>
          <p:spPr bwMode="auto">
            <a:xfrm>
              <a:off x="-396" y="3021"/>
              <a:ext cx="700" cy="531"/>
            </a:xfrm>
            <a:custGeom>
              <a:avLst/>
              <a:gdLst>
                <a:gd name="T0" fmla="*/ 72 w 294"/>
                <a:gd name="T1" fmla="*/ 45 h 222"/>
                <a:gd name="T2" fmla="*/ 79 w 294"/>
                <a:gd name="T3" fmla="*/ 31 h 222"/>
                <a:gd name="T4" fmla="*/ 101 w 294"/>
                <a:gd name="T5" fmla="*/ 52 h 222"/>
                <a:gd name="T6" fmla="*/ 66 w 294"/>
                <a:gd name="T7" fmla="*/ 66 h 222"/>
                <a:gd name="T8" fmla="*/ 43 w 294"/>
                <a:gd name="T9" fmla="*/ 45 h 222"/>
                <a:gd name="T10" fmla="*/ 26 w 294"/>
                <a:gd name="T11" fmla="*/ 47 h 222"/>
                <a:gd name="T12" fmla="*/ 19 w 294"/>
                <a:gd name="T13" fmla="*/ 63 h 222"/>
                <a:gd name="T14" fmla="*/ 11 w 294"/>
                <a:gd name="T15" fmla="*/ 75 h 222"/>
                <a:gd name="T16" fmla="*/ 17 w 294"/>
                <a:gd name="T17" fmla="*/ 118 h 222"/>
                <a:gd name="T18" fmla="*/ 70 w 294"/>
                <a:gd name="T19" fmla="*/ 125 h 222"/>
                <a:gd name="T20" fmla="*/ 70 w 294"/>
                <a:gd name="T21" fmla="*/ 98 h 222"/>
                <a:gd name="T22" fmla="*/ 58 w 294"/>
                <a:gd name="T23" fmla="*/ 105 h 222"/>
                <a:gd name="T24" fmla="*/ 60 w 294"/>
                <a:gd name="T25" fmla="*/ 112 h 222"/>
                <a:gd name="T26" fmla="*/ 50 w 294"/>
                <a:gd name="T27" fmla="*/ 103 h 222"/>
                <a:gd name="T28" fmla="*/ 69 w 294"/>
                <a:gd name="T29" fmla="*/ 87 h 222"/>
                <a:gd name="T30" fmla="*/ 81 w 294"/>
                <a:gd name="T31" fmla="*/ 100 h 222"/>
                <a:gd name="T32" fmla="*/ 101 w 294"/>
                <a:gd name="T33" fmla="*/ 66 h 222"/>
                <a:gd name="T34" fmla="*/ 153 w 294"/>
                <a:gd name="T35" fmla="*/ 83 h 222"/>
                <a:gd name="T36" fmla="*/ 178 w 294"/>
                <a:gd name="T37" fmla="*/ 90 h 222"/>
                <a:gd name="T38" fmla="*/ 191 w 294"/>
                <a:gd name="T39" fmla="*/ 100 h 222"/>
                <a:gd name="T40" fmla="*/ 209 w 294"/>
                <a:gd name="T41" fmla="*/ 127 h 222"/>
                <a:gd name="T42" fmla="*/ 192 w 294"/>
                <a:gd name="T43" fmla="*/ 157 h 222"/>
                <a:gd name="T44" fmla="*/ 167 w 294"/>
                <a:gd name="T45" fmla="*/ 156 h 222"/>
                <a:gd name="T46" fmla="*/ 200 w 294"/>
                <a:gd name="T47" fmla="*/ 199 h 222"/>
                <a:gd name="T48" fmla="*/ 261 w 294"/>
                <a:gd name="T49" fmla="*/ 212 h 222"/>
                <a:gd name="T50" fmla="*/ 294 w 294"/>
                <a:gd name="T51" fmla="*/ 198 h 222"/>
                <a:gd name="T52" fmla="*/ 247 w 294"/>
                <a:gd name="T53" fmla="*/ 212 h 222"/>
                <a:gd name="T54" fmla="*/ 203 w 294"/>
                <a:gd name="T55" fmla="*/ 184 h 222"/>
                <a:gd name="T56" fmla="*/ 229 w 294"/>
                <a:gd name="T57" fmla="*/ 149 h 222"/>
                <a:gd name="T58" fmla="*/ 247 w 294"/>
                <a:gd name="T59" fmla="*/ 164 h 222"/>
                <a:gd name="T60" fmla="*/ 238 w 294"/>
                <a:gd name="T61" fmla="*/ 174 h 222"/>
                <a:gd name="T62" fmla="*/ 239 w 294"/>
                <a:gd name="T63" fmla="*/ 166 h 222"/>
                <a:gd name="T64" fmla="*/ 233 w 294"/>
                <a:gd name="T65" fmla="*/ 158 h 222"/>
                <a:gd name="T66" fmla="*/ 228 w 294"/>
                <a:gd name="T67" fmla="*/ 182 h 222"/>
                <a:gd name="T68" fmla="*/ 262 w 294"/>
                <a:gd name="T69" fmla="*/ 186 h 222"/>
                <a:gd name="T70" fmla="*/ 273 w 294"/>
                <a:gd name="T71" fmla="*/ 150 h 222"/>
                <a:gd name="T72" fmla="*/ 270 w 294"/>
                <a:gd name="T73" fmla="*/ 135 h 222"/>
                <a:gd name="T74" fmla="*/ 271 w 294"/>
                <a:gd name="T75" fmla="*/ 110 h 222"/>
                <a:gd name="T76" fmla="*/ 249 w 294"/>
                <a:gd name="T77" fmla="*/ 90 h 222"/>
                <a:gd name="T78" fmla="*/ 221 w 294"/>
                <a:gd name="T79" fmla="*/ 74 h 222"/>
                <a:gd name="T80" fmla="*/ 195 w 294"/>
                <a:gd name="T81" fmla="*/ 86 h 222"/>
                <a:gd name="T82" fmla="*/ 160 w 294"/>
                <a:gd name="T83" fmla="*/ 75 h 222"/>
                <a:gd name="T84" fmla="*/ 172 w 294"/>
                <a:gd name="T85" fmla="*/ 47 h 222"/>
                <a:gd name="T86" fmla="*/ 184 w 294"/>
                <a:gd name="T87" fmla="*/ 65 h 222"/>
                <a:gd name="T88" fmla="*/ 178 w 294"/>
                <a:gd name="T89" fmla="*/ 70 h 222"/>
                <a:gd name="T90" fmla="*/ 174 w 294"/>
                <a:gd name="T91" fmla="*/ 56 h 222"/>
                <a:gd name="T92" fmla="*/ 174 w 294"/>
                <a:gd name="T93" fmla="*/ 75 h 222"/>
                <a:gd name="T94" fmla="*/ 211 w 294"/>
                <a:gd name="T95" fmla="*/ 64 h 222"/>
                <a:gd name="T96" fmla="*/ 199 w 294"/>
                <a:gd name="T97" fmla="*/ 29 h 222"/>
                <a:gd name="T98" fmla="*/ 176 w 294"/>
                <a:gd name="T99" fmla="*/ 23 h 222"/>
                <a:gd name="T100" fmla="*/ 150 w 294"/>
                <a:gd name="T101" fmla="*/ 5 h 222"/>
                <a:gd name="T102" fmla="*/ 126 w 294"/>
                <a:gd name="T103" fmla="*/ 14 h 222"/>
                <a:gd name="T104" fmla="*/ 84 w 294"/>
                <a:gd name="T105" fmla="*/ 5 h 222"/>
                <a:gd name="T106" fmla="*/ 52 w 294"/>
                <a:gd name="T107" fmla="*/ 37 h 222"/>
                <a:gd name="T108" fmla="*/ 82 w 294"/>
                <a:gd name="T109" fmla="*/ 60 h 222"/>
                <a:gd name="T110" fmla="*/ 85 w 294"/>
                <a:gd name="T111" fmla="*/ 39 h 222"/>
                <a:gd name="T112" fmla="*/ 72 w 294"/>
                <a:gd name="T113" fmla="*/ 4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22">
                  <a:moveTo>
                    <a:pt x="72" y="45"/>
                  </a:moveTo>
                  <a:cubicBezTo>
                    <a:pt x="72" y="45"/>
                    <a:pt x="66" y="34"/>
                    <a:pt x="79" y="31"/>
                  </a:cubicBezTo>
                  <a:cubicBezTo>
                    <a:pt x="92" y="27"/>
                    <a:pt x="103" y="40"/>
                    <a:pt x="101" y="52"/>
                  </a:cubicBezTo>
                  <a:cubicBezTo>
                    <a:pt x="99" y="64"/>
                    <a:pt x="85" y="73"/>
                    <a:pt x="66" y="66"/>
                  </a:cubicBezTo>
                  <a:cubicBezTo>
                    <a:pt x="46" y="59"/>
                    <a:pt x="48" y="49"/>
                    <a:pt x="43" y="45"/>
                  </a:cubicBezTo>
                  <a:cubicBezTo>
                    <a:pt x="39" y="42"/>
                    <a:pt x="31" y="41"/>
                    <a:pt x="26" y="47"/>
                  </a:cubicBezTo>
                  <a:cubicBezTo>
                    <a:pt x="21" y="52"/>
                    <a:pt x="21" y="56"/>
                    <a:pt x="19" y="63"/>
                  </a:cubicBezTo>
                  <a:cubicBezTo>
                    <a:pt x="17" y="70"/>
                    <a:pt x="15" y="73"/>
                    <a:pt x="11" y="75"/>
                  </a:cubicBezTo>
                  <a:cubicBezTo>
                    <a:pt x="8" y="78"/>
                    <a:pt x="0" y="99"/>
                    <a:pt x="17" y="118"/>
                  </a:cubicBezTo>
                  <a:cubicBezTo>
                    <a:pt x="33" y="137"/>
                    <a:pt x="63" y="130"/>
                    <a:pt x="70" y="125"/>
                  </a:cubicBezTo>
                  <a:cubicBezTo>
                    <a:pt x="78" y="119"/>
                    <a:pt x="80" y="101"/>
                    <a:pt x="70" y="98"/>
                  </a:cubicBezTo>
                  <a:cubicBezTo>
                    <a:pt x="59" y="95"/>
                    <a:pt x="58" y="101"/>
                    <a:pt x="58" y="105"/>
                  </a:cubicBezTo>
                  <a:cubicBezTo>
                    <a:pt x="58" y="110"/>
                    <a:pt x="60" y="112"/>
                    <a:pt x="60" y="112"/>
                  </a:cubicBezTo>
                  <a:cubicBezTo>
                    <a:pt x="60" y="112"/>
                    <a:pt x="51" y="113"/>
                    <a:pt x="50" y="103"/>
                  </a:cubicBezTo>
                  <a:cubicBezTo>
                    <a:pt x="49" y="92"/>
                    <a:pt x="58" y="84"/>
                    <a:pt x="69" y="87"/>
                  </a:cubicBezTo>
                  <a:cubicBezTo>
                    <a:pt x="79" y="90"/>
                    <a:pt x="81" y="100"/>
                    <a:pt x="81" y="100"/>
                  </a:cubicBezTo>
                  <a:cubicBezTo>
                    <a:pt x="81" y="100"/>
                    <a:pt x="78" y="75"/>
                    <a:pt x="101" y="66"/>
                  </a:cubicBezTo>
                  <a:cubicBezTo>
                    <a:pt x="125" y="57"/>
                    <a:pt x="146" y="74"/>
                    <a:pt x="153" y="83"/>
                  </a:cubicBezTo>
                  <a:cubicBezTo>
                    <a:pt x="153" y="83"/>
                    <a:pt x="168" y="80"/>
                    <a:pt x="178" y="90"/>
                  </a:cubicBezTo>
                  <a:cubicBezTo>
                    <a:pt x="188" y="99"/>
                    <a:pt x="181" y="99"/>
                    <a:pt x="191" y="100"/>
                  </a:cubicBezTo>
                  <a:cubicBezTo>
                    <a:pt x="201" y="101"/>
                    <a:pt x="210" y="113"/>
                    <a:pt x="209" y="127"/>
                  </a:cubicBezTo>
                  <a:cubicBezTo>
                    <a:pt x="208" y="140"/>
                    <a:pt x="202" y="152"/>
                    <a:pt x="192" y="157"/>
                  </a:cubicBezTo>
                  <a:cubicBezTo>
                    <a:pt x="183" y="161"/>
                    <a:pt x="174" y="164"/>
                    <a:pt x="167" y="156"/>
                  </a:cubicBezTo>
                  <a:cubicBezTo>
                    <a:pt x="167" y="156"/>
                    <a:pt x="167" y="175"/>
                    <a:pt x="200" y="199"/>
                  </a:cubicBezTo>
                  <a:cubicBezTo>
                    <a:pt x="234" y="222"/>
                    <a:pt x="253" y="214"/>
                    <a:pt x="261" y="212"/>
                  </a:cubicBezTo>
                  <a:cubicBezTo>
                    <a:pt x="270" y="210"/>
                    <a:pt x="291" y="200"/>
                    <a:pt x="294" y="198"/>
                  </a:cubicBezTo>
                  <a:cubicBezTo>
                    <a:pt x="294" y="198"/>
                    <a:pt x="265" y="212"/>
                    <a:pt x="247" y="212"/>
                  </a:cubicBezTo>
                  <a:cubicBezTo>
                    <a:pt x="229" y="212"/>
                    <a:pt x="208" y="204"/>
                    <a:pt x="203" y="184"/>
                  </a:cubicBezTo>
                  <a:cubicBezTo>
                    <a:pt x="198" y="163"/>
                    <a:pt x="214" y="149"/>
                    <a:pt x="229" y="149"/>
                  </a:cubicBezTo>
                  <a:cubicBezTo>
                    <a:pt x="244" y="148"/>
                    <a:pt x="249" y="156"/>
                    <a:pt x="247" y="164"/>
                  </a:cubicBezTo>
                  <a:cubicBezTo>
                    <a:pt x="245" y="171"/>
                    <a:pt x="242" y="176"/>
                    <a:pt x="238" y="174"/>
                  </a:cubicBezTo>
                  <a:cubicBezTo>
                    <a:pt x="235" y="173"/>
                    <a:pt x="237" y="170"/>
                    <a:pt x="239" y="166"/>
                  </a:cubicBezTo>
                  <a:cubicBezTo>
                    <a:pt x="241" y="161"/>
                    <a:pt x="239" y="156"/>
                    <a:pt x="233" y="158"/>
                  </a:cubicBezTo>
                  <a:cubicBezTo>
                    <a:pt x="228" y="160"/>
                    <a:pt x="225" y="172"/>
                    <a:pt x="228" y="182"/>
                  </a:cubicBezTo>
                  <a:cubicBezTo>
                    <a:pt x="232" y="192"/>
                    <a:pt x="250" y="196"/>
                    <a:pt x="262" y="186"/>
                  </a:cubicBezTo>
                  <a:cubicBezTo>
                    <a:pt x="273" y="176"/>
                    <a:pt x="279" y="159"/>
                    <a:pt x="273" y="150"/>
                  </a:cubicBezTo>
                  <a:cubicBezTo>
                    <a:pt x="268" y="141"/>
                    <a:pt x="267" y="140"/>
                    <a:pt x="270" y="135"/>
                  </a:cubicBezTo>
                  <a:cubicBezTo>
                    <a:pt x="273" y="130"/>
                    <a:pt x="277" y="122"/>
                    <a:pt x="271" y="110"/>
                  </a:cubicBezTo>
                  <a:cubicBezTo>
                    <a:pt x="266" y="99"/>
                    <a:pt x="254" y="107"/>
                    <a:pt x="249" y="90"/>
                  </a:cubicBezTo>
                  <a:cubicBezTo>
                    <a:pt x="244" y="73"/>
                    <a:pt x="231" y="71"/>
                    <a:pt x="221" y="74"/>
                  </a:cubicBezTo>
                  <a:cubicBezTo>
                    <a:pt x="211" y="78"/>
                    <a:pt x="202" y="83"/>
                    <a:pt x="195" y="86"/>
                  </a:cubicBezTo>
                  <a:cubicBezTo>
                    <a:pt x="188" y="89"/>
                    <a:pt x="170" y="89"/>
                    <a:pt x="160" y="75"/>
                  </a:cubicBezTo>
                  <a:cubicBezTo>
                    <a:pt x="149" y="60"/>
                    <a:pt x="158" y="48"/>
                    <a:pt x="172" y="47"/>
                  </a:cubicBezTo>
                  <a:cubicBezTo>
                    <a:pt x="185" y="47"/>
                    <a:pt x="187" y="58"/>
                    <a:pt x="184" y="65"/>
                  </a:cubicBezTo>
                  <a:cubicBezTo>
                    <a:pt x="180" y="71"/>
                    <a:pt x="178" y="70"/>
                    <a:pt x="178" y="70"/>
                  </a:cubicBezTo>
                  <a:cubicBezTo>
                    <a:pt x="178" y="70"/>
                    <a:pt x="183" y="57"/>
                    <a:pt x="174" y="56"/>
                  </a:cubicBezTo>
                  <a:cubicBezTo>
                    <a:pt x="164" y="56"/>
                    <a:pt x="162" y="69"/>
                    <a:pt x="174" y="75"/>
                  </a:cubicBezTo>
                  <a:cubicBezTo>
                    <a:pt x="185" y="81"/>
                    <a:pt x="199" y="79"/>
                    <a:pt x="211" y="64"/>
                  </a:cubicBezTo>
                  <a:cubicBezTo>
                    <a:pt x="222" y="49"/>
                    <a:pt x="211" y="35"/>
                    <a:pt x="199" y="29"/>
                  </a:cubicBezTo>
                  <a:cubicBezTo>
                    <a:pt x="186" y="22"/>
                    <a:pt x="176" y="23"/>
                    <a:pt x="176" y="23"/>
                  </a:cubicBezTo>
                  <a:cubicBezTo>
                    <a:pt x="176" y="23"/>
                    <a:pt x="169" y="8"/>
                    <a:pt x="150" y="5"/>
                  </a:cubicBezTo>
                  <a:cubicBezTo>
                    <a:pt x="130" y="2"/>
                    <a:pt x="126" y="14"/>
                    <a:pt x="126" y="14"/>
                  </a:cubicBezTo>
                  <a:cubicBezTo>
                    <a:pt x="126" y="14"/>
                    <a:pt x="104" y="0"/>
                    <a:pt x="84" y="5"/>
                  </a:cubicBezTo>
                  <a:cubicBezTo>
                    <a:pt x="63" y="11"/>
                    <a:pt x="52" y="25"/>
                    <a:pt x="52" y="37"/>
                  </a:cubicBezTo>
                  <a:cubicBezTo>
                    <a:pt x="52" y="49"/>
                    <a:pt x="66" y="62"/>
                    <a:pt x="82" y="60"/>
                  </a:cubicBezTo>
                  <a:cubicBezTo>
                    <a:pt x="97" y="58"/>
                    <a:pt x="91" y="39"/>
                    <a:pt x="85" y="39"/>
                  </a:cubicBezTo>
                  <a:cubicBezTo>
                    <a:pt x="78" y="38"/>
                    <a:pt x="72" y="45"/>
                    <a:pt x="7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92" y="3260"/>
              <a:ext cx="412" cy="263"/>
            </a:xfrm>
            <a:custGeom>
              <a:avLst/>
              <a:gdLst>
                <a:gd name="T0" fmla="*/ 16 w 173"/>
                <a:gd name="T1" fmla="*/ 59 h 110"/>
                <a:gd name="T2" fmla="*/ 10 w 173"/>
                <a:gd name="T3" fmla="*/ 89 h 110"/>
                <a:gd name="T4" fmla="*/ 66 w 173"/>
                <a:gd name="T5" fmla="*/ 101 h 110"/>
                <a:gd name="T6" fmla="*/ 134 w 173"/>
                <a:gd name="T7" fmla="*/ 83 h 110"/>
                <a:gd name="T8" fmla="*/ 173 w 173"/>
                <a:gd name="T9" fmla="*/ 99 h 110"/>
                <a:gd name="T10" fmla="*/ 150 w 173"/>
                <a:gd name="T11" fmla="*/ 76 h 110"/>
                <a:gd name="T12" fmla="*/ 115 w 173"/>
                <a:gd name="T13" fmla="*/ 74 h 110"/>
                <a:gd name="T14" fmla="*/ 99 w 173"/>
                <a:gd name="T15" fmla="*/ 52 h 110"/>
                <a:gd name="T16" fmla="*/ 114 w 173"/>
                <a:gd name="T17" fmla="*/ 42 h 110"/>
                <a:gd name="T18" fmla="*/ 109 w 173"/>
                <a:gd name="T19" fmla="*/ 51 h 110"/>
                <a:gd name="T20" fmla="*/ 123 w 173"/>
                <a:gd name="T21" fmla="*/ 67 h 110"/>
                <a:gd name="T22" fmla="*/ 148 w 173"/>
                <a:gd name="T23" fmla="*/ 49 h 110"/>
                <a:gd name="T24" fmla="*/ 130 w 173"/>
                <a:gd name="T25" fmla="*/ 26 h 110"/>
                <a:gd name="T26" fmla="*/ 118 w 173"/>
                <a:gd name="T27" fmla="*/ 15 h 110"/>
                <a:gd name="T28" fmla="*/ 95 w 173"/>
                <a:gd name="T29" fmla="*/ 0 h 110"/>
                <a:gd name="T30" fmla="*/ 74 w 173"/>
                <a:gd name="T31" fmla="*/ 6 h 110"/>
                <a:gd name="T32" fmla="*/ 76 w 173"/>
                <a:gd name="T33" fmla="*/ 32 h 110"/>
                <a:gd name="T34" fmla="*/ 77 w 173"/>
                <a:gd name="T35" fmla="*/ 48 h 110"/>
                <a:gd name="T36" fmla="*/ 73 w 173"/>
                <a:gd name="T37" fmla="*/ 82 h 110"/>
                <a:gd name="T38" fmla="*/ 29 w 173"/>
                <a:gd name="T39" fmla="*/ 99 h 110"/>
                <a:gd name="T40" fmla="*/ 16 w 173"/>
                <a:gd name="T41" fmla="*/ 5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10">
                  <a:moveTo>
                    <a:pt x="16" y="59"/>
                  </a:moveTo>
                  <a:cubicBezTo>
                    <a:pt x="16" y="59"/>
                    <a:pt x="0" y="65"/>
                    <a:pt x="10" y="89"/>
                  </a:cubicBezTo>
                  <a:cubicBezTo>
                    <a:pt x="19" y="110"/>
                    <a:pt x="51" y="105"/>
                    <a:pt x="66" y="101"/>
                  </a:cubicBezTo>
                  <a:cubicBezTo>
                    <a:pt x="80" y="97"/>
                    <a:pt x="105" y="78"/>
                    <a:pt x="134" y="83"/>
                  </a:cubicBezTo>
                  <a:cubicBezTo>
                    <a:pt x="163" y="88"/>
                    <a:pt x="173" y="99"/>
                    <a:pt x="173" y="99"/>
                  </a:cubicBezTo>
                  <a:cubicBezTo>
                    <a:pt x="173" y="99"/>
                    <a:pt x="162" y="80"/>
                    <a:pt x="150" y="76"/>
                  </a:cubicBezTo>
                  <a:cubicBezTo>
                    <a:pt x="138" y="71"/>
                    <a:pt x="128" y="77"/>
                    <a:pt x="115" y="74"/>
                  </a:cubicBezTo>
                  <a:cubicBezTo>
                    <a:pt x="103" y="71"/>
                    <a:pt x="99" y="61"/>
                    <a:pt x="99" y="52"/>
                  </a:cubicBezTo>
                  <a:cubicBezTo>
                    <a:pt x="100" y="42"/>
                    <a:pt x="111" y="40"/>
                    <a:pt x="114" y="42"/>
                  </a:cubicBezTo>
                  <a:cubicBezTo>
                    <a:pt x="116" y="45"/>
                    <a:pt x="112" y="47"/>
                    <a:pt x="109" y="51"/>
                  </a:cubicBezTo>
                  <a:cubicBezTo>
                    <a:pt x="107" y="55"/>
                    <a:pt x="111" y="64"/>
                    <a:pt x="123" y="67"/>
                  </a:cubicBezTo>
                  <a:cubicBezTo>
                    <a:pt x="134" y="70"/>
                    <a:pt x="144" y="62"/>
                    <a:pt x="148" y="49"/>
                  </a:cubicBezTo>
                  <a:cubicBezTo>
                    <a:pt x="152" y="36"/>
                    <a:pt x="138" y="27"/>
                    <a:pt x="130" y="26"/>
                  </a:cubicBezTo>
                  <a:cubicBezTo>
                    <a:pt x="122" y="25"/>
                    <a:pt x="119" y="19"/>
                    <a:pt x="118" y="15"/>
                  </a:cubicBezTo>
                  <a:cubicBezTo>
                    <a:pt x="117" y="11"/>
                    <a:pt x="107" y="1"/>
                    <a:pt x="95" y="0"/>
                  </a:cubicBezTo>
                  <a:cubicBezTo>
                    <a:pt x="83" y="0"/>
                    <a:pt x="73" y="1"/>
                    <a:pt x="74" y="6"/>
                  </a:cubicBezTo>
                  <a:cubicBezTo>
                    <a:pt x="75" y="12"/>
                    <a:pt x="80" y="21"/>
                    <a:pt x="76" y="32"/>
                  </a:cubicBezTo>
                  <a:cubicBezTo>
                    <a:pt x="73" y="43"/>
                    <a:pt x="74" y="42"/>
                    <a:pt x="77" y="48"/>
                  </a:cubicBezTo>
                  <a:cubicBezTo>
                    <a:pt x="81" y="54"/>
                    <a:pt x="80" y="70"/>
                    <a:pt x="73" y="82"/>
                  </a:cubicBezTo>
                  <a:cubicBezTo>
                    <a:pt x="66" y="93"/>
                    <a:pt x="51" y="105"/>
                    <a:pt x="29" y="99"/>
                  </a:cubicBezTo>
                  <a:cubicBezTo>
                    <a:pt x="8" y="93"/>
                    <a:pt x="12" y="65"/>
                    <a:pt x="1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-184" y="3189"/>
              <a:ext cx="629" cy="411"/>
            </a:xfrm>
            <a:custGeom>
              <a:avLst/>
              <a:gdLst>
                <a:gd name="T0" fmla="*/ 82 w 264"/>
                <a:gd name="T1" fmla="*/ 59 h 172"/>
                <a:gd name="T2" fmla="*/ 85 w 264"/>
                <a:gd name="T3" fmla="*/ 81 h 172"/>
                <a:gd name="T4" fmla="*/ 109 w 264"/>
                <a:gd name="T5" fmla="*/ 62 h 172"/>
                <a:gd name="T6" fmla="*/ 100 w 264"/>
                <a:gd name="T7" fmla="*/ 37 h 172"/>
                <a:gd name="T8" fmla="*/ 85 w 264"/>
                <a:gd name="T9" fmla="*/ 30 h 172"/>
                <a:gd name="T10" fmla="*/ 69 w 264"/>
                <a:gd name="T11" fmla="*/ 21 h 172"/>
                <a:gd name="T12" fmla="*/ 54 w 264"/>
                <a:gd name="T13" fmla="*/ 18 h 172"/>
                <a:gd name="T14" fmla="*/ 20 w 264"/>
                <a:gd name="T15" fmla="*/ 5 h 172"/>
                <a:gd name="T16" fmla="*/ 0 w 264"/>
                <a:gd name="T17" fmla="*/ 27 h 172"/>
                <a:gd name="T18" fmla="*/ 16 w 264"/>
                <a:gd name="T19" fmla="*/ 48 h 172"/>
                <a:gd name="T20" fmla="*/ 20 w 264"/>
                <a:gd name="T21" fmla="*/ 34 h 172"/>
                <a:gd name="T22" fmla="*/ 10 w 264"/>
                <a:gd name="T23" fmla="*/ 32 h 172"/>
                <a:gd name="T24" fmla="*/ 20 w 264"/>
                <a:gd name="T25" fmla="*/ 25 h 172"/>
                <a:gd name="T26" fmla="*/ 39 w 264"/>
                <a:gd name="T27" fmla="*/ 61 h 172"/>
                <a:gd name="T28" fmla="*/ 109 w 264"/>
                <a:gd name="T29" fmla="*/ 148 h 172"/>
                <a:gd name="T30" fmla="*/ 204 w 264"/>
                <a:gd name="T31" fmla="*/ 143 h 172"/>
                <a:gd name="T32" fmla="*/ 264 w 264"/>
                <a:gd name="T33" fmla="*/ 126 h 172"/>
                <a:gd name="T34" fmla="*/ 215 w 264"/>
                <a:gd name="T35" fmla="*/ 129 h 172"/>
                <a:gd name="T36" fmla="*/ 128 w 264"/>
                <a:gd name="T37" fmla="*/ 148 h 172"/>
                <a:gd name="T38" fmla="*/ 69 w 264"/>
                <a:gd name="T39" fmla="*/ 89 h 172"/>
                <a:gd name="T40" fmla="*/ 82 w 264"/>
                <a:gd name="T41" fmla="*/ 5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4" h="172">
                  <a:moveTo>
                    <a:pt x="82" y="59"/>
                  </a:moveTo>
                  <a:cubicBezTo>
                    <a:pt x="82" y="59"/>
                    <a:pt x="74" y="78"/>
                    <a:pt x="85" y="81"/>
                  </a:cubicBezTo>
                  <a:cubicBezTo>
                    <a:pt x="97" y="83"/>
                    <a:pt x="104" y="75"/>
                    <a:pt x="109" y="62"/>
                  </a:cubicBezTo>
                  <a:cubicBezTo>
                    <a:pt x="114" y="49"/>
                    <a:pt x="107" y="38"/>
                    <a:pt x="100" y="37"/>
                  </a:cubicBezTo>
                  <a:cubicBezTo>
                    <a:pt x="93" y="36"/>
                    <a:pt x="88" y="35"/>
                    <a:pt x="85" y="30"/>
                  </a:cubicBezTo>
                  <a:cubicBezTo>
                    <a:pt x="82" y="25"/>
                    <a:pt x="74" y="20"/>
                    <a:pt x="69" y="21"/>
                  </a:cubicBezTo>
                  <a:cubicBezTo>
                    <a:pt x="64" y="22"/>
                    <a:pt x="59" y="24"/>
                    <a:pt x="54" y="18"/>
                  </a:cubicBezTo>
                  <a:cubicBezTo>
                    <a:pt x="48" y="11"/>
                    <a:pt x="36" y="0"/>
                    <a:pt x="20" y="5"/>
                  </a:cubicBezTo>
                  <a:cubicBezTo>
                    <a:pt x="4" y="10"/>
                    <a:pt x="0" y="15"/>
                    <a:pt x="0" y="27"/>
                  </a:cubicBezTo>
                  <a:cubicBezTo>
                    <a:pt x="0" y="39"/>
                    <a:pt x="6" y="48"/>
                    <a:pt x="16" y="48"/>
                  </a:cubicBezTo>
                  <a:cubicBezTo>
                    <a:pt x="26" y="49"/>
                    <a:pt x="25" y="36"/>
                    <a:pt x="20" y="34"/>
                  </a:cubicBezTo>
                  <a:cubicBezTo>
                    <a:pt x="15" y="31"/>
                    <a:pt x="10" y="32"/>
                    <a:pt x="10" y="32"/>
                  </a:cubicBezTo>
                  <a:cubicBezTo>
                    <a:pt x="10" y="32"/>
                    <a:pt x="10" y="23"/>
                    <a:pt x="20" y="25"/>
                  </a:cubicBezTo>
                  <a:cubicBezTo>
                    <a:pt x="31" y="28"/>
                    <a:pt x="35" y="43"/>
                    <a:pt x="39" y="61"/>
                  </a:cubicBezTo>
                  <a:cubicBezTo>
                    <a:pt x="42" y="79"/>
                    <a:pt x="47" y="124"/>
                    <a:pt x="109" y="148"/>
                  </a:cubicBezTo>
                  <a:cubicBezTo>
                    <a:pt x="170" y="172"/>
                    <a:pt x="186" y="154"/>
                    <a:pt x="204" y="143"/>
                  </a:cubicBezTo>
                  <a:cubicBezTo>
                    <a:pt x="222" y="133"/>
                    <a:pt x="225" y="122"/>
                    <a:pt x="264" y="126"/>
                  </a:cubicBezTo>
                  <a:cubicBezTo>
                    <a:pt x="264" y="126"/>
                    <a:pt x="245" y="111"/>
                    <a:pt x="215" y="129"/>
                  </a:cubicBezTo>
                  <a:cubicBezTo>
                    <a:pt x="185" y="146"/>
                    <a:pt x="161" y="160"/>
                    <a:pt x="128" y="148"/>
                  </a:cubicBezTo>
                  <a:cubicBezTo>
                    <a:pt x="94" y="136"/>
                    <a:pt x="72" y="105"/>
                    <a:pt x="69" y="89"/>
                  </a:cubicBezTo>
                  <a:cubicBezTo>
                    <a:pt x="67" y="77"/>
                    <a:pt x="72" y="61"/>
                    <a:pt x="8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" name="Freeform 31"/>
          <p:cNvSpPr>
            <a:spLocks/>
          </p:cNvSpPr>
          <p:nvPr/>
        </p:nvSpPr>
        <p:spPr bwMode="auto">
          <a:xfrm flipH="1">
            <a:off x="4541722" y="2531488"/>
            <a:ext cx="1131888" cy="640457"/>
          </a:xfrm>
          <a:custGeom>
            <a:avLst/>
            <a:gdLst>
              <a:gd name="T0" fmla="*/ 37 w 267"/>
              <a:gd name="T1" fmla="*/ 42 h 150"/>
              <a:gd name="T2" fmla="*/ 103 w 267"/>
              <a:gd name="T3" fmla="*/ 25 h 150"/>
              <a:gd name="T4" fmla="*/ 160 w 267"/>
              <a:gd name="T5" fmla="*/ 50 h 150"/>
              <a:gd name="T6" fmla="*/ 247 w 267"/>
              <a:gd name="T7" fmla="*/ 51 h 150"/>
              <a:gd name="T8" fmla="*/ 166 w 267"/>
              <a:gd name="T9" fmla="*/ 65 h 150"/>
              <a:gd name="T10" fmla="*/ 132 w 267"/>
              <a:gd name="T11" fmla="*/ 50 h 150"/>
              <a:gd name="T12" fmla="*/ 93 w 267"/>
              <a:gd name="T13" fmla="*/ 71 h 150"/>
              <a:gd name="T14" fmla="*/ 126 w 267"/>
              <a:gd name="T15" fmla="*/ 53 h 150"/>
              <a:gd name="T16" fmla="*/ 175 w 267"/>
              <a:gd name="T17" fmla="*/ 72 h 150"/>
              <a:gd name="T18" fmla="*/ 130 w 267"/>
              <a:gd name="T19" fmla="*/ 65 h 150"/>
              <a:gd name="T20" fmla="*/ 108 w 267"/>
              <a:gd name="T21" fmla="*/ 79 h 150"/>
              <a:gd name="T22" fmla="*/ 123 w 267"/>
              <a:gd name="T23" fmla="*/ 85 h 150"/>
              <a:gd name="T24" fmla="*/ 122 w 267"/>
              <a:gd name="T25" fmla="*/ 77 h 150"/>
              <a:gd name="T26" fmla="*/ 114 w 267"/>
              <a:gd name="T27" fmla="*/ 78 h 150"/>
              <a:gd name="T28" fmla="*/ 129 w 267"/>
              <a:gd name="T29" fmla="*/ 70 h 150"/>
              <a:gd name="T30" fmla="*/ 267 w 267"/>
              <a:gd name="T31" fmla="*/ 46 h 150"/>
              <a:gd name="T32" fmla="*/ 144 w 267"/>
              <a:gd name="T33" fmla="*/ 116 h 150"/>
              <a:gd name="T34" fmla="*/ 135 w 267"/>
              <a:gd name="T35" fmla="*/ 107 h 150"/>
              <a:gd name="T36" fmla="*/ 137 w 267"/>
              <a:gd name="T37" fmla="*/ 98 h 150"/>
              <a:gd name="T38" fmla="*/ 120 w 267"/>
              <a:gd name="T39" fmla="*/ 104 h 150"/>
              <a:gd name="T40" fmla="*/ 128 w 267"/>
              <a:gd name="T41" fmla="*/ 111 h 150"/>
              <a:gd name="T42" fmla="*/ 155 w 267"/>
              <a:gd name="T43" fmla="*/ 122 h 150"/>
              <a:gd name="T44" fmla="*/ 212 w 267"/>
              <a:gd name="T45" fmla="*/ 105 h 150"/>
              <a:gd name="T46" fmla="*/ 149 w 267"/>
              <a:gd name="T47" fmla="*/ 145 h 150"/>
              <a:gd name="T48" fmla="*/ 115 w 267"/>
              <a:gd name="T49" fmla="*/ 139 h 150"/>
              <a:gd name="T50" fmla="*/ 80 w 267"/>
              <a:gd name="T51" fmla="*/ 121 h 150"/>
              <a:gd name="T52" fmla="*/ 37 w 267"/>
              <a:gd name="T53" fmla="*/ 4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67" h="150">
                <a:moveTo>
                  <a:pt x="37" y="42"/>
                </a:moveTo>
                <a:cubicBezTo>
                  <a:pt x="44" y="1"/>
                  <a:pt x="87" y="0"/>
                  <a:pt x="103" y="25"/>
                </a:cubicBezTo>
                <a:cubicBezTo>
                  <a:pt x="128" y="20"/>
                  <a:pt x="146" y="41"/>
                  <a:pt x="160" y="50"/>
                </a:cubicBezTo>
                <a:cubicBezTo>
                  <a:pt x="188" y="71"/>
                  <a:pt x="218" y="66"/>
                  <a:pt x="247" y="51"/>
                </a:cubicBezTo>
                <a:cubicBezTo>
                  <a:pt x="215" y="70"/>
                  <a:pt x="194" y="72"/>
                  <a:pt x="166" y="65"/>
                </a:cubicBezTo>
                <a:cubicBezTo>
                  <a:pt x="159" y="64"/>
                  <a:pt x="137" y="53"/>
                  <a:pt x="132" y="50"/>
                </a:cubicBezTo>
                <a:cubicBezTo>
                  <a:pt x="115" y="39"/>
                  <a:pt x="92" y="48"/>
                  <a:pt x="93" y="71"/>
                </a:cubicBezTo>
                <a:cubicBezTo>
                  <a:pt x="98" y="51"/>
                  <a:pt x="112" y="48"/>
                  <a:pt x="126" y="53"/>
                </a:cubicBezTo>
                <a:cubicBezTo>
                  <a:pt x="135" y="56"/>
                  <a:pt x="151" y="70"/>
                  <a:pt x="175" y="72"/>
                </a:cubicBezTo>
                <a:cubicBezTo>
                  <a:pt x="159" y="75"/>
                  <a:pt x="142" y="70"/>
                  <a:pt x="130" y="65"/>
                </a:cubicBezTo>
                <a:cubicBezTo>
                  <a:pt x="115" y="59"/>
                  <a:pt x="107" y="73"/>
                  <a:pt x="108" y="79"/>
                </a:cubicBezTo>
                <a:cubicBezTo>
                  <a:pt x="108" y="86"/>
                  <a:pt x="117" y="91"/>
                  <a:pt x="123" y="85"/>
                </a:cubicBezTo>
                <a:cubicBezTo>
                  <a:pt x="124" y="82"/>
                  <a:pt x="125" y="80"/>
                  <a:pt x="122" y="77"/>
                </a:cubicBezTo>
                <a:cubicBezTo>
                  <a:pt x="120" y="73"/>
                  <a:pt x="116" y="75"/>
                  <a:pt x="114" y="78"/>
                </a:cubicBezTo>
                <a:cubicBezTo>
                  <a:pt x="116" y="71"/>
                  <a:pt x="122" y="66"/>
                  <a:pt x="129" y="70"/>
                </a:cubicBezTo>
                <a:cubicBezTo>
                  <a:pt x="168" y="88"/>
                  <a:pt x="223" y="78"/>
                  <a:pt x="267" y="46"/>
                </a:cubicBezTo>
                <a:cubicBezTo>
                  <a:pt x="174" y="128"/>
                  <a:pt x="157" y="70"/>
                  <a:pt x="144" y="116"/>
                </a:cubicBezTo>
                <a:cubicBezTo>
                  <a:pt x="141" y="123"/>
                  <a:pt x="128" y="120"/>
                  <a:pt x="135" y="107"/>
                </a:cubicBezTo>
                <a:cubicBezTo>
                  <a:pt x="141" y="113"/>
                  <a:pt x="144" y="102"/>
                  <a:pt x="137" y="98"/>
                </a:cubicBezTo>
                <a:cubicBezTo>
                  <a:pt x="130" y="95"/>
                  <a:pt x="123" y="98"/>
                  <a:pt x="120" y="104"/>
                </a:cubicBezTo>
                <a:cubicBezTo>
                  <a:pt x="118" y="107"/>
                  <a:pt x="124" y="114"/>
                  <a:pt x="128" y="111"/>
                </a:cubicBezTo>
                <a:cubicBezTo>
                  <a:pt x="128" y="129"/>
                  <a:pt x="146" y="137"/>
                  <a:pt x="155" y="122"/>
                </a:cubicBezTo>
                <a:cubicBezTo>
                  <a:pt x="167" y="102"/>
                  <a:pt x="189" y="100"/>
                  <a:pt x="212" y="105"/>
                </a:cubicBezTo>
                <a:cubicBezTo>
                  <a:pt x="164" y="109"/>
                  <a:pt x="167" y="139"/>
                  <a:pt x="149" y="145"/>
                </a:cubicBezTo>
                <a:cubicBezTo>
                  <a:pt x="135" y="150"/>
                  <a:pt x="128" y="149"/>
                  <a:pt x="115" y="139"/>
                </a:cubicBezTo>
                <a:cubicBezTo>
                  <a:pt x="93" y="145"/>
                  <a:pt x="82" y="136"/>
                  <a:pt x="80" y="121"/>
                </a:cubicBezTo>
                <a:cubicBezTo>
                  <a:pt x="18" y="131"/>
                  <a:pt x="0" y="64"/>
                  <a:pt x="37" y="42"/>
                </a:cubicBezTo>
                <a:close/>
              </a:path>
            </a:pathLst>
          </a:custGeom>
          <a:solidFill>
            <a:srgbClr val="E88D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0"/>
          <p:cNvSpPr>
            <a:spLocks/>
          </p:cNvSpPr>
          <p:nvPr/>
        </p:nvSpPr>
        <p:spPr bwMode="auto">
          <a:xfrm flipH="1">
            <a:off x="4114449" y="2189758"/>
            <a:ext cx="754062" cy="546100"/>
          </a:xfrm>
          <a:custGeom>
            <a:avLst/>
            <a:gdLst>
              <a:gd name="T0" fmla="*/ 87 w 198"/>
              <a:gd name="T1" fmla="*/ 15 h 142"/>
              <a:gd name="T2" fmla="*/ 125 w 198"/>
              <a:gd name="T3" fmla="*/ 54 h 142"/>
              <a:gd name="T4" fmla="*/ 198 w 198"/>
              <a:gd name="T5" fmla="*/ 105 h 142"/>
              <a:gd name="T6" fmla="*/ 101 w 198"/>
              <a:gd name="T7" fmla="*/ 108 h 142"/>
              <a:gd name="T8" fmla="*/ 65 w 198"/>
              <a:gd name="T9" fmla="*/ 96 h 142"/>
              <a:gd name="T10" fmla="*/ 54 w 198"/>
              <a:gd name="T11" fmla="*/ 86 h 142"/>
              <a:gd name="T12" fmla="*/ 60 w 198"/>
              <a:gd name="T13" fmla="*/ 79 h 142"/>
              <a:gd name="T14" fmla="*/ 68 w 198"/>
              <a:gd name="T15" fmla="*/ 88 h 142"/>
              <a:gd name="T16" fmla="*/ 68 w 198"/>
              <a:gd name="T17" fmla="*/ 76 h 142"/>
              <a:gd name="T18" fmla="*/ 53 w 198"/>
              <a:gd name="T19" fmla="*/ 76 h 142"/>
              <a:gd name="T20" fmla="*/ 50 w 198"/>
              <a:gd name="T21" fmla="*/ 92 h 142"/>
              <a:gd name="T22" fmla="*/ 79 w 198"/>
              <a:gd name="T23" fmla="*/ 118 h 142"/>
              <a:gd name="T24" fmla="*/ 28 w 198"/>
              <a:gd name="T25" fmla="*/ 126 h 142"/>
              <a:gd name="T26" fmla="*/ 41 w 198"/>
              <a:gd name="T27" fmla="*/ 37 h 142"/>
              <a:gd name="T28" fmla="*/ 87 w 198"/>
              <a:gd name="T29" fmla="*/ 1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8" h="142">
                <a:moveTo>
                  <a:pt x="87" y="15"/>
                </a:moveTo>
                <a:cubicBezTo>
                  <a:pt x="112" y="10"/>
                  <a:pt x="125" y="39"/>
                  <a:pt x="125" y="54"/>
                </a:cubicBezTo>
                <a:cubicBezTo>
                  <a:pt x="127" y="93"/>
                  <a:pt x="167" y="0"/>
                  <a:pt x="198" y="105"/>
                </a:cubicBezTo>
                <a:cubicBezTo>
                  <a:pt x="159" y="20"/>
                  <a:pt x="144" y="106"/>
                  <a:pt x="101" y="108"/>
                </a:cubicBezTo>
                <a:cubicBezTo>
                  <a:pt x="83" y="109"/>
                  <a:pt x="81" y="93"/>
                  <a:pt x="65" y="96"/>
                </a:cubicBezTo>
                <a:cubicBezTo>
                  <a:pt x="64" y="96"/>
                  <a:pt x="56" y="95"/>
                  <a:pt x="54" y="86"/>
                </a:cubicBezTo>
                <a:cubicBezTo>
                  <a:pt x="52" y="78"/>
                  <a:pt x="60" y="78"/>
                  <a:pt x="60" y="79"/>
                </a:cubicBezTo>
                <a:cubicBezTo>
                  <a:pt x="55" y="83"/>
                  <a:pt x="62" y="92"/>
                  <a:pt x="68" y="88"/>
                </a:cubicBezTo>
                <a:cubicBezTo>
                  <a:pt x="70" y="86"/>
                  <a:pt x="71" y="81"/>
                  <a:pt x="68" y="76"/>
                </a:cubicBezTo>
                <a:cubicBezTo>
                  <a:pt x="66" y="73"/>
                  <a:pt x="59" y="71"/>
                  <a:pt x="53" y="76"/>
                </a:cubicBezTo>
                <a:cubicBezTo>
                  <a:pt x="51" y="78"/>
                  <a:pt x="47" y="84"/>
                  <a:pt x="50" y="92"/>
                </a:cubicBezTo>
                <a:cubicBezTo>
                  <a:pt x="56" y="111"/>
                  <a:pt x="73" y="97"/>
                  <a:pt x="79" y="118"/>
                </a:cubicBezTo>
                <a:cubicBezTo>
                  <a:pt x="76" y="142"/>
                  <a:pt x="42" y="138"/>
                  <a:pt x="28" y="126"/>
                </a:cubicBezTo>
                <a:cubicBezTo>
                  <a:pt x="0" y="100"/>
                  <a:pt x="2" y="43"/>
                  <a:pt x="41" y="37"/>
                </a:cubicBezTo>
                <a:cubicBezTo>
                  <a:pt x="39" y="13"/>
                  <a:pt x="75" y="5"/>
                  <a:pt x="87" y="15"/>
                </a:cubicBezTo>
                <a:close/>
              </a:path>
            </a:pathLst>
          </a:custGeom>
          <a:solidFill>
            <a:srgbClr val="E88D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361267" y="3204515"/>
            <a:ext cx="2715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管理员从页面添加商品</a:t>
            </a:r>
            <a:endParaRPr lang="zh-CN" altLang="en-US" sz="2600" dirty="0">
              <a:solidFill>
                <a:srgbClr val="D1800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544183" y="3711748"/>
            <a:ext cx="2532744" cy="3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endParaRPr lang="zh-CN" altLang="en-US" sz="1600" dirty="0">
              <a:solidFill>
                <a:srgbClr val="3D28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21620" y="3204515"/>
            <a:ext cx="2756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管理员从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数据库      添加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</a:rPr>
              <a:t>商品</a:t>
            </a:r>
            <a:endParaRPr lang="en-US" altLang="zh-CN" sz="28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sz="3200" b="1" dirty="0">
              <a:solidFill>
                <a:srgbClr val="65728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22" name="组合 10"/>
          <p:cNvGrpSpPr>
            <a:grpSpLocks/>
          </p:cNvGrpSpPr>
          <p:nvPr/>
        </p:nvGrpSpPr>
        <p:grpSpPr bwMode="auto">
          <a:xfrm>
            <a:off x="7447158" y="-426098"/>
            <a:ext cx="4610100" cy="3630613"/>
            <a:chOff x="5700298" y="-933565"/>
            <a:chExt cx="3360016" cy="2686774"/>
          </a:xfrm>
        </p:grpSpPr>
        <p:pic>
          <p:nvPicPr>
            <p:cNvPr id="2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组合 10"/>
          <p:cNvGrpSpPr>
            <a:grpSpLocks/>
          </p:cNvGrpSpPr>
          <p:nvPr/>
        </p:nvGrpSpPr>
        <p:grpSpPr bwMode="auto">
          <a:xfrm rot="10800000">
            <a:off x="101362" y="-1199441"/>
            <a:ext cx="4610100" cy="3630613"/>
            <a:chOff x="5700298" y="-933565"/>
            <a:chExt cx="3360016" cy="2686774"/>
          </a:xfrm>
        </p:grpSpPr>
        <p:pic>
          <p:nvPicPr>
            <p:cNvPr id="48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9749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2" presetClass="path" presetSubtype="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83 0.00324 L -1.45833E-6 3.7037E-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8" y="-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9" presetClass="entr" presetSubtype="10" repeatCount="6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697 0.00324 L -4.16667E-6 -4.44444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5417 0.00972 L 6.25E-7 2.22222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48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5417 0.00972 L 6.25E-7 2.22222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48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5795 0.01967 L -3.54167E-6 2.22222E-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-99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05795 0.01967 L -3.54167E-6 2.22222E-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-995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474 -0.02731 L -2.70833E-6 -3.33333E-6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136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05912 0.00024 L -2.5E-6 -4.81481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6" y="-2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5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5417 0.00972 L 6.25E-7 2.22222E-6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486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5417 0.00972 L 6.25E-7 2.22222E-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48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2" presetClass="emph" presetSubtype="0" repeatCount="200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repeatCount="2000" fill="hold" grpId="3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32" presetClass="emph" presetSubtype="0" repeatCount="2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32" presetClass="emph" presetSubtype="0" repeatCount="200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120000">
                                      <p:cBhvr>
                                        <p:cTn id="1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 nodePh="1">
                                  <p:stCondLst>
                                    <p:cond delay="1900"/>
                                  </p:stCondLst>
                                  <p:endCondLst>
                                    <p:cond evt="begin" delay="0">
                                      <p:tn val="1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2" presetClass="emph" presetSubtype="0" repeatCount="2000" fill="hold" grpId="3" nodeType="withEffect">
                                  <p:stCondLst>
                                    <p:cond delay="240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repeatCount="2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repeatCount="2000" fill="hold" grpId="3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12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repeatCount="2000" fill="hold" grpId="3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47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1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1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/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0"/>
          <p:cNvGrpSpPr>
            <a:grpSpLocks/>
          </p:cNvGrpSpPr>
          <p:nvPr/>
        </p:nvGrpSpPr>
        <p:grpSpPr bwMode="auto">
          <a:xfrm>
            <a:off x="7519738" y="-1151221"/>
            <a:ext cx="4610100" cy="3630613"/>
            <a:chOff x="5700298" y="-933565"/>
            <a:chExt cx="3360016" cy="2686774"/>
          </a:xfrm>
        </p:grpSpPr>
        <p:pic>
          <p:nvPicPr>
            <p:cNvPr id="16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文本框 165"/>
          <p:cNvSpPr txBox="1"/>
          <p:nvPr/>
        </p:nvSpPr>
        <p:spPr>
          <a:xfrm>
            <a:off x="448610" y="288799"/>
            <a:ext cx="7447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管理员从页面添加商品</a:t>
            </a:r>
            <a:endParaRPr lang="zh-CN" altLang="en-US" sz="4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4794" r="18375" b="3520"/>
          <a:stretch/>
        </p:blipFill>
        <p:spPr>
          <a:xfrm flipH="1">
            <a:off x="-4957994" y="-753753"/>
            <a:ext cx="8137029" cy="8316513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9"/>
          <a:stretch>
            <a:fillRect/>
          </a:stretch>
        </p:blipFill>
        <p:spPr>
          <a:xfrm>
            <a:off x="1365368" y="1348172"/>
            <a:ext cx="10547392" cy="537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865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0"/>
          <p:cNvGrpSpPr>
            <a:grpSpLocks/>
          </p:cNvGrpSpPr>
          <p:nvPr/>
        </p:nvGrpSpPr>
        <p:grpSpPr bwMode="auto">
          <a:xfrm>
            <a:off x="7519738" y="-1151221"/>
            <a:ext cx="4610100" cy="3630613"/>
            <a:chOff x="5700298" y="-933565"/>
            <a:chExt cx="3360016" cy="2686774"/>
          </a:xfrm>
        </p:grpSpPr>
        <p:pic>
          <p:nvPicPr>
            <p:cNvPr id="16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文本框 165"/>
          <p:cNvSpPr txBox="1"/>
          <p:nvPr/>
        </p:nvSpPr>
        <p:spPr>
          <a:xfrm>
            <a:off x="667657" y="223174"/>
            <a:ext cx="7431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管理员从</a:t>
            </a:r>
            <a:r>
              <a:rPr lang="zh-CN" altLang="en-US" sz="4800" dirty="0" smtClean="0"/>
              <a:t>数据库添加商品</a:t>
            </a:r>
            <a:endParaRPr lang="en-US" altLang="zh-CN" sz="48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4794" r="18375" b="3520"/>
          <a:stretch/>
        </p:blipFill>
        <p:spPr>
          <a:xfrm flipH="1">
            <a:off x="-4841880" y="-913409"/>
            <a:ext cx="8137029" cy="8316513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9"/>
          <a:stretch>
            <a:fillRect/>
          </a:stretch>
        </p:blipFill>
        <p:spPr>
          <a:xfrm>
            <a:off x="1988458" y="1348172"/>
            <a:ext cx="9924302" cy="51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8657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693082" y="4576458"/>
            <a:ext cx="407323" cy="410916"/>
            <a:chOff x="7657623" y="3840493"/>
            <a:chExt cx="298960" cy="301597"/>
          </a:xfrm>
        </p:grpSpPr>
        <p:sp>
          <p:nvSpPr>
            <p:cNvPr id="5" name="Freeform 210"/>
            <p:cNvSpPr>
              <a:spLocks noEditPoints="1"/>
            </p:cNvSpPr>
            <p:nvPr/>
          </p:nvSpPr>
          <p:spPr bwMode="auto">
            <a:xfrm>
              <a:off x="7657623" y="3840493"/>
              <a:ext cx="298960" cy="301597"/>
            </a:xfrm>
            <a:custGeom>
              <a:avLst/>
              <a:gdLst>
                <a:gd name="T0" fmla="*/ 72 w 144"/>
                <a:gd name="T1" fmla="*/ 8 h 145"/>
                <a:gd name="T2" fmla="*/ 60 w 144"/>
                <a:gd name="T3" fmla="*/ 16 h 145"/>
                <a:gd name="T4" fmla="*/ 47 w 144"/>
                <a:gd name="T5" fmla="*/ 14 h 145"/>
                <a:gd name="T6" fmla="*/ 14 w 144"/>
                <a:gd name="T7" fmla="*/ 24 h 145"/>
                <a:gd name="T8" fmla="*/ 32 w 144"/>
                <a:gd name="T9" fmla="*/ 30 h 145"/>
                <a:gd name="T10" fmla="*/ 24 w 144"/>
                <a:gd name="T11" fmla="*/ 38 h 145"/>
                <a:gd name="T12" fmla="*/ 14 w 144"/>
                <a:gd name="T13" fmla="*/ 24 h 145"/>
                <a:gd name="T14" fmla="*/ 7 w 144"/>
                <a:gd name="T15" fmla="*/ 54 h 145"/>
                <a:gd name="T16" fmla="*/ 15 w 144"/>
                <a:gd name="T17" fmla="*/ 65 h 145"/>
                <a:gd name="T18" fmla="*/ 15 w 144"/>
                <a:gd name="T19" fmla="*/ 70 h 145"/>
                <a:gd name="T20" fmla="*/ 0 w 144"/>
                <a:gd name="T21" fmla="*/ 65 h 145"/>
                <a:gd name="T22" fmla="*/ 11 w 144"/>
                <a:gd name="T23" fmla="*/ 92 h 145"/>
                <a:gd name="T24" fmla="*/ 21 w 144"/>
                <a:gd name="T25" fmla="*/ 102 h 145"/>
                <a:gd name="T26" fmla="*/ 23 w 144"/>
                <a:gd name="T27" fmla="*/ 114 h 145"/>
                <a:gd name="T28" fmla="*/ 39 w 144"/>
                <a:gd name="T29" fmla="*/ 137 h 145"/>
                <a:gd name="T30" fmla="*/ 44 w 144"/>
                <a:gd name="T31" fmla="*/ 123 h 145"/>
                <a:gd name="T32" fmla="*/ 50 w 144"/>
                <a:gd name="T33" fmla="*/ 125 h 145"/>
                <a:gd name="T34" fmla="*/ 39 w 144"/>
                <a:gd name="T35" fmla="*/ 137 h 145"/>
                <a:gd name="T36" fmla="*/ 70 w 144"/>
                <a:gd name="T37" fmla="*/ 136 h 145"/>
                <a:gd name="T38" fmla="*/ 83 w 144"/>
                <a:gd name="T39" fmla="*/ 129 h 145"/>
                <a:gd name="T40" fmla="*/ 95 w 144"/>
                <a:gd name="T41" fmla="*/ 131 h 145"/>
                <a:gd name="T42" fmla="*/ 128 w 144"/>
                <a:gd name="T43" fmla="*/ 118 h 145"/>
                <a:gd name="T44" fmla="*/ 110 w 144"/>
                <a:gd name="T45" fmla="*/ 114 h 145"/>
                <a:gd name="T46" fmla="*/ 118 w 144"/>
                <a:gd name="T47" fmla="*/ 105 h 145"/>
                <a:gd name="T48" fmla="*/ 128 w 144"/>
                <a:gd name="T49" fmla="*/ 118 h 145"/>
                <a:gd name="T50" fmla="*/ 134 w 144"/>
                <a:gd name="T51" fmla="*/ 90 h 145"/>
                <a:gd name="T52" fmla="*/ 128 w 144"/>
                <a:gd name="T53" fmla="*/ 76 h 145"/>
                <a:gd name="T54" fmla="*/ 134 w 144"/>
                <a:gd name="T55" fmla="*/ 65 h 145"/>
                <a:gd name="T56" fmla="*/ 134 w 144"/>
                <a:gd name="T57" fmla="*/ 36 h 145"/>
                <a:gd name="T58" fmla="*/ 122 w 144"/>
                <a:gd name="T59" fmla="*/ 46 h 145"/>
                <a:gd name="T60" fmla="*/ 118 w 144"/>
                <a:gd name="T61" fmla="*/ 40 h 145"/>
                <a:gd name="T62" fmla="*/ 134 w 144"/>
                <a:gd name="T63" fmla="*/ 36 h 145"/>
                <a:gd name="T64" fmla="*/ 111 w 144"/>
                <a:gd name="T65" fmla="*/ 21 h 145"/>
                <a:gd name="T66" fmla="*/ 96 w 144"/>
                <a:gd name="T67" fmla="*/ 20 h 145"/>
                <a:gd name="T68" fmla="*/ 88 w 144"/>
                <a:gd name="T69" fmla="*/ 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5">
                  <a:moveTo>
                    <a:pt x="58" y="1"/>
                  </a:moveTo>
                  <a:cubicBezTo>
                    <a:pt x="63" y="0"/>
                    <a:pt x="69" y="3"/>
                    <a:pt x="72" y="8"/>
                  </a:cubicBezTo>
                  <a:cubicBezTo>
                    <a:pt x="68" y="10"/>
                    <a:pt x="66" y="12"/>
                    <a:pt x="65" y="16"/>
                  </a:cubicBezTo>
                  <a:cubicBezTo>
                    <a:pt x="63" y="15"/>
                    <a:pt x="62" y="15"/>
                    <a:pt x="60" y="16"/>
                  </a:cubicBezTo>
                  <a:cubicBezTo>
                    <a:pt x="59" y="16"/>
                    <a:pt x="57" y="17"/>
                    <a:pt x="56" y="18"/>
                  </a:cubicBezTo>
                  <a:cubicBezTo>
                    <a:pt x="53" y="16"/>
                    <a:pt x="50" y="14"/>
                    <a:pt x="47" y="14"/>
                  </a:cubicBezTo>
                  <a:cubicBezTo>
                    <a:pt x="48" y="7"/>
                    <a:pt x="52" y="2"/>
                    <a:pt x="58" y="1"/>
                  </a:cubicBezTo>
                  <a:close/>
                  <a:moveTo>
                    <a:pt x="14" y="24"/>
                  </a:moveTo>
                  <a:cubicBezTo>
                    <a:pt x="18" y="19"/>
                    <a:pt x="26" y="17"/>
                    <a:pt x="33" y="21"/>
                  </a:cubicBezTo>
                  <a:cubicBezTo>
                    <a:pt x="32" y="24"/>
                    <a:pt x="31" y="27"/>
                    <a:pt x="32" y="30"/>
                  </a:cubicBezTo>
                  <a:cubicBezTo>
                    <a:pt x="29" y="31"/>
                    <a:pt x="27" y="32"/>
                    <a:pt x="25" y="35"/>
                  </a:cubicBezTo>
                  <a:cubicBezTo>
                    <a:pt x="25" y="36"/>
                    <a:pt x="24" y="37"/>
                    <a:pt x="24" y="38"/>
                  </a:cubicBezTo>
                  <a:cubicBezTo>
                    <a:pt x="21" y="38"/>
                    <a:pt x="18" y="39"/>
                    <a:pt x="15" y="40"/>
                  </a:cubicBezTo>
                  <a:cubicBezTo>
                    <a:pt x="11" y="35"/>
                    <a:pt x="11" y="29"/>
                    <a:pt x="14" y="24"/>
                  </a:cubicBezTo>
                  <a:close/>
                  <a:moveTo>
                    <a:pt x="0" y="65"/>
                  </a:moveTo>
                  <a:cubicBezTo>
                    <a:pt x="1" y="60"/>
                    <a:pt x="3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9"/>
                    <a:pt x="11" y="63"/>
                    <a:pt x="15" y="65"/>
                  </a:cubicBezTo>
                  <a:cubicBezTo>
                    <a:pt x="15" y="66"/>
                    <a:pt x="15" y="66"/>
                    <a:pt x="15" y="67"/>
                  </a:cubicBezTo>
                  <a:cubicBezTo>
                    <a:pt x="15" y="68"/>
                    <a:pt x="15" y="69"/>
                    <a:pt x="15" y="70"/>
                  </a:cubicBezTo>
                  <a:cubicBezTo>
                    <a:pt x="13" y="72"/>
                    <a:pt x="10" y="75"/>
                    <a:pt x="9" y="77"/>
                  </a:cubicBezTo>
                  <a:cubicBezTo>
                    <a:pt x="4" y="75"/>
                    <a:pt x="0" y="70"/>
                    <a:pt x="0" y="65"/>
                  </a:cubicBezTo>
                  <a:close/>
                  <a:moveTo>
                    <a:pt x="8" y="110"/>
                  </a:moveTo>
                  <a:cubicBezTo>
                    <a:pt x="4" y="105"/>
                    <a:pt x="5" y="97"/>
                    <a:pt x="11" y="92"/>
                  </a:cubicBezTo>
                  <a:cubicBezTo>
                    <a:pt x="13" y="94"/>
                    <a:pt x="16" y="96"/>
                    <a:pt x="19" y="97"/>
                  </a:cubicBezTo>
                  <a:cubicBezTo>
                    <a:pt x="19" y="99"/>
                    <a:pt x="20" y="101"/>
                    <a:pt x="21" y="102"/>
                  </a:cubicBezTo>
                  <a:cubicBezTo>
                    <a:pt x="22" y="104"/>
                    <a:pt x="23" y="104"/>
                    <a:pt x="24" y="105"/>
                  </a:cubicBezTo>
                  <a:cubicBezTo>
                    <a:pt x="23" y="108"/>
                    <a:pt x="22" y="111"/>
                    <a:pt x="23" y="114"/>
                  </a:cubicBezTo>
                  <a:cubicBezTo>
                    <a:pt x="17" y="116"/>
                    <a:pt x="11" y="114"/>
                    <a:pt x="8" y="110"/>
                  </a:cubicBezTo>
                  <a:close/>
                  <a:moveTo>
                    <a:pt x="39" y="137"/>
                  </a:moveTo>
                  <a:cubicBezTo>
                    <a:pt x="34" y="135"/>
                    <a:pt x="31" y="130"/>
                    <a:pt x="31" y="125"/>
                  </a:cubicBezTo>
                  <a:cubicBezTo>
                    <a:pt x="35" y="127"/>
                    <a:pt x="40" y="126"/>
                    <a:pt x="44" y="123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7" y="124"/>
                    <a:pt x="48" y="125"/>
                    <a:pt x="50" y="125"/>
                  </a:cubicBezTo>
                  <a:cubicBezTo>
                    <a:pt x="50" y="128"/>
                    <a:pt x="52" y="131"/>
                    <a:pt x="54" y="133"/>
                  </a:cubicBezTo>
                  <a:cubicBezTo>
                    <a:pt x="50" y="138"/>
                    <a:pt x="44" y="139"/>
                    <a:pt x="39" y="137"/>
                  </a:cubicBezTo>
                  <a:close/>
                  <a:moveTo>
                    <a:pt x="86" y="143"/>
                  </a:moveTo>
                  <a:cubicBezTo>
                    <a:pt x="80" y="145"/>
                    <a:pt x="73" y="142"/>
                    <a:pt x="70" y="136"/>
                  </a:cubicBezTo>
                  <a:cubicBezTo>
                    <a:pt x="73" y="134"/>
                    <a:pt x="75" y="132"/>
                    <a:pt x="77" y="129"/>
                  </a:cubicBezTo>
                  <a:cubicBezTo>
                    <a:pt x="79" y="129"/>
                    <a:pt x="81" y="129"/>
                    <a:pt x="83" y="129"/>
                  </a:cubicBezTo>
                  <a:cubicBezTo>
                    <a:pt x="84" y="128"/>
                    <a:pt x="85" y="128"/>
                    <a:pt x="86" y="127"/>
                  </a:cubicBezTo>
                  <a:cubicBezTo>
                    <a:pt x="89" y="129"/>
                    <a:pt x="92" y="130"/>
                    <a:pt x="95" y="131"/>
                  </a:cubicBezTo>
                  <a:cubicBezTo>
                    <a:pt x="95" y="137"/>
                    <a:pt x="91" y="142"/>
                    <a:pt x="86" y="143"/>
                  </a:cubicBezTo>
                  <a:close/>
                  <a:moveTo>
                    <a:pt x="128" y="118"/>
                  </a:moveTo>
                  <a:cubicBezTo>
                    <a:pt x="125" y="124"/>
                    <a:pt x="116" y="126"/>
                    <a:pt x="109" y="123"/>
                  </a:cubicBezTo>
                  <a:cubicBezTo>
                    <a:pt x="111" y="120"/>
                    <a:pt x="111" y="117"/>
                    <a:pt x="110" y="114"/>
                  </a:cubicBezTo>
                  <a:cubicBezTo>
                    <a:pt x="113" y="113"/>
                    <a:pt x="115" y="111"/>
                    <a:pt x="117" y="108"/>
                  </a:cubicBezTo>
                  <a:cubicBezTo>
                    <a:pt x="117" y="107"/>
                    <a:pt x="118" y="106"/>
                    <a:pt x="118" y="105"/>
                  </a:cubicBezTo>
                  <a:cubicBezTo>
                    <a:pt x="121" y="106"/>
                    <a:pt x="124" y="105"/>
                    <a:pt x="127" y="103"/>
                  </a:cubicBezTo>
                  <a:cubicBezTo>
                    <a:pt x="130" y="108"/>
                    <a:pt x="131" y="114"/>
                    <a:pt x="128" y="118"/>
                  </a:cubicBezTo>
                  <a:close/>
                  <a:moveTo>
                    <a:pt x="143" y="77"/>
                  </a:moveTo>
                  <a:cubicBezTo>
                    <a:pt x="144" y="83"/>
                    <a:pt x="140" y="88"/>
                    <a:pt x="134" y="90"/>
                  </a:cubicBezTo>
                  <a:cubicBezTo>
                    <a:pt x="133" y="86"/>
                    <a:pt x="131" y="82"/>
                    <a:pt x="128" y="80"/>
                  </a:cubicBezTo>
                  <a:cubicBezTo>
                    <a:pt x="128" y="79"/>
                    <a:pt x="129" y="77"/>
                    <a:pt x="128" y="76"/>
                  </a:cubicBezTo>
                  <a:cubicBezTo>
                    <a:pt x="128" y="75"/>
                    <a:pt x="128" y="73"/>
                    <a:pt x="128" y="72"/>
                  </a:cubicBezTo>
                  <a:cubicBezTo>
                    <a:pt x="130" y="70"/>
                    <a:pt x="132" y="68"/>
                    <a:pt x="134" y="65"/>
                  </a:cubicBezTo>
                  <a:cubicBezTo>
                    <a:pt x="139" y="67"/>
                    <a:pt x="143" y="72"/>
                    <a:pt x="143" y="77"/>
                  </a:cubicBezTo>
                  <a:close/>
                  <a:moveTo>
                    <a:pt x="134" y="36"/>
                  </a:moveTo>
                  <a:cubicBezTo>
                    <a:pt x="138" y="41"/>
                    <a:pt x="137" y="48"/>
                    <a:pt x="133" y="52"/>
                  </a:cubicBezTo>
                  <a:cubicBezTo>
                    <a:pt x="131" y="49"/>
                    <a:pt x="127" y="46"/>
                    <a:pt x="122" y="46"/>
                  </a:cubicBezTo>
                  <a:cubicBezTo>
                    <a:pt x="122" y="45"/>
                    <a:pt x="122" y="44"/>
                    <a:pt x="121" y="43"/>
                  </a:cubicBezTo>
                  <a:cubicBezTo>
                    <a:pt x="120" y="42"/>
                    <a:pt x="119" y="41"/>
                    <a:pt x="118" y="40"/>
                  </a:cubicBezTo>
                  <a:cubicBezTo>
                    <a:pt x="120" y="38"/>
                    <a:pt x="120" y="34"/>
                    <a:pt x="119" y="31"/>
                  </a:cubicBezTo>
                  <a:cubicBezTo>
                    <a:pt x="125" y="30"/>
                    <a:pt x="131" y="31"/>
                    <a:pt x="134" y="36"/>
                  </a:cubicBezTo>
                  <a:close/>
                  <a:moveTo>
                    <a:pt x="103" y="6"/>
                  </a:moveTo>
                  <a:cubicBezTo>
                    <a:pt x="108" y="8"/>
                    <a:pt x="111" y="14"/>
                    <a:pt x="111" y="21"/>
                  </a:cubicBezTo>
                  <a:cubicBezTo>
                    <a:pt x="107" y="19"/>
                    <a:pt x="103" y="20"/>
                    <a:pt x="99" y="22"/>
                  </a:cubicBezTo>
                  <a:cubicBezTo>
                    <a:pt x="98" y="21"/>
                    <a:pt x="97" y="20"/>
                    <a:pt x="96" y="20"/>
                  </a:cubicBezTo>
                  <a:cubicBezTo>
                    <a:pt x="94" y="19"/>
                    <a:pt x="93" y="19"/>
                    <a:pt x="92" y="19"/>
                  </a:cubicBezTo>
                  <a:cubicBezTo>
                    <a:pt x="91" y="16"/>
                    <a:pt x="90" y="13"/>
                    <a:pt x="88" y="11"/>
                  </a:cubicBezTo>
                  <a:cubicBezTo>
                    <a:pt x="91" y="6"/>
                    <a:pt x="97" y="4"/>
                    <a:pt x="103" y="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11"/>
            <p:cNvSpPr>
              <a:spLocks noEditPoints="1"/>
            </p:cNvSpPr>
            <p:nvPr/>
          </p:nvSpPr>
          <p:spPr bwMode="auto">
            <a:xfrm>
              <a:off x="7677847" y="3861596"/>
              <a:ext cx="255874" cy="257633"/>
            </a:xfrm>
            <a:custGeom>
              <a:avLst/>
              <a:gdLst>
                <a:gd name="T0" fmla="*/ 43 w 123"/>
                <a:gd name="T1" fmla="*/ 10 h 124"/>
                <a:gd name="T2" fmla="*/ 40 w 123"/>
                <a:gd name="T3" fmla="*/ 23 h 124"/>
                <a:gd name="T4" fmla="*/ 38 w 123"/>
                <a:gd name="T5" fmla="*/ 24 h 124"/>
                <a:gd name="T6" fmla="*/ 25 w 123"/>
                <a:gd name="T7" fmla="*/ 19 h 124"/>
                <a:gd name="T8" fmla="*/ 1 w 123"/>
                <a:gd name="T9" fmla="*/ 40 h 124"/>
                <a:gd name="T10" fmla="*/ 19 w 123"/>
                <a:gd name="T11" fmla="*/ 43 h 124"/>
                <a:gd name="T12" fmla="*/ 6 w 123"/>
                <a:gd name="T13" fmla="*/ 52 h 124"/>
                <a:gd name="T14" fmla="*/ 2 w 123"/>
                <a:gd name="T15" fmla="*/ 76 h 124"/>
                <a:gd name="T16" fmla="*/ 18 w 123"/>
                <a:gd name="T17" fmla="*/ 70 h 124"/>
                <a:gd name="T18" fmla="*/ 15 w 123"/>
                <a:gd name="T19" fmla="*/ 73 h 124"/>
                <a:gd name="T20" fmla="*/ 2 w 123"/>
                <a:gd name="T21" fmla="*/ 76 h 124"/>
                <a:gd name="T22" fmla="*/ 17 w 123"/>
                <a:gd name="T23" fmla="*/ 97 h 124"/>
                <a:gd name="T24" fmla="*/ 32 w 123"/>
                <a:gd name="T25" fmla="*/ 111 h 124"/>
                <a:gd name="T26" fmla="*/ 53 w 123"/>
                <a:gd name="T27" fmla="*/ 124 h 124"/>
                <a:gd name="T28" fmla="*/ 53 w 123"/>
                <a:gd name="T29" fmla="*/ 107 h 124"/>
                <a:gd name="T30" fmla="*/ 56 w 123"/>
                <a:gd name="T31" fmla="*/ 107 h 124"/>
                <a:gd name="T32" fmla="*/ 64 w 123"/>
                <a:gd name="T33" fmla="*/ 118 h 124"/>
                <a:gd name="T34" fmla="*/ 93 w 123"/>
                <a:gd name="T35" fmla="*/ 116 h 124"/>
                <a:gd name="T36" fmla="*/ 82 w 123"/>
                <a:gd name="T37" fmla="*/ 102 h 124"/>
                <a:gd name="T38" fmla="*/ 85 w 123"/>
                <a:gd name="T39" fmla="*/ 101 h 124"/>
                <a:gd name="T40" fmla="*/ 97 w 123"/>
                <a:gd name="T41" fmla="*/ 104 h 124"/>
                <a:gd name="T42" fmla="*/ 120 w 123"/>
                <a:gd name="T43" fmla="*/ 83 h 124"/>
                <a:gd name="T44" fmla="*/ 103 w 123"/>
                <a:gd name="T45" fmla="*/ 81 h 124"/>
                <a:gd name="T46" fmla="*/ 104 w 123"/>
                <a:gd name="T47" fmla="*/ 80 h 124"/>
                <a:gd name="T48" fmla="*/ 120 w 123"/>
                <a:gd name="T49" fmla="*/ 83 h 124"/>
                <a:gd name="T50" fmla="*/ 116 w 123"/>
                <a:gd name="T51" fmla="*/ 59 h 124"/>
                <a:gd name="T52" fmla="*/ 107 w 123"/>
                <a:gd name="T53" fmla="*/ 52 h 124"/>
                <a:gd name="T54" fmla="*/ 121 w 123"/>
                <a:gd name="T55" fmla="*/ 46 h 124"/>
                <a:gd name="T56" fmla="*/ 106 w 123"/>
                <a:gd name="T57" fmla="*/ 29 h 124"/>
                <a:gd name="T58" fmla="*/ 92 w 123"/>
                <a:gd name="T59" fmla="*/ 30 h 124"/>
                <a:gd name="T60" fmla="*/ 91 w 123"/>
                <a:gd name="T61" fmla="*/ 14 h 124"/>
                <a:gd name="T62" fmla="*/ 68 w 123"/>
                <a:gd name="T63" fmla="*/ 0 h 124"/>
                <a:gd name="T64" fmla="*/ 69 w 123"/>
                <a:gd name="T65" fmla="*/ 18 h 124"/>
                <a:gd name="T66" fmla="*/ 66 w 123"/>
                <a:gd name="T67" fmla="*/ 17 h 124"/>
                <a:gd name="T68" fmla="*/ 58 w 123"/>
                <a:gd name="T69" fmla="*/ 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" h="124">
                  <a:moveTo>
                    <a:pt x="30" y="8"/>
                  </a:moveTo>
                  <a:cubicBezTo>
                    <a:pt x="34" y="6"/>
                    <a:pt x="39" y="7"/>
                    <a:pt x="43" y="10"/>
                  </a:cubicBezTo>
                  <a:cubicBezTo>
                    <a:pt x="40" y="13"/>
                    <a:pt x="39" y="18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3"/>
                    <a:pt x="38" y="24"/>
                    <a:pt x="38" y="24"/>
                  </a:cubicBezTo>
                  <a:cubicBezTo>
                    <a:pt x="37" y="23"/>
                    <a:pt x="36" y="22"/>
                    <a:pt x="35" y="22"/>
                  </a:cubicBezTo>
                  <a:cubicBezTo>
                    <a:pt x="32" y="20"/>
                    <a:pt x="28" y="19"/>
                    <a:pt x="25" y="19"/>
                  </a:cubicBezTo>
                  <a:cubicBezTo>
                    <a:pt x="24" y="15"/>
                    <a:pt x="26" y="10"/>
                    <a:pt x="30" y="8"/>
                  </a:cubicBezTo>
                  <a:close/>
                  <a:moveTo>
                    <a:pt x="1" y="40"/>
                  </a:moveTo>
                  <a:cubicBezTo>
                    <a:pt x="2" y="35"/>
                    <a:pt x="7" y="31"/>
                    <a:pt x="13" y="32"/>
                  </a:cubicBezTo>
                  <a:cubicBezTo>
                    <a:pt x="13" y="36"/>
                    <a:pt x="16" y="40"/>
                    <a:pt x="19" y="43"/>
                  </a:cubicBezTo>
                  <a:cubicBezTo>
                    <a:pt x="19" y="43"/>
                    <a:pt x="19" y="44"/>
                    <a:pt x="19" y="44"/>
                  </a:cubicBezTo>
                  <a:cubicBezTo>
                    <a:pt x="13" y="44"/>
                    <a:pt x="8" y="47"/>
                    <a:pt x="6" y="52"/>
                  </a:cubicBezTo>
                  <a:cubicBezTo>
                    <a:pt x="2" y="49"/>
                    <a:pt x="0" y="44"/>
                    <a:pt x="1" y="40"/>
                  </a:cubicBezTo>
                  <a:close/>
                  <a:moveTo>
                    <a:pt x="2" y="76"/>
                  </a:moveTo>
                  <a:cubicBezTo>
                    <a:pt x="0" y="72"/>
                    <a:pt x="2" y="66"/>
                    <a:pt x="7" y="63"/>
                  </a:cubicBezTo>
                  <a:cubicBezTo>
                    <a:pt x="9" y="67"/>
                    <a:pt x="13" y="7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2"/>
                    <a:pt x="16" y="73"/>
                    <a:pt x="15" y="73"/>
                  </a:cubicBezTo>
                  <a:cubicBezTo>
                    <a:pt x="12" y="76"/>
                    <a:pt x="9" y="79"/>
                    <a:pt x="9" y="83"/>
                  </a:cubicBezTo>
                  <a:cubicBezTo>
                    <a:pt x="5" y="82"/>
                    <a:pt x="3" y="80"/>
                    <a:pt x="2" y="76"/>
                  </a:cubicBezTo>
                  <a:close/>
                  <a:moveTo>
                    <a:pt x="20" y="111"/>
                  </a:moveTo>
                  <a:cubicBezTo>
                    <a:pt x="16" y="108"/>
                    <a:pt x="15" y="102"/>
                    <a:pt x="17" y="97"/>
                  </a:cubicBezTo>
                  <a:cubicBezTo>
                    <a:pt x="21" y="98"/>
                    <a:pt x="25" y="98"/>
                    <a:pt x="29" y="95"/>
                  </a:cubicBezTo>
                  <a:cubicBezTo>
                    <a:pt x="27" y="101"/>
                    <a:pt x="28" y="107"/>
                    <a:pt x="32" y="111"/>
                  </a:cubicBezTo>
                  <a:cubicBezTo>
                    <a:pt x="28" y="113"/>
                    <a:pt x="24" y="113"/>
                    <a:pt x="20" y="111"/>
                  </a:cubicBezTo>
                  <a:close/>
                  <a:moveTo>
                    <a:pt x="53" y="124"/>
                  </a:moveTo>
                  <a:cubicBezTo>
                    <a:pt x="48" y="124"/>
                    <a:pt x="44" y="120"/>
                    <a:pt x="43" y="115"/>
                  </a:cubicBezTo>
                  <a:cubicBezTo>
                    <a:pt x="47" y="114"/>
                    <a:pt x="51" y="111"/>
                    <a:pt x="53" y="107"/>
                  </a:cubicBezTo>
                  <a:cubicBezTo>
                    <a:pt x="54" y="107"/>
                    <a:pt x="54" y="107"/>
                    <a:pt x="55" y="107"/>
                  </a:cubicBezTo>
                  <a:cubicBezTo>
                    <a:pt x="55" y="107"/>
                    <a:pt x="56" y="107"/>
                    <a:pt x="56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7" y="112"/>
                    <a:pt x="60" y="116"/>
                    <a:pt x="64" y="118"/>
                  </a:cubicBezTo>
                  <a:cubicBezTo>
                    <a:pt x="62" y="122"/>
                    <a:pt x="57" y="124"/>
                    <a:pt x="53" y="124"/>
                  </a:cubicBezTo>
                  <a:close/>
                  <a:moveTo>
                    <a:pt x="93" y="116"/>
                  </a:moveTo>
                  <a:cubicBezTo>
                    <a:pt x="89" y="119"/>
                    <a:pt x="83" y="118"/>
                    <a:pt x="79" y="115"/>
                  </a:cubicBezTo>
                  <a:cubicBezTo>
                    <a:pt x="82" y="111"/>
                    <a:pt x="83" y="107"/>
                    <a:pt x="82" y="102"/>
                  </a:cubicBezTo>
                  <a:cubicBezTo>
                    <a:pt x="83" y="102"/>
                    <a:pt x="83" y="102"/>
                    <a:pt x="84" y="101"/>
                  </a:cubicBezTo>
                  <a:cubicBezTo>
                    <a:pt x="84" y="101"/>
                    <a:pt x="84" y="101"/>
                    <a:pt x="85" y="101"/>
                  </a:cubicBezTo>
                  <a:cubicBezTo>
                    <a:pt x="86" y="101"/>
                    <a:pt x="86" y="102"/>
                    <a:pt x="87" y="102"/>
                  </a:cubicBezTo>
                  <a:cubicBezTo>
                    <a:pt x="90" y="104"/>
                    <a:pt x="94" y="105"/>
                    <a:pt x="97" y="104"/>
                  </a:cubicBezTo>
                  <a:cubicBezTo>
                    <a:pt x="98" y="109"/>
                    <a:pt x="96" y="113"/>
                    <a:pt x="93" y="116"/>
                  </a:cubicBezTo>
                  <a:close/>
                  <a:moveTo>
                    <a:pt x="120" y="83"/>
                  </a:moveTo>
                  <a:cubicBezTo>
                    <a:pt x="119" y="89"/>
                    <a:pt x="114" y="92"/>
                    <a:pt x="108" y="92"/>
                  </a:cubicBezTo>
                  <a:cubicBezTo>
                    <a:pt x="108" y="88"/>
                    <a:pt x="106" y="84"/>
                    <a:pt x="103" y="81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9" y="79"/>
                    <a:pt x="114" y="77"/>
                    <a:pt x="117" y="73"/>
                  </a:cubicBezTo>
                  <a:cubicBezTo>
                    <a:pt x="120" y="76"/>
                    <a:pt x="121" y="80"/>
                    <a:pt x="120" y="83"/>
                  </a:cubicBezTo>
                  <a:close/>
                  <a:moveTo>
                    <a:pt x="121" y="46"/>
                  </a:moveTo>
                  <a:cubicBezTo>
                    <a:pt x="123" y="50"/>
                    <a:pt x="121" y="56"/>
                    <a:pt x="116" y="59"/>
                  </a:cubicBezTo>
                  <a:cubicBezTo>
                    <a:pt x="114" y="56"/>
                    <a:pt x="110" y="54"/>
                    <a:pt x="106" y="53"/>
                  </a:cubicBezTo>
                  <a:cubicBezTo>
                    <a:pt x="106" y="53"/>
                    <a:pt x="106" y="53"/>
                    <a:pt x="107" y="52"/>
                  </a:cubicBezTo>
                  <a:cubicBezTo>
                    <a:pt x="111" y="49"/>
                    <a:pt x="114" y="44"/>
                    <a:pt x="113" y="39"/>
                  </a:cubicBezTo>
                  <a:cubicBezTo>
                    <a:pt x="117" y="40"/>
                    <a:pt x="120" y="42"/>
                    <a:pt x="121" y="46"/>
                  </a:cubicBezTo>
                  <a:close/>
                  <a:moveTo>
                    <a:pt x="102" y="15"/>
                  </a:moveTo>
                  <a:cubicBezTo>
                    <a:pt x="106" y="18"/>
                    <a:pt x="108" y="24"/>
                    <a:pt x="106" y="29"/>
                  </a:cubicBezTo>
                  <a:cubicBezTo>
                    <a:pt x="101" y="27"/>
                    <a:pt x="97" y="28"/>
                    <a:pt x="93" y="30"/>
                  </a:cubicBezTo>
                  <a:cubicBezTo>
                    <a:pt x="93" y="30"/>
                    <a:pt x="92" y="30"/>
                    <a:pt x="92" y="30"/>
                  </a:cubicBezTo>
                  <a:cubicBezTo>
                    <a:pt x="93" y="29"/>
                    <a:pt x="93" y="29"/>
                    <a:pt x="93" y="28"/>
                  </a:cubicBezTo>
                  <a:cubicBezTo>
                    <a:pt x="95" y="23"/>
                    <a:pt x="94" y="18"/>
                    <a:pt x="91" y="14"/>
                  </a:cubicBezTo>
                  <a:cubicBezTo>
                    <a:pt x="95" y="12"/>
                    <a:pt x="99" y="13"/>
                    <a:pt x="102" y="15"/>
                  </a:cubicBezTo>
                  <a:close/>
                  <a:moveTo>
                    <a:pt x="68" y="0"/>
                  </a:moveTo>
                  <a:cubicBezTo>
                    <a:pt x="73" y="0"/>
                    <a:pt x="77" y="4"/>
                    <a:pt x="79" y="9"/>
                  </a:cubicBezTo>
                  <a:cubicBezTo>
                    <a:pt x="74" y="11"/>
                    <a:pt x="71" y="14"/>
                    <a:pt x="69" y="18"/>
                  </a:cubicBezTo>
                  <a:cubicBezTo>
                    <a:pt x="68" y="18"/>
                    <a:pt x="67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3"/>
                    <a:pt x="62" y="8"/>
                    <a:pt x="58" y="6"/>
                  </a:cubicBezTo>
                  <a:cubicBezTo>
                    <a:pt x="60" y="2"/>
                    <a:pt x="64" y="0"/>
                    <a:pt x="68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12"/>
            <p:cNvSpPr>
              <a:spLocks noEditPoints="1"/>
            </p:cNvSpPr>
            <p:nvPr/>
          </p:nvSpPr>
          <p:spPr bwMode="auto">
            <a:xfrm>
              <a:off x="7694553" y="3878302"/>
              <a:ext cx="222461" cy="226858"/>
            </a:xfrm>
            <a:custGeom>
              <a:avLst/>
              <a:gdLst>
                <a:gd name="T0" fmla="*/ 55 w 107"/>
                <a:gd name="T1" fmla="*/ 10 h 109"/>
                <a:gd name="T2" fmla="*/ 47 w 107"/>
                <a:gd name="T3" fmla="*/ 21 h 109"/>
                <a:gd name="T4" fmla="*/ 35 w 107"/>
                <a:gd name="T5" fmla="*/ 14 h 109"/>
                <a:gd name="T6" fmla="*/ 10 w 107"/>
                <a:gd name="T7" fmla="*/ 18 h 109"/>
                <a:gd name="T8" fmla="*/ 28 w 107"/>
                <a:gd name="T9" fmla="*/ 18 h 109"/>
                <a:gd name="T10" fmla="*/ 28 w 107"/>
                <a:gd name="T11" fmla="*/ 32 h 109"/>
                <a:gd name="T12" fmla="*/ 13 w 107"/>
                <a:gd name="T13" fmla="*/ 33 h 109"/>
                <a:gd name="T14" fmla="*/ 0 w 107"/>
                <a:gd name="T15" fmla="*/ 49 h 109"/>
                <a:gd name="T16" fmla="*/ 17 w 107"/>
                <a:gd name="T17" fmla="*/ 51 h 109"/>
                <a:gd name="T18" fmla="*/ 0 w 107"/>
                <a:gd name="T19" fmla="*/ 49 h 109"/>
                <a:gd name="T20" fmla="*/ 9 w 107"/>
                <a:gd name="T21" fmla="*/ 68 h 109"/>
                <a:gd name="T22" fmla="*/ 23 w 107"/>
                <a:gd name="T23" fmla="*/ 72 h 109"/>
                <a:gd name="T24" fmla="*/ 20 w 107"/>
                <a:gd name="T25" fmla="*/ 84 h 109"/>
                <a:gd name="T26" fmla="*/ 29 w 107"/>
                <a:gd name="T27" fmla="*/ 103 h 109"/>
                <a:gd name="T28" fmla="*/ 37 w 107"/>
                <a:gd name="T29" fmla="*/ 88 h 109"/>
                <a:gd name="T30" fmla="*/ 29 w 107"/>
                <a:gd name="T31" fmla="*/ 103 h 109"/>
                <a:gd name="T32" fmla="*/ 51 w 107"/>
                <a:gd name="T33" fmla="*/ 99 h 109"/>
                <a:gd name="T34" fmla="*/ 59 w 107"/>
                <a:gd name="T35" fmla="*/ 88 h 109"/>
                <a:gd name="T36" fmla="*/ 60 w 107"/>
                <a:gd name="T37" fmla="*/ 89 h 109"/>
                <a:gd name="T38" fmla="*/ 64 w 107"/>
                <a:gd name="T39" fmla="*/ 107 h 109"/>
                <a:gd name="T40" fmla="*/ 81 w 107"/>
                <a:gd name="T41" fmla="*/ 91 h 109"/>
                <a:gd name="T42" fmla="*/ 78 w 107"/>
                <a:gd name="T43" fmla="*/ 77 h 109"/>
                <a:gd name="T44" fmla="*/ 82 w 107"/>
                <a:gd name="T45" fmla="*/ 78 h 109"/>
                <a:gd name="T46" fmla="*/ 96 w 107"/>
                <a:gd name="T47" fmla="*/ 89 h 109"/>
                <a:gd name="T48" fmla="*/ 96 w 107"/>
                <a:gd name="T49" fmla="*/ 68 h 109"/>
                <a:gd name="T50" fmla="*/ 89 w 107"/>
                <a:gd name="T51" fmla="*/ 57 h 109"/>
                <a:gd name="T52" fmla="*/ 97 w 107"/>
                <a:gd name="T53" fmla="*/ 48 h 109"/>
                <a:gd name="T54" fmla="*/ 100 w 107"/>
                <a:gd name="T55" fmla="*/ 27 h 109"/>
                <a:gd name="T56" fmla="*/ 96 w 107"/>
                <a:gd name="T57" fmla="*/ 42 h 109"/>
                <a:gd name="T58" fmla="*/ 86 w 107"/>
                <a:gd name="T59" fmla="*/ 25 h 109"/>
                <a:gd name="T60" fmla="*/ 77 w 107"/>
                <a:gd name="T61" fmla="*/ 5 h 109"/>
                <a:gd name="T62" fmla="*/ 82 w 107"/>
                <a:gd name="T63" fmla="*/ 20 h 109"/>
                <a:gd name="T64" fmla="*/ 64 w 107"/>
                <a:gd name="T65" fmla="*/ 1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" h="109">
                  <a:moveTo>
                    <a:pt x="43" y="1"/>
                  </a:moveTo>
                  <a:cubicBezTo>
                    <a:pt x="48" y="0"/>
                    <a:pt x="54" y="4"/>
                    <a:pt x="55" y="10"/>
                  </a:cubicBezTo>
                  <a:cubicBezTo>
                    <a:pt x="50" y="11"/>
                    <a:pt x="47" y="16"/>
                    <a:pt x="47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1"/>
                    <a:pt x="47" y="20"/>
                    <a:pt x="46" y="20"/>
                  </a:cubicBezTo>
                  <a:cubicBezTo>
                    <a:pt x="44" y="16"/>
                    <a:pt x="40" y="14"/>
                    <a:pt x="35" y="14"/>
                  </a:cubicBezTo>
                  <a:cubicBezTo>
                    <a:pt x="34" y="8"/>
                    <a:pt x="38" y="2"/>
                    <a:pt x="43" y="1"/>
                  </a:cubicBezTo>
                  <a:close/>
                  <a:moveTo>
                    <a:pt x="10" y="18"/>
                  </a:moveTo>
                  <a:cubicBezTo>
                    <a:pt x="13" y="14"/>
                    <a:pt x="20" y="13"/>
                    <a:pt x="25" y="17"/>
                  </a:cubicBezTo>
                  <a:cubicBezTo>
                    <a:pt x="26" y="17"/>
                    <a:pt x="27" y="18"/>
                    <a:pt x="28" y="18"/>
                  </a:cubicBezTo>
                  <a:cubicBezTo>
                    <a:pt x="25" y="22"/>
                    <a:pt x="25" y="27"/>
                    <a:pt x="28" y="31"/>
                  </a:cubicBezTo>
                  <a:cubicBezTo>
                    <a:pt x="28" y="31"/>
                    <a:pt x="28" y="32"/>
                    <a:pt x="28" y="32"/>
                  </a:cubicBezTo>
                  <a:cubicBezTo>
                    <a:pt x="27" y="31"/>
                    <a:pt x="25" y="31"/>
                    <a:pt x="24" y="31"/>
                  </a:cubicBezTo>
                  <a:cubicBezTo>
                    <a:pt x="20" y="30"/>
                    <a:pt x="16" y="30"/>
                    <a:pt x="13" y="33"/>
                  </a:cubicBezTo>
                  <a:cubicBezTo>
                    <a:pt x="9" y="29"/>
                    <a:pt x="7" y="23"/>
                    <a:pt x="10" y="18"/>
                  </a:cubicBezTo>
                  <a:close/>
                  <a:moveTo>
                    <a:pt x="0" y="49"/>
                  </a:moveTo>
                  <a:cubicBezTo>
                    <a:pt x="0" y="44"/>
                    <a:pt x="4" y="40"/>
                    <a:pt x="10" y="39"/>
                  </a:cubicBezTo>
                  <a:cubicBezTo>
                    <a:pt x="9" y="44"/>
                    <a:pt x="12" y="49"/>
                    <a:pt x="17" y="51"/>
                  </a:cubicBezTo>
                  <a:cubicBezTo>
                    <a:pt x="13" y="53"/>
                    <a:pt x="11" y="56"/>
                    <a:pt x="10" y="59"/>
                  </a:cubicBezTo>
                  <a:cubicBezTo>
                    <a:pt x="4" y="58"/>
                    <a:pt x="0" y="54"/>
                    <a:pt x="0" y="49"/>
                  </a:cubicBezTo>
                  <a:close/>
                  <a:moveTo>
                    <a:pt x="6" y="83"/>
                  </a:moveTo>
                  <a:cubicBezTo>
                    <a:pt x="2" y="78"/>
                    <a:pt x="4" y="72"/>
                    <a:pt x="9" y="68"/>
                  </a:cubicBezTo>
                  <a:cubicBezTo>
                    <a:pt x="9" y="67"/>
                    <a:pt x="10" y="67"/>
                    <a:pt x="11" y="66"/>
                  </a:cubicBezTo>
                  <a:cubicBezTo>
                    <a:pt x="13" y="70"/>
                    <a:pt x="18" y="72"/>
                    <a:pt x="23" y="72"/>
                  </a:cubicBezTo>
                  <a:cubicBezTo>
                    <a:pt x="22" y="72"/>
                    <a:pt x="22" y="73"/>
                    <a:pt x="22" y="73"/>
                  </a:cubicBezTo>
                  <a:cubicBezTo>
                    <a:pt x="19" y="77"/>
                    <a:pt x="19" y="81"/>
                    <a:pt x="20" y="84"/>
                  </a:cubicBezTo>
                  <a:cubicBezTo>
                    <a:pt x="15" y="87"/>
                    <a:pt x="9" y="87"/>
                    <a:pt x="6" y="83"/>
                  </a:cubicBezTo>
                  <a:close/>
                  <a:moveTo>
                    <a:pt x="29" y="103"/>
                  </a:moveTo>
                  <a:cubicBezTo>
                    <a:pt x="24" y="101"/>
                    <a:pt x="22" y="95"/>
                    <a:pt x="24" y="89"/>
                  </a:cubicBezTo>
                  <a:cubicBezTo>
                    <a:pt x="28" y="92"/>
                    <a:pt x="33" y="91"/>
                    <a:pt x="37" y="88"/>
                  </a:cubicBezTo>
                  <a:cubicBezTo>
                    <a:pt x="37" y="92"/>
                    <a:pt x="39" y="95"/>
                    <a:pt x="42" y="97"/>
                  </a:cubicBezTo>
                  <a:cubicBezTo>
                    <a:pt x="39" y="102"/>
                    <a:pt x="33" y="105"/>
                    <a:pt x="29" y="103"/>
                  </a:cubicBezTo>
                  <a:close/>
                  <a:moveTo>
                    <a:pt x="64" y="107"/>
                  </a:moveTo>
                  <a:cubicBezTo>
                    <a:pt x="59" y="109"/>
                    <a:pt x="53" y="105"/>
                    <a:pt x="51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5" y="97"/>
                    <a:pt x="58" y="93"/>
                    <a:pt x="59" y="88"/>
                  </a:cubicBezTo>
                  <a:cubicBezTo>
                    <a:pt x="59" y="88"/>
                    <a:pt x="59" y="88"/>
                    <a:pt x="59" y="87"/>
                  </a:cubicBezTo>
                  <a:cubicBezTo>
                    <a:pt x="59" y="88"/>
                    <a:pt x="60" y="89"/>
                    <a:pt x="60" y="89"/>
                  </a:cubicBezTo>
                  <a:cubicBezTo>
                    <a:pt x="63" y="93"/>
                    <a:pt x="67" y="95"/>
                    <a:pt x="71" y="95"/>
                  </a:cubicBezTo>
                  <a:cubicBezTo>
                    <a:pt x="72" y="100"/>
                    <a:pt x="69" y="106"/>
                    <a:pt x="64" y="107"/>
                  </a:cubicBezTo>
                  <a:close/>
                  <a:moveTo>
                    <a:pt x="96" y="89"/>
                  </a:moveTo>
                  <a:cubicBezTo>
                    <a:pt x="93" y="93"/>
                    <a:pt x="86" y="95"/>
                    <a:pt x="81" y="91"/>
                  </a:cubicBezTo>
                  <a:cubicBezTo>
                    <a:pt x="80" y="91"/>
                    <a:pt x="80" y="91"/>
                    <a:pt x="79" y="90"/>
                  </a:cubicBezTo>
                  <a:cubicBezTo>
                    <a:pt x="81" y="86"/>
                    <a:pt x="81" y="81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9" y="77"/>
                    <a:pt x="81" y="78"/>
                    <a:pt x="82" y="78"/>
                  </a:cubicBezTo>
                  <a:cubicBezTo>
                    <a:pt x="86" y="79"/>
                    <a:pt x="90" y="78"/>
                    <a:pt x="92" y="75"/>
                  </a:cubicBezTo>
                  <a:cubicBezTo>
                    <a:pt x="97" y="79"/>
                    <a:pt x="98" y="84"/>
                    <a:pt x="96" y="89"/>
                  </a:cubicBezTo>
                  <a:close/>
                  <a:moveTo>
                    <a:pt x="107" y="58"/>
                  </a:moveTo>
                  <a:cubicBezTo>
                    <a:pt x="107" y="63"/>
                    <a:pt x="103" y="68"/>
                    <a:pt x="96" y="68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6" y="63"/>
                    <a:pt x="93" y="59"/>
                    <a:pt x="89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3" y="56"/>
                    <a:pt x="96" y="52"/>
                    <a:pt x="97" y="48"/>
                  </a:cubicBezTo>
                  <a:cubicBezTo>
                    <a:pt x="102" y="49"/>
                    <a:pt x="107" y="53"/>
                    <a:pt x="107" y="58"/>
                  </a:cubicBezTo>
                  <a:close/>
                  <a:moveTo>
                    <a:pt x="100" y="27"/>
                  </a:moveTo>
                  <a:cubicBezTo>
                    <a:pt x="104" y="32"/>
                    <a:pt x="102" y="38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4" y="38"/>
                    <a:pt x="90" y="36"/>
                    <a:pt x="85" y="36"/>
                  </a:cubicBezTo>
                  <a:cubicBezTo>
                    <a:pt x="87" y="33"/>
                    <a:pt x="88" y="28"/>
                    <a:pt x="86" y="25"/>
                  </a:cubicBezTo>
                  <a:cubicBezTo>
                    <a:pt x="91" y="22"/>
                    <a:pt x="97" y="23"/>
                    <a:pt x="100" y="27"/>
                  </a:cubicBezTo>
                  <a:close/>
                  <a:moveTo>
                    <a:pt x="77" y="5"/>
                  </a:moveTo>
                  <a:cubicBezTo>
                    <a:pt x="82" y="7"/>
                    <a:pt x="84" y="13"/>
                    <a:pt x="82" y="19"/>
                  </a:cubicBezTo>
                  <a:cubicBezTo>
                    <a:pt x="82" y="19"/>
                    <a:pt x="82" y="19"/>
                    <a:pt x="82" y="20"/>
                  </a:cubicBezTo>
                  <a:cubicBezTo>
                    <a:pt x="77" y="17"/>
                    <a:pt x="72" y="19"/>
                    <a:pt x="69" y="22"/>
                  </a:cubicBezTo>
                  <a:cubicBezTo>
                    <a:pt x="69" y="18"/>
                    <a:pt x="67" y="14"/>
                    <a:pt x="64" y="11"/>
                  </a:cubicBezTo>
                  <a:cubicBezTo>
                    <a:pt x="66" y="6"/>
                    <a:pt x="72" y="3"/>
                    <a:pt x="77" y="5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13"/>
            <p:cNvSpPr>
              <a:spLocks noEditPoints="1"/>
            </p:cNvSpPr>
            <p:nvPr/>
          </p:nvSpPr>
          <p:spPr bwMode="auto">
            <a:xfrm>
              <a:off x="7720053" y="3905560"/>
              <a:ext cx="172341" cy="172341"/>
            </a:xfrm>
            <a:custGeom>
              <a:avLst/>
              <a:gdLst>
                <a:gd name="T0" fmla="*/ 21 w 83"/>
                <a:gd name="T1" fmla="*/ 5 h 83"/>
                <a:gd name="T2" fmla="*/ 32 w 83"/>
                <a:gd name="T3" fmla="*/ 9 h 83"/>
                <a:gd name="T4" fmla="*/ 36 w 83"/>
                <a:gd name="T5" fmla="*/ 19 h 83"/>
                <a:gd name="T6" fmla="*/ 35 w 83"/>
                <a:gd name="T7" fmla="*/ 19 h 83"/>
                <a:gd name="T8" fmla="*/ 25 w 83"/>
                <a:gd name="T9" fmla="*/ 25 h 83"/>
                <a:gd name="T10" fmla="*/ 18 w 83"/>
                <a:gd name="T11" fmla="*/ 16 h 83"/>
                <a:gd name="T12" fmla="*/ 21 w 83"/>
                <a:gd name="T13" fmla="*/ 5 h 83"/>
                <a:gd name="T14" fmla="*/ 1 w 83"/>
                <a:gd name="T15" fmla="*/ 26 h 83"/>
                <a:gd name="T16" fmla="*/ 7 w 83"/>
                <a:gd name="T17" fmla="*/ 36 h 83"/>
                <a:gd name="T18" fmla="*/ 18 w 83"/>
                <a:gd name="T19" fmla="*/ 37 h 83"/>
                <a:gd name="T20" fmla="*/ 23 w 83"/>
                <a:gd name="T21" fmla="*/ 26 h 83"/>
                <a:gd name="T22" fmla="*/ 11 w 83"/>
                <a:gd name="T23" fmla="*/ 21 h 83"/>
                <a:gd name="T24" fmla="*/ 1 w 83"/>
                <a:gd name="T25" fmla="*/ 26 h 83"/>
                <a:gd name="T26" fmla="*/ 1 w 83"/>
                <a:gd name="T27" fmla="*/ 50 h 83"/>
                <a:gd name="T28" fmla="*/ 7 w 83"/>
                <a:gd name="T29" fmla="*/ 41 h 83"/>
                <a:gd name="T30" fmla="*/ 17 w 83"/>
                <a:gd name="T31" fmla="*/ 39 h 83"/>
                <a:gd name="T32" fmla="*/ 17 w 83"/>
                <a:gd name="T33" fmla="*/ 47 h 83"/>
                <a:gd name="T34" fmla="*/ 19 w 83"/>
                <a:gd name="T35" fmla="*/ 52 h 83"/>
                <a:gd name="T36" fmla="*/ 12 w 83"/>
                <a:gd name="T37" fmla="*/ 55 h 83"/>
                <a:gd name="T38" fmla="*/ 1 w 83"/>
                <a:gd name="T39" fmla="*/ 50 h 83"/>
                <a:gd name="T40" fmla="*/ 14 w 83"/>
                <a:gd name="T41" fmla="*/ 74 h 83"/>
                <a:gd name="T42" fmla="*/ 25 w 83"/>
                <a:gd name="T43" fmla="*/ 71 h 83"/>
                <a:gd name="T44" fmla="*/ 29 w 83"/>
                <a:gd name="T45" fmla="*/ 63 h 83"/>
                <a:gd name="T46" fmla="*/ 20 w 83"/>
                <a:gd name="T47" fmla="*/ 54 h 83"/>
                <a:gd name="T48" fmla="*/ 12 w 83"/>
                <a:gd name="T49" fmla="*/ 62 h 83"/>
                <a:gd name="T50" fmla="*/ 14 w 83"/>
                <a:gd name="T51" fmla="*/ 74 h 83"/>
                <a:gd name="T52" fmla="*/ 35 w 83"/>
                <a:gd name="T53" fmla="*/ 83 h 83"/>
                <a:gd name="T54" fmla="*/ 28 w 83"/>
                <a:gd name="T55" fmla="*/ 73 h 83"/>
                <a:gd name="T56" fmla="*/ 30 w 83"/>
                <a:gd name="T57" fmla="*/ 63 h 83"/>
                <a:gd name="T58" fmla="*/ 43 w 83"/>
                <a:gd name="T59" fmla="*/ 65 h 83"/>
                <a:gd name="T60" fmla="*/ 44 w 83"/>
                <a:gd name="T61" fmla="*/ 75 h 83"/>
                <a:gd name="T62" fmla="*/ 35 w 83"/>
                <a:gd name="T63" fmla="*/ 83 h 83"/>
                <a:gd name="T64" fmla="*/ 62 w 83"/>
                <a:gd name="T65" fmla="*/ 77 h 83"/>
                <a:gd name="T66" fmla="*/ 51 w 83"/>
                <a:gd name="T67" fmla="*/ 75 h 83"/>
                <a:gd name="T68" fmla="*/ 46 w 83"/>
                <a:gd name="T69" fmla="*/ 65 h 83"/>
                <a:gd name="T70" fmla="*/ 57 w 83"/>
                <a:gd name="T71" fmla="*/ 59 h 83"/>
                <a:gd name="T72" fmla="*/ 63 w 83"/>
                <a:gd name="T73" fmla="*/ 66 h 83"/>
                <a:gd name="T74" fmla="*/ 62 w 83"/>
                <a:gd name="T75" fmla="*/ 77 h 83"/>
                <a:gd name="T76" fmla="*/ 81 w 83"/>
                <a:gd name="T77" fmla="*/ 56 h 83"/>
                <a:gd name="T78" fmla="*/ 74 w 83"/>
                <a:gd name="T79" fmla="*/ 47 h 83"/>
                <a:gd name="T80" fmla="*/ 63 w 83"/>
                <a:gd name="T81" fmla="*/ 46 h 83"/>
                <a:gd name="T82" fmla="*/ 58 w 83"/>
                <a:gd name="T83" fmla="*/ 57 h 83"/>
                <a:gd name="T84" fmla="*/ 70 w 83"/>
                <a:gd name="T85" fmla="*/ 62 h 83"/>
                <a:gd name="T86" fmla="*/ 81 w 83"/>
                <a:gd name="T87" fmla="*/ 56 h 83"/>
                <a:gd name="T88" fmla="*/ 81 w 83"/>
                <a:gd name="T89" fmla="*/ 31 h 83"/>
                <a:gd name="T90" fmla="*/ 76 w 83"/>
                <a:gd name="T91" fmla="*/ 41 h 83"/>
                <a:gd name="T92" fmla="*/ 64 w 83"/>
                <a:gd name="T93" fmla="*/ 44 h 83"/>
                <a:gd name="T94" fmla="*/ 63 w 83"/>
                <a:gd name="T95" fmla="*/ 37 h 83"/>
                <a:gd name="T96" fmla="*/ 61 w 83"/>
                <a:gd name="T97" fmla="*/ 32 h 83"/>
                <a:gd name="T98" fmla="*/ 70 w 83"/>
                <a:gd name="T99" fmla="*/ 27 h 83"/>
                <a:gd name="T100" fmla="*/ 81 w 83"/>
                <a:gd name="T101" fmla="*/ 31 h 83"/>
                <a:gd name="T102" fmla="*/ 69 w 83"/>
                <a:gd name="T103" fmla="*/ 10 h 83"/>
                <a:gd name="T104" fmla="*/ 58 w 83"/>
                <a:gd name="T105" fmla="*/ 13 h 83"/>
                <a:gd name="T106" fmla="*/ 52 w 83"/>
                <a:gd name="T107" fmla="*/ 22 h 83"/>
                <a:gd name="T108" fmla="*/ 61 w 83"/>
                <a:gd name="T109" fmla="*/ 31 h 83"/>
                <a:gd name="T110" fmla="*/ 70 w 83"/>
                <a:gd name="T111" fmla="*/ 22 h 83"/>
                <a:gd name="T112" fmla="*/ 69 w 83"/>
                <a:gd name="T113" fmla="*/ 10 h 83"/>
                <a:gd name="T114" fmla="*/ 46 w 83"/>
                <a:gd name="T115" fmla="*/ 0 h 83"/>
                <a:gd name="T116" fmla="*/ 53 w 83"/>
                <a:gd name="T117" fmla="*/ 9 h 83"/>
                <a:gd name="T118" fmla="*/ 51 w 83"/>
                <a:gd name="T119" fmla="*/ 21 h 83"/>
                <a:gd name="T120" fmla="*/ 39 w 83"/>
                <a:gd name="T121" fmla="*/ 19 h 83"/>
                <a:gd name="T122" fmla="*/ 38 w 83"/>
                <a:gd name="T123" fmla="*/ 8 h 83"/>
                <a:gd name="T124" fmla="*/ 46 w 83"/>
                <a:gd name="T1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83">
                  <a:moveTo>
                    <a:pt x="21" y="5"/>
                  </a:moveTo>
                  <a:cubicBezTo>
                    <a:pt x="24" y="3"/>
                    <a:pt x="29" y="5"/>
                    <a:pt x="32" y="9"/>
                  </a:cubicBezTo>
                  <a:cubicBezTo>
                    <a:pt x="33" y="11"/>
                    <a:pt x="35" y="15"/>
                    <a:pt x="36" y="19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1" y="20"/>
                    <a:pt x="28" y="22"/>
                    <a:pt x="25" y="25"/>
                  </a:cubicBezTo>
                  <a:cubicBezTo>
                    <a:pt x="22" y="22"/>
                    <a:pt x="19" y="18"/>
                    <a:pt x="18" y="16"/>
                  </a:cubicBezTo>
                  <a:cubicBezTo>
                    <a:pt x="16" y="12"/>
                    <a:pt x="17" y="7"/>
                    <a:pt x="21" y="5"/>
                  </a:cubicBezTo>
                  <a:close/>
                  <a:moveTo>
                    <a:pt x="1" y="26"/>
                  </a:moveTo>
                  <a:cubicBezTo>
                    <a:pt x="0" y="30"/>
                    <a:pt x="3" y="34"/>
                    <a:pt x="7" y="36"/>
                  </a:cubicBezTo>
                  <a:cubicBezTo>
                    <a:pt x="9" y="36"/>
                    <a:pt x="14" y="37"/>
                    <a:pt x="18" y="37"/>
                  </a:cubicBezTo>
                  <a:cubicBezTo>
                    <a:pt x="18" y="33"/>
                    <a:pt x="20" y="29"/>
                    <a:pt x="23" y="26"/>
                  </a:cubicBezTo>
                  <a:cubicBezTo>
                    <a:pt x="19" y="23"/>
                    <a:pt x="14" y="22"/>
                    <a:pt x="11" y="21"/>
                  </a:cubicBezTo>
                  <a:cubicBezTo>
                    <a:pt x="7" y="20"/>
                    <a:pt x="2" y="22"/>
                    <a:pt x="1" y="26"/>
                  </a:cubicBezTo>
                  <a:close/>
                  <a:moveTo>
                    <a:pt x="1" y="50"/>
                  </a:moveTo>
                  <a:cubicBezTo>
                    <a:pt x="0" y="46"/>
                    <a:pt x="3" y="42"/>
                    <a:pt x="7" y="41"/>
                  </a:cubicBezTo>
                  <a:cubicBezTo>
                    <a:pt x="9" y="40"/>
                    <a:pt x="13" y="39"/>
                    <a:pt x="17" y="39"/>
                  </a:cubicBezTo>
                  <a:cubicBezTo>
                    <a:pt x="17" y="42"/>
                    <a:pt x="17" y="44"/>
                    <a:pt x="17" y="47"/>
                  </a:cubicBezTo>
                  <a:cubicBezTo>
                    <a:pt x="18" y="49"/>
                    <a:pt x="18" y="51"/>
                    <a:pt x="19" y="52"/>
                  </a:cubicBezTo>
                  <a:cubicBezTo>
                    <a:pt x="16" y="54"/>
                    <a:pt x="13" y="55"/>
                    <a:pt x="12" y="55"/>
                  </a:cubicBezTo>
                  <a:cubicBezTo>
                    <a:pt x="7" y="57"/>
                    <a:pt x="2" y="54"/>
                    <a:pt x="1" y="50"/>
                  </a:cubicBezTo>
                  <a:close/>
                  <a:moveTo>
                    <a:pt x="14" y="74"/>
                  </a:moveTo>
                  <a:cubicBezTo>
                    <a:pt x="17" y="76"/>
                    <a:pt x="22" y="75"/>
                    <a:pt x="25" y="71"/>
                  </a:cubicBezTo>
                  <a:cubicBezTo>
                    <a:pt x="26" y="69"/>
                    <a:pt x="28" y="66"/>
                    <a:pt x="29" y="63"/>
                  </a:cubicBezTo>
                  <a:cubicBezTo>
                    <a:pt x="25" y="61"/>
                    <a:pt x="22" y="57"/>
                    <a:pt x="20" y="54"/>
                  </a:cubicBezTo>
                  <a:cubicBezTo>
                    <a:pt x="17" y="56"/>
                    <a:pt x="14" y="60"/>
                    <a:pt x="12" y="62"/>
                  </a:cubicBezTo>
                  <a:cubicBezTo>
                    <a:pt x="9" y="66"/>
                    <a:pt x="10" y="71"/>
                    <a:pt x="14" y="74"/>
                  </a:cubicBezTo>
                  <a:close/>
                  <a:moveTo>
                    <a:pt x="35" y="83"/>
                  </a:moveTo>
                  <a:cubicBezTo>
                    <a:pt x="31" y="82"/>
                    <a:pt x="28" y="78"/>
                    <a:pt x="28" y="73"/>
                  </a:cubicBezTo>
                  <a:cubicBezTo>
                    <a:pt x="29" y="71"/>
                    <a:pt x="29" y="67"/>
                    <a:pt x="30" y="63"/>
                  </a:cubicBezTo>
                  <a:cubicBezTo>
                    <a:pt x="34" y="65"/>
                    <a:pt x="39" y="66"/>
                    <a:pt x="43" y="65"/>
                  </a:cubicBezTo>
                  <a:cubicBezTo>
                    <a:pt x="44" y="69"/>
                    <a:pt x="44" y="73"/>
                    <a:pt x="44" y="75"/>
                  </a:cubicBezTo>
                  <a:cubicBezTo>
                    <a:pt x="43" y="80"/>
                    <a:pt x="39" y="83"/>
                    <a:pt x="35" y="83"/>
                  </a:cubicBezTo>
                  <a:close/>
                  <a:moveTo>
                    <a:pt x="62" y="77"/>
                  </a:moveTo>
                  <a:cubicBezTo>
                    <a:pt x="59" y="80"/>
                    <a:pt x="54" y="79"/>
                    <a:pt x="51" y="75"/>
                  </a:cubicBezTo>
                  <a:cubicBezTo>
                    <a:pt x="49" y="73"/>
                    <a:pt x="47" y="69"/>
                    <a:pt x="46" y="65"/>
                  </a:cubicBezTo>
                  <a:cubicBezTo>
                    <a:pt x="50" y="64"/>
                    <a:pt x="54" y="62"/>
                    <a:pt x="57" y="59"/>
                  </a:cubicBezTo>
                  <a:cubicBezTo>
                    <a:pt x="60" y="61"/>
                    <a:pt x="62" y="64"/>
                    <a:pt x="63" y="66"/>
                  </a:cubicBezTo>
                  <a:cubicBezTo>
                    <a:pt x="66" y="70"/>
                    <a:pt x="66" y="75"/>
                    <a:pt x="62" y="77"/>
                  </a:cubicBezTo>
                  <a:close/>
                  <a:moveTo>
                    <a:pt x="81" y="56"/>
                  </a:moveTo>
                  <a:cubicBezTo>
                    <a:pt x="81" y="52"/>
                    <a:pt x="78" y="48"/>
                    <a:pt x="74" y="47"/>
                  </a:cubicBezTo>
                  <a:cubicBezTo>
                    <a:pt x="72" y="46"/>
                    <a:pt x="67" y="46"/>
                    <a:pt x="63" y="46"/>
                  </a:cubicBezTo>
                  <a:cubicBezTo>
                    <a:pt x="63" y="50"/>
                    <a:pt x="61" y="54"/>
                    <a:pt x="58" y="57"/>
                  </a:cubicBezTo>
                  <a:cubicBezTo>
                    <a:pt x="62" y="59"/>
                    <a:pt x="68" y="61"/>
                    <a:pt x="70" y="62"/>
                  </a:cubicBezTo>
                  <a:cubicBezTo>
                    <a:pt x="75" y="63"/>
                    <a:pt x="80" y="60"/>
                    <a:pt x="81" y="56"/>
                  </a:cubicBezTo>
                  <a:close/>
                  <a:moveTo>
                    <a:pt x="81" y="31"/>
                  </a:moveTo>
                  <a:cubicBezTo>
                    <a:pt x="83" y="35"/>
                    <a:pt x="80" y="39"/>
                    <a:pt x="76" y="41"/>
                  </a:cubicBezTo>
                  <a:cubicBezTo>
                    <a:pt x="74" y="42"/>
                    <a:pt x="68" y="43"/>
                    <a:pt x="64" y="44"/>
                  </a:cubicBezTo>
                  <a:cubicBezTo>
                    <a:pt x="64" y="42"/>
                    <a:pt x="64" y="39"/>
                    <a:pt x="63" y="37"/>
                  </a:cubicBezTo>
                  <a:cubicBezTo>
                    <a:pt x="63" y="35"/>
                    <a:pt x="62" y="33"/>
                    <a:pt x="61" y="32"/>
                  </a:cubicBezTo>
                  <a:cubicBezTo>
                    <a:pt x="65" y="29"/>
                    <a:pt x="68" y="28"/>
                    <a:pt x="70" y="27"/>
                  </a:cubicBezTo>
                  <a:cubicBezTo>
                    <a:pt x="75" y="25"/>
                    <a:pt x="80" y="27"/>
                    <a:pt x="81" y="31"/>
                  </a:cubicBezTo>
                  <a:close/>
                  <a:moveTo>
                    <a:pt x="69" y="10"/>
                  </a:moveTo>
                  <a:cubicBezTo>
                    <a:pt x="65" y="8"/>
                    <a:pt x="60" y="9"/>
                    <a:pt x="58" y="13"/>
                  </a:cubicBezTo>
                  <a:cubicBezTo>
                    <a:pt x="56" y="14"/>
                    <a:pt x="54" y="18"/>
                    <a:pt x="52" y="22"/>
                  </a:cubicBezTo>
                  <a:cubicBezTo>
                    <a:pt x="56" y="24"/>
                    <a:pt x="59" y="27"/>
                    <a:pt x="61" y="31"/>
                  </a:cubicBezTo>
                  <a:cubicBezTo>
                    <a:pt x="65" y="28"/>
                    <a:pt x="68" y="24"/>
                    <a:pt x="70" y="22"/>
                  </a:cubicBezTo>
                  <a:cubicBezTo>
                    <a:pt x="73" y="18"/>
                    <a:pt x="72" y="13"/>
                    <a:pt x="69" y="10"/>
                  </a:cubicBezTo>
                  <a:close/>
                  <a:moveTo>
                    <a:pt x="46" y="0"/>
                  </a:moveTo>
                  <a:cubicBezTo>
                    <a:pt x="50" y="0"/>
                    <a:pt x="54" y="4"/>
                    <a:pt x="53" y="9"/>
                  </a:cubicBezTo>
                  <a:cubicBezTo>
                    <a:pt x="53" y="11"/>
                    <a:pt x="53" y="17"/>
                    <a:pt x="51" y="21"/>
                  </a:cubicBezTo>
                  <a:cubicBezTo>
                    <a:pt x="47" y="20"/>
                    <a:pt x="43" y="19"/>
                    <a:pt x="39" y="19"/>
                  </a:cubicBezTo>
                  <a:cubicBezTo>
                    <a:pt x="38" y="15"/>
                    <a:pt x="38" y="10"/>
                    <a:pt x="38" y="8"/>
                  </a:cubicBezTo>
                  <a:cubicBezTo>
                    <a:pt x="38" y="3"/>
                    <a:pt x="42" y="0"/>
                    <a:pt x="46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14"/>
            <p:cNvSpPr>
              <a:spLocks/>
            </p:cNvSpPr>
            <p:nvPr/>
          </p:nvSpPr>
          <p:spPr bwMode="auto">
            <a:xfrm>
              <a:off x="7788638" y="3954801"/>
              <a:ext cx="12310" cy="13189"/>
            </a:xfrm>
            <a:custGeom>
              <a:avLst/>
              <a:gdLst>
                <a:gd name="T0" fmla="*/ 2 w 6"/>
                <a:gd name="T1" fmla="*/ 0 h 6"/>
                <a:gd name="T2" fmla="*/ 6 w 6"/>
                <a:gd name="T3" fmla="*/ 2 h 6"/>
                <a:gd name="T4" fmla="*/ 3 w 6"/>
                <a:gd name="T5" fmla="*/ 5 h 6"/>
                <a:gd name="T6" fmla="*/ 0 w 6"/>
                <a:gd name="T7" fmla="*/ 3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4" y="0"/>
                    <a:pt x="5" y="1"/>
                    <a:pt x="6" y="2"/>
                  </a:cubicBezTo>
                  <a:cubicBezTo>
                    <a:pt x="6" y="3"/>
                    <a:pt x="5" y="5"/>
                    <a:pt x="3" y="5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15"/>
            <p:cNvSpPr>
              <a:spLocks/>
            </p:cNvSpPr>
            <p:nvPr/>
          </p:nvSpPr>
          <p:spPr bwMode="auto">
            <a:xfrm>
              <a:off x="7800948" y="4017231"/>
              <a:ext cx="12310" cy="13189"/>
            </a:xfrm>
            <a:custGeom>
              <a:avLst/>
              <a:gdLst>
                <a:gd name="T0" fmla="*/ 3 w 6"/>
                <a:gd name="T1" fmla="*/ 1 h 6"/>
                <a:gd name="T2" fmla="*/ 6 w 6"/>
                <a:gd name="T3" fmla="*/ 3 h 6"/>
                <a:gd name="T4" fmla="*/ 4 w 6"/>
                <a:gd name="T5" fmla="*/ 6 h 6"/>
                <a:gd name="T6" fmla="*/ 1 w 6"/>
                <a:gd name="T7" fmla="*/ 4 h 6"/>
                <a:gd name="T8" fmla="*/ 3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1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4"/>
                    <a:pt x="5" y="6"/>
                    <a:pt x="4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0" y="2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16"/>
            <p:cNvSpPr>
              <a:spLocks/>
            </p:cNvSpPr>
            <p:nvPr/>
          </p:nvSpPr>
          <p:spPr bwMode="auto">
            <a:xfrm>
              <a:off x="7769293" y="3969749"/>
              <a:ext cx="13189" cy="12310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2 h 6"/>
                <a:gd name="T4" fmla="*/ 4 w 6"/>
                <a:gd name="T5" fmla="*/ 6 h 6"/>
                <a:gd name="T6" fmla="*/ 0 w 6"/>
                <a:gd name="T7" fmla="*/ 3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4" y="0"/>
                    <a:pt x="5" y="1"/>
                    <a:pt x="6" y="2"/>
                  </a:cubicBezTo>
                  <a:cubicBezTo>
                    <a:pt x="6" y="4"/>
                    <a:pt x="5" y="5"/>
                    <a:pt x="4" y="6"/>
                  </a:cubicBezTo>
                  <a:cubicBezTo>
                    <a:pt x="2" y="6"/>
                    <a:pt x="1" y="5"/>
                    <a:pt x="0" y="3"/>
                  </a:cubicBezTo>
                  <a:cubicBezTo>
                    <a:pt x="0" y="2"/>
                    <a:pt x="1" y="1"/>
                    <a:pt x="3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7"/>
            <p:cNvSpPr>
              <a:spLocks/>
            </p:cNvSpPr>
            <p:nvPr/>
          </p:nvSpPr>
          <p:spPr bwMode="auto">
            <a:xfrm>
              <a:off x="7763138" y="3992610"/>
              <a:ext cx="12310" cy="12310"/>
            </a:xfrm>
            <a:custGeom>
              <a:avLst/>
              <a:gdLst>
                <a:gd name="T0" fmla="*/ 2 w 6"/>
                <a:gd name="T1" fmla="*/ 0 h 6"/>
                <a:gd name="T2" fmla="*/ 6 w 6"/>
                <a:gd name="T3" fmla="*/ 2 h 6"/>
                <a:gd name="T4" fmla="*/ 4 w 6"/>
                <a:gd name="T5" fmla="*/ 5 h 6"/>
                <a:gd name="T6" fmla="*/ 0 w 6"/>
                <a:gd name="T7" fmla="*/ 3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4" y="0"/>
                    <a:pt x="5" y="1"/>
                    <a:pt x="6" y="2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2" y="6"/>
                    <a:pt x="1" y="5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18"/>
            <p:cNvSpPr>
              <a:spLocks/>
            </p:cNvSpPr>
            <p:nvPr/>
          </p:nvSpPr>
          <p:spPr bwMode="auto">
            <a:xfrm>
              <a:off x="7778086" y="4013713"/>
              <a:ext cx="12310" cy="9672"/>
            </a:xfrm>
            <a:custGeom>
              <a:avLst/>
              <a:gdLst>
                <a:gd name="T0" fmla="*/ 3 w 6"/>
                <a:gd name="T1" fmla="*/ 0 h 5"/>
                <a:gd name="T2" fmla="*/ 6 w 6"/>
                <a:gd name="T3" fmla="*/ 2 h 5"/>
                <a:gd name="T4" fmla="*/ 4 w 6"/>
                <a:gd name="T5" fmla="*/ 5 h 5"/>
                <a:gd name="T6" fmla="*/ 1 w 6"/>
                <a:gd name="T7" fmla="*/ 3 h 5"/>
                <a:gd name="T8" fmla="*/ 3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4" y="0"/>
                    <a:pt x="6" y="0"/>
                    <a:pt x="6" y="2"/>
                  </a:cubicBezTo>
                  <a:cubicBezTo>
                    <a:pt x="6" y="3"/>
                    <a:pt x="5" y="5"/>
                    <a:pt x="4" y="5"/>
                  </a:cubicBezTo>
                  <a:cubicBezTo>
                    <a:pt x="2" y="5"/>
                    <a:pt x="1" y="5"/>
                    <a:pt x="1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9"/>
            <p:cNvSpPr>
              <a:spLocks/>
            </p:cNvSpPr>
            <p:nvPr/>
          </p:nvSpPr>
          <p:spPr bwMode="auto">
            <a:xfrm>
              <a:off x="7813258" y="3959197"/>
              <a:ext cx="12310" cy="12310"/>
            </a:xfrm>
            <a:custGeom>
              <a:avLst/>
              <a:gdLst>
                <a:gd name="T0" fmla="*/ 2 w 6"/>
                <a:gd name="T1" fmla="*/ 1 h 6"/>
                <a:gd name="T2" fmla="*/ 0 w 6"/>
                <a:gd name="T3" fmla="*/ 4 h 6"/>
                <a:gd name="T4" fmla="*/ 3 w 6"/>
                <a:gd name="T5" fmla="*/ 6 h 6"/>
                <a:gd name="T6" fmla="*/ 6 w 6"/>
                <a:gd name="T7" fmla="*/ 3 h 6"/>
                <a:gd name="T8" fmla="*/ 2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6" y="4"/>
                    <a:pt x="6" y="3"/>
                  </a:cubicBezTo>
                  <a:cubicBezTo>
                    <a:pt x="5" y="1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20"/>
            <p:cNvSpPr>
              <a:spLocks/>
            </p:cNvSpPr>
            <p:nvPr/>
          </p:nvSpPr>
          <p:spPr bwMode="auto">
            <a:xfrm>
              <a:off x="7828206" y="3977662"/>
              <a:ext cx="12310" cy="13189"/>
            </a:xfrm>
            <a:custGeom>
              <a:avLst/>
              <a:gdLst>
                <a:gd name="T0" fmla="*/ 3 w 6"/>
                <a:gd name="T1" fmla="*/ 0 h 6"/>
                <a:gd name="T2" fmla="*/ 0 w 6"/>
                <a:gd name="T3" fmla="*/ 4 h 6"/>
                <a:gd name="T4" fmla="*/ 4 w 6"/>
                <a:gd name="T5" fmla="*/ 6 h 6"/>
                <a:gd name="T6" fmla="*/ 6 w 6"/>
                <a:gd name="T7" fmla="*/ 2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5"/>
                    <a:pt x="6" y="4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21"/>
            <p:cNvSpPr>
              <a:spLocks/>
            </p:cNvSpPr>
            <p:nvPr/>
          </p:nvSpPr>
          <p:spPr bwMode="auto">
            <a:xfrm>
              <a:off x="7822051" y="4003162"/>
              <a:ext cx="12310" cy="12310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4 h 6"/>
                <a:gd name="T4" fmla="*/ 4 w 6"/>
                <a:gd name="T5" fmla="*/ 6 h 6"/>
                <a:gd name="T6" fmla="*/ 6 w 6"/>
                <a:gd name="T7" fmla="*/ 2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1" y="1"/>
                    <a:pt x="0" y="2"/>
                    <a:pt x="1" y="4"/>
                  </a:cubicBezTo>
                  <a:cubicBezTo>
                    <a:pt x="1" y="5"/>
                    <a:pt x="3" y="6"/>
                    <a:pt x="4" y="6"/>
                  </a:cubicBezTo>
                  <a:cubicBezTo>
                    <a:pt x="5" y="5"/>
                    <a:pt x="6" y="4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22"/>
            <p:cNvSpPr>
              <a:spLocks/>
            </p:cNvSpPr>
            <p:nvPr/>
          </p:nvSpPr>
          <p:spPr bwMode="auto">
            <a:xfrm>
              <a:off x="7786000" y="3977662"/>
              <a:ext cx="27258" cy="27258"/>
            </a:xfrm>
            <a:custGeom>
              <a:avLst/>
              <a:gdLst>
                <a:gd name="T0" fmla="*/ 6 w 13"/>
                <a:gd name="T1" fmla="*/ 0 h 13"/>
                <a:gd name="T2" fmla="*/ 13 w 13"/>
                <a:gd name="T3" fmla="*/ 5 h 13"/>
                <a:gd name="T4" fmla="*/ 8 w 13"/>
                <a:gd name="T5" fmla="*/ 12 h 13"/>
                <a:gd name="T6" fmla="*/ 1 w 13"/>
                <a:gd name="T7" fmla="*/ 7 h 13"/>
                <a:gd name="T8" fmla="*/ 6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9" y="0"/>
                    <a:pt x="12" y="2"/>
                    <a:pt x="13" y="5"/>
                  </a:cubicBezTo>
                  <a:cubicBezTo>
                    <a:pt x="13" y="8"/>
                    <a:pt x="11" y="11"/>
                    <a:pt x="8" y="12"/>
                  </a:cubicBezTo>
                  <a:cubicBezTo>
                    <a:pt x="5" y="13"/>
                    <a:pt x="2" y="10"/>
                    <a:pt x="1" y="7"/>
                  </a:cubicBezTo>
                  <a:cubicBezTo>
                    <a:pt x="0" y="4"/>
                    <a:pt x="2" y="1"/>
                    <a:pt x="6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98571" y="2500871"/>
            <a:ext cx="446238" cy="431733"/>
            <a:chOff x="8048213" y="3951570"/>
            <a:chExt cx="568023" cy="54955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2" name="Freeform 195"/>
            <p:cNvSpPr>
              <a:spLocks/>
            </p:cNvSpPr>
            <p:nvPr/>
          </p:nvSpPr>
          <p:spPr bwMode="auto">
            <a:xfrm>
              <a:off x="8256606" y="4167876"/>
              <a:ext cx="176738" cy="278736"/>
            </a:xfrm>
            <a:custGeom>
              <a:avLst/>
              <a:gdLst>
                <a:gd name="T0" fmla="*/ 9 w 85"/>
                <a:gd name="T1" fmla="*/ 26 h 134"/>
                <a:gd name="T2" fmla="*/ 15 w 85"/>
                <a:gd name="T3" fmla="*/ 33 h 134"/>
                <a:gd name="T4" fmla="*/ 31 w 85"/>
                <a:gd name="T5" fmla="*/ 39 h 134"/>
                <a:gd name="T6" fmla="*/ 30 w 85"/>
                <a:gd name="T7" fmla="*/ 16 h 134"/>
                <a:gd name="T8" fmla="*/ 25 w 85"/>
                <a:gd name="T9" fmla="*/ 8 h 134"/>
                <a:gd name="T10" fmla="*/ 34 w 85"/>
                <a:gd name="T11" fmla="*/ 0 h 134"/>
                <a:gd name="T12" fmla="*/ 42 w 85"/>
                <a:gd name="T13" fmla="*/ 8 h 134"/>
                <a:gd name="T14" fmla="*/ 38 w 85"/>
                <a:gd name="T15" fmla="*/ 16 h 134"/>
                <a:gd name="T16" fmla="*/ 53 w 85"/>
                <a:gd name="T17" fmla="*/ 73 h 134"/>
                <a:gd name="T18" fmla="*/ 64 w 85"/>
                <a:gd name="T19" fmla="*/ 62 h 134"/>
                <a:gd name="T20" fmla="*/ 73 w 85"/>
                <a:gd name="T21" fmla="*/ 54 h 134"/>
                <a:gd name="T22" fmla="*/ 82 w 85"/>
                <a:gd name="T23" fmla="*/ 62 h 134"/>
                <a:gd name="T24" fmla="*/ 74 w 85"/>
                <a:gd name="T25" fmla="*/ 70 h 134"/>
                <a:gd name="T26" fmla="*/ 68 w 85"/>
                <a:gd name="T27" fmla="*/ 70 h 134"/>
                <a:gd name="T28" fmla="*/ 59 w 85"/>
                <a:gd name="T29" fmla="*/ 81 h 134"/>
                <a:gd name="T30" fmla="*/ 85 w 85"/>
                <a:gd name="T31" fmla="*/ 129 h 134"/>
                <a:gd name="T32" fmla="*/ 79 w 85"/>
                <a:gd name="T33" fmla="*/ 134 h 134"/>
                <a:gd name="T34" fmla="*/ 32 w 85"/>
                <a:gd name="T35" fmla="*/ 47 h 134"/>
                <a:gd name="T36" fmla="*/ 12 w 85"/>
                <a:gd name="T37" fmla="*/ 42 h 134"/>
                <a:gd name="T38" fmla="*/ 9 w 85"/>
                <a:gd name="T39" fmla="*/ 43 h 134"/>
                <a:gd name="T40" fmla="*/ 0 w 85"/>
                <a:gd name="T41" fmla="*/ 34 h 134"/>
                <a:gd name="T42" fmla="*/ 9 w 85"/>
                <a:gd name="T43" fmla="*/ 2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134">
                  <a:moveTo>
                    <a:pt x="9" y="26"/>
                  </a:moveTo>
                  <a:cubicBezTo>
                    <a:pt x="12" y="26"/>
                    <a:pt x="12" y="31"/>
                    <a:pt x="15" y="33"/>
                  </a:cubicBezTo>
                  <a:cubicBezTo>
                    <a:pt x="20" y="36"/>
                    <a:pt x="27" y="37"/>
                    <a:pt x="31" y="39"/>
                  </a:cubicBezTo>
                  <a:cubicBezTo>
                    <a:pt x="29" y="32"/>
                    <a:pt x="29" y="24"/>
                    <a:pt x="30" y="16"/>
                  </a:cubicBezTo>
                  <a:cubicBezTo>
                    <a:pt x="28" y="13"/>
                    <a:pt x="25" y="12"/>
                    <a:pt x="25" y="8"/>
                  </a:cubicBezTo>
                  <a:cubicBezTo>
                    <a:pt x="25" y="3"/>
                    <a:pt x="29" y="0"/>
                    <a:pt x="34" y="0"/>
                  </a:cubicBezTo>
                  <a:cubicBezTo>
                    <a:pt x="38" y="0"/>
                    <a:pt x="42" y="3"/>
                    <a:pt x="42" y="8"/>
                  </a:cubicBezTo>
                  <a:cubicBezTo>
                    <a:pt x="42" y="11"/>
                    <a:pt x="40" y="13"/>
                    <a:pt x="38" y="16"/>
                  </a:cubicBezTo>
                  <a:cubicBezTo>
                    <a:pt x="38" y="36"/>
                    <a:pt x="42" y="56"/>
                    <a:pt x="53" y="73"/>
                  </a:cubicBezTo>
                  <a:cubicBezTo>
                    <a:pt x="56" y="68"/>
                    <a:pt x="60" y="65"/>
                    <a:pt x="64" y="62"/>
                  </a:cubicBezTo>
                  <a:cubicBezTo>
                    <a:pt x="65" y="58"/>
                    <a:pt x="69" y="54"/>
                    <a:pt x="73" y="54"/>
                  </a:cubicBezTo>
                  <a:cubicBezTo>
                    <a:pt x="77" y="53"/>
                    <a:pt x="82" y="58"/>
                    <a:pt x="82" y="62"/>
                  </a:cubicBezTo>
                  <a:cubicBezTo>
                    <a:pt x="82" y="67"/>
                    <a:pt x="78" y="70"/>
                    <a:pt x="74" y="70"/>
                  </a:cubicBezTo>
                  <a:cubicBezTo>
                    <a:pt x="71" y="70"/>
                    <a:pt x="70" y="71"/>
                    <a:pt x="68" y="70"/>
                  </a:cubicBezTo>
                  <a:cubicBezTo>
                    <a:pt x="62" y="71"/>
                    <a:pt x="59" y="74"/>
                    <a:pt x="59" y="81"/>
                  </a:cubicBezTo>
                  <a:cubicBezTo>
                    <a:pt x="69" y="96"/>
                    <a:pt x="79" y="112"/>
                    <a:pt x="85" y="129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67" y="106"/>
                    <a:pt x="40" y="79"/>
                    <a:pt x="32" y="47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0" y="43"/>
                    <a:pt x="9" y="43"/>
                  </a:cubicBezTo>
                  <a:cubicBezTo>
                    <a:pt x="4" y="43"/>
                    <a:pt x="0" y="39"/>
                    <a:pt x="0" y="34"/>
                  </a:cubicBezTo>
                  <a:cubicBezTo>
                    <a:pt x="0" y="30"/>
                    <a:pt x="5" y="26"/>
                    <a:pt x="9" y="2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6"/>
            <p:cNvSpPr>
              <a:spLocks noEditPoints="1"/>
            </p:cNvSpPr>
            <p:nvPr/>
          </p:nvSpPr>
          <p:spPr bwMode="auto">
            <a:xfrm>
              <a:off x="8048213" y="4085223"/>
              <a:ext cx="239168" cy="355234"/>
            </a:xfrm>
            <a:custGeom>
              <a:avLst/>
              <a:gdLst>
                <a:gd name="T0" fmla="*/ 113 w 115"/>
                <a:gd name="T1" fmla="*/ 62 h 171"/>
                <a:gd name="T2" fmla="*/ 115 w 115"/>
                <a:gd name="T3" fmla="*/ 86 h 171"/>
                <a:gd name="T4" fmla="*/ 90 w 115"/>
                <a:gd name="T5" fmla="*/ 127 h 171"/>
                <a:gd name="T6" fmla="*/ 58 w 115"/>
                <a:gd name="T7" fmla="*/ 103 h 171"/>
                <a:gd name="T8" fmla="*/ 60 w 115"/>
                <a:gd name="T9" fmla="*/ 86 h 171"/>
                <a:gd name="T10" fmla="*/ 52 w 115"/>
                <a:gd name="T11" fmla="*/ 72 h 171"/>
                <a:gd name="T12" fmla="*/ 78 w 115"/>
                <a:gd name="T13" fmla="*/ 36 h 171"/>
                <a:gd name="T14" fmla="*/ 113 w 115"/>
                <a:gd name="T15" fmla="*/ 62 h 171"/>
                <a:gd name="T16" fmla="*/ 46 w 115"/>
                <a:gd name="T17" fmla="*/ 69 h 171"/>
                <a:gd name="T18" fmla="*/ 0 w 115"/>
                <a:gd name="T19" fmla="*/ 108 h 171"/>
                <a:gd name="T20" fmla="*/ 51 w 115"/>
                <a:gd name="T21" fmla="*/ 111 h 171"/>
                <a:gd name="T22" fmla="*/ 55 w 115"/>
                <a:gd name="T23" fmla="*/ 92 h 171"/>
                <a:gd name="T24" fmla="*/ 15 w 115"/>
                <a:gd name="T25" fmla="*/ 103 h 171"/>
                <a:gd name="T26" fmla="*/ 53 w 115"/>
                <a:gd name="T27" fmla="*/ 84 h 171"/>
                <a:gd name="T28" fmla="*/ 46 w 115"/>
                <a:gd name="T29" fmla="*/ 69 h 171"/>
                <a:gd name="T30" fmla="*/ 86 w 115"/>
                <a:gd name="T31" fmla="*/ 135 h 171"/>
                <a:gd name="T32" fmla="*/ 67 w 115"/>
                <a:gd name="T33" fmla="*/ 131 h 171"/>
                <a:gd name="T34" fmla="*/ 62 w 115"/>
                <a:gd name="T35" fmla="*/ 156 h 171"/>
                <a:gd name="T36" fmla="*/ 62 w 115"/>
                <a:gd name="T37" fmla="*/ 127 h 171"/>
                <a:gd name="T38" fmla="*/ 54 w 115"/>
                <a:gd name="T39" fmla="*/ 117 h 171"/>
                <a:gd name="T40" fmla="*/ 68 w 115"/>
                <a:gd name="T41" fmla="*/ 171 h 171"/>
                <a:gd name="T42" fmla="*/ 86 w 115"/>
                <a:gd name="T43" fmla="*/ 135 h 171"/>
                <a:gd name="T44" fmla="*/ 70 w 115"/>
                <a:gd name="T45" fmla="*/ 31 h 171"/>
                <a:gd name="T46" fmla="*/ 37 w 115"/>
                <a:gd name="T47" fmla="*/ 0 h 171"/>
                <a:gd name="T48" fmla="*/ 43 w 115"/>
                <a:gd name="T49" fmla="*/ 63 h 171"/>
                <a:gd name="T50" fmla="*/ 47 w 115"/>
                <a:gd name="T51" fmla="*/ 49 h 171"/>
                <a:gd name="T52" fmla="*/ 36 w 115"/>
                <a:gd name="T53" fmla="*/ 18 h 171"/>
                <a:gd name="T54" fmla="*/ 51 w 115"/>
                <a:gd name="T55" fmla="*/ 43 h 171"/>
                <a:gd name="T56" fmla="*/ 70 w 115"/>
                <a:gd name="T57" fmla="*/ 31 h 171"/>
                <a:gd name="T58" fmla="*/ 74 w 115"/>
                <a:gd name="T59" fmla="*/ 109 h 171"/>
                <a:gd name="T60" fmla="*/ 62 w 115"/>
                <a:gd name="T61" fmla="*/ 100 h 171"/>
                <a:gd name="T62" fmla="*/ 68 w 115"/>
                <a:gd name="T63" fmla="*/ 114 h 171"/>
                <a:gd name="T64" fmla="*/ 74 w 115"/>
                <a:gd name="T65" fmla="*/ 109 h 171"/>
                <a:gd name="T66" fmla="*/ 61 w 115"/>
                <a:gd name="T67" fmla="*/ 71 h 171"/>
                <a:gd name="T68" fmla="*/ 73 w 115"/>
                <a:gd name="T69" fmla="*/ 57 h 171"/>
                <a:gd name="T70" fmla="*/ 66 w 115"/>
                <a:gd name="T71" fmla="*/ 51 h 171"/>
                <a:gd name="T72" fmla="*/ 61 w 115"/>
                <a:gd name="T73" fmla="*/ 71 h 171"/>
                <a:gd name="T74" fmla="*/ 73 w 115"/>
                <a:gd name="T75" fmla="*/ 66 h 171"/>
                <a:gd name="T76" fmla="*/ 65 w 115"/>
                <a:gd name="T77" fmla="*/ 77 h 171"/>
                <a:gd name="T78" fmla="*/ 77 w 115"/>
                <a:gd name="T79" fmla="*/ 72 h 171"/>
                <a:gd name="T80" fmla="*/ 73 w 115"/>
                <a:gd name="T81" fmla="*/ 66 h 171"/>
                <a:gd name="T82" fmla="*/ 76 w 115"/>
                <a:gd name="T83" fmla="*/ 79 h 171"/>
                <a:gd name="T84" fmla="*/ 66 w 115"/>
                <a:gd name="T85" fmla="*/ 85 h 171"/>
                <a:gd name="T86" fmla="*/ 76 w 115"/>
                <a:gd name="T87" fmla="*/ 87 h 171"/>
                <a:gd name="T88" fmla="*/ 76 w 115"/>
                <a:gd name="T89" fmla="*/ 79 h 171"/>
                <a:gd name="T90" fmla="*/ 81 w 115"/>
                <a:gd name="T91" fmla="*/ 96 h 171"/>
                <a:gd name="T92" fmla="*/ 66 w 115"/>
                <a:gd name="T93" fmla="*/ 94 h 171"/>
                <a:gd name="T94" fmla="*/ 78 w 115"/>
                <a:gd name="T95" fmla="*/ 103 h 171"/>
                <a:gd name="T96" fmla="*/ 81 w 115"/>
                <a:gd name="T97" fmla="*/ 9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71">
                  <a:moveTo>
                    <a:pt x="113" y="62"/>
                  </a:moveTo>
                  <a:cubicBezTo>
                    <a:pt x="91" y="59"/>
                    <a:pt x="85" y="87"/>
                    <a:pt x="115" y="86"/>
                  </a:cubicBezTo>
                  <a:cubicBezTo>
                    <a:pt x="114" y="106"/>
                    <a:pt x="107" y="121"/>
                    <a:pt x="90" y="127"/>
                  </a:cubicBezTo>
                  <a:cubicBezTo>
                    <a:pt x="72" y="131"/>
                    <a:pt x="59" y="119"/>
                    <a:pt x="58" y="103"/>
                  </a:cubicBezTo>
                  <a:cubicBezTo>
                    <a:pt x="57" y="96"/>
                    <a:pt x="61" y="90"/>
                    <a:pt x="60" y="86"/>
                  </a:cubicBezTo>
                  <a:cubicBezTo>
                    <a:pt x="58" y="81"/>
                    <a:pt x="55" y="79"/>
                    <a:pt x="52" y="72"/>
                  </a:cubicBezTo>
                  <a:cubicBezTo>
                    <a:pt x="46" y="49"/>
                    <a:pt x="56" y="38"/>
                    <a:pt x="78" y="36"/>
                  </a:cubicBezTo>
                  <a:cubicBezTo>
                    <a:pt x="91" y="33"/>
                    <a:pt x="113" y="49"/>
                    <a:pt x="113" y="62"/>
                  </a:cubicBezTo>
                  <a:close/>
                  <a:moveTo>
                    <a:pt x="46" y="69"/>
                  </a:moveTo>
                  <a:cubicBezTo>
                    <a:pt x="22" y="69"/>
                    <a:pt x="12" y="96"/>
                    <a:pt x="0" y="108"/>
                  </a:cubicBezTo>
                  <a:cubicBezTo>
                    <a:pt x="17" y="115"/>
                    <a:pt x="34" y="117"/>
                    <a:pt x="51" y="111"/>
                  </a:cubicBezTo>
                  <a:cubicBezTo>
                    <a:pt x="51" y="105"/>
                    <a:pt x="54" y="98"/>
                    <a:pt x="55" y="92"/>
                  </a:cubicBezTo>
                  <a:cubicBezTo>
                    <a:pt x="42" y="93"/>
                    <a:pt x="29" y="96"/>
                    <a:pt x="15" y="103"/>
                  </a:cubicBezTo>
                  <a:cubicBezTo>
                    <a:pt x="21" y="95"/>
                    <a:pt x="34" y="88"/>
                    <a:pt x="53" y="84"/>
                  </a:cubicBezTo>
                  <a:cubicBezTo>
                    <a:pt x="51" y="79"/>
                    <a:pt x="46" y="75"/>
                    <a:pt x="46" y="69"/>
                  </a:cubicBezTo>
                  <a:close/>
                  <a:moveTo>
                    <a:pt x="86" y="135"/>
                  </a:moveTo>
                  <a:cubicBezTo>
                    <a:pt x="79" y="136"/>
                    <a:pt x="72" y="134"/>
                    <a:pt x="67" y="131"/>
                  </a:cubicBezTo>
                  <a:cubicBezTo>
                    <a:pt x="61" y="140"/>
                    <a:pt x="60" y="148"/>
                    <a:pt x="62" y="156"/>
                  </a:cubicBezTo>
                  <a:cubicBezTo>
                    <a:pt x="58" y="148"/>
                    <a:pt x="56" y="139"/>
                    <a:pt x="62" y="127"/>
                  </a:cubicBezTo>
                  <a:cubicBezTo>
                    <a:pt x="59" y="125"/>
                    <a:pt x="56" y="121"/>
                    <a:pt x="54" y="117"/>
                  </a:cubicBezTo>
                  <a:cubicBezTo>
                    <a:pt x="40" y="135"/>
                    <a:pt x="44" y="153"/>
                    <a:pt x="68" y="171"/>
                  </a:cubicBezTo>
                  <a:cubicBezTo>
                    <a:pt x="63" y="155"/>
                    <a:pt x="85" y="147"/>
                    <a:pt x="86" y="135"/>
                  </a:cubicBezTo>
                  <a:close/>
                  <a:moveTo>
                    <a:pt x="70" y="31"/>
                  </a:moveTo>
                  <a:cubicBezTo>
                    <a:pt x="64" y="19"/>
                    <a:pt x="38" y="18"/>
                    <a:pt x="37" y="0"/>
                  </a:cubicBezTo>
                  <a:cubicBezTo>
                    <a:pt x="18" y="29"/>
                    <a:pt x="21" y="49"/>
                    <a:pt x="43" y="63"/>
                  </a:cubicBezTo>
                  <a:cubicBezTo>
                    <a:pt x="44" y="58"/>
                    <a:pt x="45" y="53"/>
                    <a:pt x="47" y="49"/>
                  </a:cubicBezTo>
                  <a:cubicBezTo>
                    <a:pt x="37" y="39"/>
                    <a:pt x="35" y="28"/>
                    <a:pt x="36" y="18"/>
                  </a:cubicBezTo>
                  <a:cubicBezTo>
                    <a:pt x="37" y="27"/>
                    <a:pt x="42" y="36"/>
                    <a:pt x="51" y="43"/>
                  </a:cubicBezTo>
                  <a:cubicBezTo>
                    <a:pt x="56" y="37"/>
                    <a:pt x="62" y="33"/>
                    <a:pt x="70" y="31"/>
                  </a:cubicBezTo>
                  <a:close/>
                  <a:moveTo>
                    <a:pt x="74" y="109"/>
                  </a:moveTo>
                  <a:cubicBezTo>
                    <a:pt x="73" y="106"/>
                    <a:pt x="66" y="103"/>
                    <a:pt x="62" y="100"/>
                  </a:cubicBezTo>
                  <a:cubicBezTo>
                    <a:pt x="63" y="105"/>
                    <a:pt x="64" y="109"/>
                    <a:pt x="68" y="114"/>
                  </a:cubicBezTo>
                  <a:cubicBezTo>
                    <a:pt x="73" y="117"/>
                    <a:pt x="77" y="112"/>
                    <a:pt x="74" y="109"/>
                  </a:cubicBezTo>
                  <a:close/>
                  <a:moveTo>
                    <a:pt x="61" y="71"/>
                  </a:moveTo>
                  <a:cubicBezTo>
                    <a:pt x="65" y="58"/>
                    <a:pt x="72" y="62"/>
                    <a:pt x="73" y="57"/>
                  </a:cubicBezTo>
                  <a:cubicBezTo>
                    <a:pt x="75" y="52"/>
                    <a:pt x="69" y="47"/>
                    <a:pt x="66" y="51"/>
                  </a:cubicBezTo>
                  <a:cubicBezTo>
                    <a:pt x="60" y="56"/>
                    <a:pt x="57" y="63"/>
                    <a:pt x="61" y="71"/>
                  </a:cubicBezTo>
                  <a:close/>
                  <a:moveTo>
                    <a:pt x="73" y="66"/>
                  </a:moveTo>
                  <a:cubicBezTo>
                    <a:pt x="69" y="69"/>
                    <a:pt x="67" y="73"/>
                    <a:pt x="65" y="77"/>
                  </a:cubicBezTo>
                  <a:cubicBezTo>
                    <a:pt x="69" y="76"/>
                    <a:pt x="73" y="74"/>
                    <a:pt x="77" y="72"/>
                  </a:cubicBezTo>
                  <a:cubicBezTo>
                    <a:pt x="82" y="68"/>
                    <a:pt x="77" y="61"/>
                    <a:pt x="73" y="66"/>
                  </a:cubicBezTo>
                  <a:close/>
                  <a:moveTo>
                    <a:pt x="76" y="79"/>
                  </a:moveTo>
                  <a:cubicBezTo>
                    <a:pt x="71" y="80"/>
                    <a:pt x="68" y="82"/>
                    <a:pt x="66" y="85"/>
                  </a:cubicBezTo>
                  <a:cubicBezTo>
                    <a:pt x="69" y="86"/>
                    <a:pt x="73" y="87"/>
                    <a:pt x="76" y="87"/>
                  </a:cubicBezTo>
                  <a:cubicBezTo>
                    <a:pt x="83" y="87"/>
                    <a:pt x="81" y="78"/>
                    <a:pt x="76" y="79"/>
                  </a:cubicBezTo>
                  <a:close/>
                  <a:moveTo>
                    <a:pt x="81" y="96"/>
                  </a:moveTo>
                  <a:cubicBezTo>
                    <a:pt x="78" y="93"/>
                    <a:pt x="73" y="93"/>
                    <a:pt x="66" y="94"/>
                  </a:cubicBezTo>
                  <a:cubicBezTo>
                    <a:pt x="70" y="98"/>
                    <a:pt x="73" y="101"/>
                    <a:pt x="78" y="103"/>
                  </a:cubicBezTo>
                  <a:cubicBezTo>
                    <a:pt x="83" y="104"/>
                    <a:pt x="84" y="100"/>
                    <a:pt x="81" y="9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7"/>
            <p:cNvSpPr>
              <a:spLocks noEditPoints="1"/>
            </p:cNvSpPr>
            <p:nvPr/>
          </p:nvSpPr>
          <p:spPr bwMode="auto">
            <a:xfrm>
              <a:off x="8204728" y="4274271"/>
              <a:ext cx="190807" cy="226858"/>
            </a:xfrm>
            <a:custGeom>
              <a:avLst/>
              <a:gdLst>
                <a:gd name="T0" fmla="*/ 90 w 92"/>
                <a:gd name="T1" fmla="*/ 57 h 109"/>
                <a:gd name="T2" fmla="*/ 83 w 92"/>
                <a:gd name="T3" fmla="*/ 56 h 109"/>
                <a:gd name="T4" fmla="*/ 0 w 92"/>
                <a:gd name="T5" fmla="*/ 109 h 109"/>
                <a:gd name="T6" fmla="*/ 87 w 92"/>
                <a:gd name="T7" fmla="*/ 63 h 109"/>
                <a:gd name="T8" fmla="*/ 92 w 92"/>
                <a:gd name="T9" fmla="*/ 60 h 109"/>
                <a:gd name="T10" fmla="*/ 90 w 92"/>
                <a:gd name="T11" fmla="*/ 57 h 109"/>
                <a:gd name="T12" fmla="*/ 77 w 92"/>
                <a:gd name="T13" fmla="*/ 56 h 109"/>
                <a:gd name="T14" fmla="*/ 79 w 92"/>
                <a:gd name="T15" fmla="*/ 61 h 109"/>
                <a:gd name="T16" fmla="*/ 17 w 92"/>
                <a:gd name="T17" fmla="*/ 84 h 109"/>
                <a:gd name="T18" fmla="*/ 77 w 92"/>
                <a:gd name="T19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9">
                  <a:moveTo>
                    <a:pt x="90" y="57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47" y="0"/>
                    <a:pt x="0" y="43"/>
                    <a:pt x="0" y="109"/>
                  </a:cubicBezTo>
                  <a:cubicBezTo>
                    <a:pt x="33" y="80"/>
                    <a:pt x="73" y="108"/>
                    <a:pt x="87" y="63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77" y="56"/>
                  </a:moveTo>
                  <a:cubicBezTo>
                    <a:pt x="81" y="57"/>
                    <a:pt x="81" y="62"/>
                    <a:pt x="79" y="61"/>
                  </a:cubicBezTo>
                  <a:cubicBezTo>
                    <a:pt x="58" y="61"/>
                    <a:pt x="38" y="67"/>
                    <a:pt x="17" y="84"/>
                  </a:cubicBezTo>
                  <a:cubicBezTo>
                    <a:pt x="27" y="71"/>
                    <a:pt x="39" y="58"/>
                    <a:pt x="77" y="5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98"/>
            <p:cNvSpPr>
              <a:spLocks noEditPoints="1"/>
            </p:cNvSpPr>
            <p:nvPr/>
          </p:nvSpPr>
          <p:spPr bwMode="auto">
            <a:xfrm>
              <a:off x="8379707" y="4163480"/>
              <a:ext cx="167945" cy="206634"/>
            </a:xfrm>
            <a:custGeom>
              <a:avLst/>
              <a:gdLst>
                <a:gd name="T0" fmla="*/ 13 w 81"/>
                <a:gd name="T1" fmla="*/ 77 h 99"/>
                <a:gd name="T2" fmla="*/ 5 w 81"/>
                <a:gd name="T3" fmla="*/ 54 h 99"/>
                <a:gd name="T4" fmla="*/ 18 w 81"/>
                <a:gd name="T5" fmla="*/ 7 h 99"/>
                <a:gd name="T6" fmla="*/ 55 w 81"/>
                <a:gd name="T7" fmla="*/ 23 h 99"/>
                <a:gd name="T8" fmla="*/ 58 w 81"/>
                <a:gd name="T9" fmla="*/ 40 h 99"/>
                <a:gd name="T10" fmla="*/ 69 w 81"/>
                <a:gd name="T11" fmla="*/ 50 h 99"/>
                <a:gd name="T12" fmla="*/ 54 w 81"/>
                <a:gd name="T13" fmla="*/ 93 h 99"/>
                <a:gd name="T14" fmla="*/ 13 w 81"/>
                <a:gd name="T15" fmla="*/ 77 h 99"/>
                <a:gd name="T16" fmla="*/ 38 w 81"/>
                <a:gd name="T17" fmla="*/ 21 h 99"/>
                <a:gd name="T18" fmla="*/ 52 w 81"/>
                <a:gd name="T19" fmla="*/ 27 h 99"/>
                <a:gd name="T20" fmla="*/ 43 w 81"/>
                <a:gd name="T21" fmla="*/ 15 h 99"/>
                <a:gd name="T22" fmla="*/ 38 w 81"/>
                <a:gd name="T23" fmla="*/ 21 h 99"/>
                <a:gd name="T24" fmla="*/ 61 w 81"/>
                <a:gd name="T25" fmla="*/ 54 h 99"/>
                <a:gd name="T26" fmla="*/ 53 w 81"/>
                <a:gd name="T27" fmla="*/ 71 h 99"/>
                <a:gd name="T28" fmla="*/ 62 w 81"/>
                <a:gd name="T29" fmla="*/ 75 h 99"/>
                <a:gd name="T30" fmla="*/ 61 w 81"/>
                <a:gd name="T31" fmla="*/ 54 h 99"/>
                <a:gd name="T32" fmla="*/ 51 w 81"/>
                <a:gd name="T33" fmla="*/ 62 h 99"/>
                <a:gd name="T34" fmla="*/ 56 w 81"/>
                <a:gd name="T35" fmla="*/ 50 h 99"/>
                <a:gd name="T36" fmla="*/ 45 w 81"/>
                <a:gd name="T37" fmla="*/ 58 h 99"/>
                <a:gd name="T38" fmla="*/ 51 w 81"/>
                <a:gd name="T39" fmla="*/ 62 h 99"/>
                <a:gd name="T40" fmla="*/ 45 w 81"/>
                <a:gd name="T41" fmla="*/ 50 h 99"/>
                <a:gd name="T42" fmla="*/ 52 w 81"/>
                <a:gd name="T43" fmla="*/ 41 h 99"/>
                <a:gd name="T44" fmla="*/ 42 w 81"/>
                <a:gd name="T45" fmla="*/ 43 h 99"/>
                <a:gd name="T46" fmla="*/ 45 w 81"/>
                <a:gd name="T47" fmla="*/ 50 h 99"/>
                <a:gd name="T48" fmla="*/ 35 w 81"/>
                <a:gd name="T49" fmla="*/ 36 h 99"/>
                <a:gd name="T50" fmla="*/ 50 w 81"/>
                <a:gd name="T51" fmla="*/ 33 h 99"/>
                <a:gd name="T52" fmla="*/ 36 w 81"/>
                <a:gd name="T53" fmla="*/ 28 h 99"/>
                <a:gd name="T54" fmla="*/ 35 w 81"/>
                <a:gd name="T55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1" h="99">
                  <a:moveTo>
                    <a:pt x="13" y="77"/>
                  </a:moveTo>
                  <a:cubicBezTo>
                    <a:pt x="35" y="74"/>
                    <a:pt x="34" y="45"/>
                    <a:pt x="5" y="54"/>
                  </a:cubicBezTo>
                  <a:cubicBezTo>
                    <a:pt x="0" y="34"/>
                    <a:pt x="3" y="18"/>
                    <a:pt x="18" y="7"/>
                  </a:cubicBezTo>
                  <a:cubicBezTo>
                    <a:pt x="34" y="0"/>
                    <a:pt x="49" y="7"/>
                    <a:pt x="55" y="23"/>
                  </a:cubicBezTo>
                  <a:cubicBezTo>
                    <a:pt x="58" y="29"/>
                    <a:pt x="56" y="36"/>
                    <a:pt x="58" y="40"/>
                  </a:cubicBezTo>
                  <a:cubicBezTo>
                    <a:pt x="61" y="44"/>
                    <a:pt x="65" y="44"/>
                    <a:pt x="69" y="50"/>
                  </a:cubicBezTo>
                  <a:cubicBezTo>
                    <a:pt x="81" y="71"/>
                    <a:pt x="74" y="84"/>
                    <a:pt x="54" y="93"/>
                  </a:cubicBezTo>
                  <a:cubicBezTo>
                    <a:pt x="42" y="99"/>
                    <a:pt x="17" y="89"/>
                    <a:pt x="13" y="77"/>
                  </a:cubicBezTo>
                  <a:close/>
                  <a:moveTo>
                    <a:pt x="38" y="21"/>
                  </a:moveTo>
                  <a:cubicBezTo>
                    <a:pt x="40" y="24"/>
                    <a:pt x="47" y="25"/>
                    <a:pt x="52" y="27"/>
                  </a:cubicBezTo>
                  <a:cubicBezTo>
                    <a:pt x="49" y="22"/>
                    <a:pt x="47" y="18"/>
                    <a:pt x="43" y="15"/>
                  </a:cubicBezTo>
                  <a:cubicBezTo>
                    <a:pt x="37" y="13"/>
                    <a:pt x="34" y="19"/>
                    <a:pt x="38" y="21"/>
                  </a:cubicBezTo>
                  <a:close/>
                  <a:moveTo>
                    <a:pt x="61" y="54"/>
                  </a:moveTo>
                  <a:cubicBezTo>
                    <a:pt x="61" y="67"/>
                    <a:pt x="53" y="65"/>
                    <a:pt x="53" y="71"/>
                  </a:cubicBezTo>
                  <a:cubicBezTo>
                    <a:pt x="52" y="77"/>
                    <a:pt x="59" y="79"/>
                    <a:pt x="62" y="75"/>
                  </a:cubicBezTo>
                  <a:cubicBezTo>
                    <a:pt x="65" y="68"/>
                    <a:pt x="67" y="61"/>
                    <a:pt x="61" y="54"/>
                  </a:cubicBezTo>
                  <a:close/>
                  <a:moveTo>
                    <a:pt x="51" y="62"/>
                  </a:moveTo>
                  <a:cubicBezTo>
                    <a:pt x="54" y="58"/>
                    <a:pt x="55" y="54"/>
                    <a:pt x="56" y="50"/>
                  </a:cubicBezTo>
                  <a:cubicBezTo>
                    <a:pt x="52" y="51"/>
                    <a:pt x="48" y="54"/>
                    <a:pt x="45" y="58"/>
                  </a:cubicBezTo>
                  <a:cubicBezTo>
                    <a:pt x="42" y="62"/>
                    <a:pt x="48" y="68"/>
                    <a:pt x="51" y="62"/>
                  </a:cubicBezTo>
                  <a:close/>
                  <a:moveTo>
                    <a:pt x="45" y="50"/>
                  </a:moveTo>
                  <a:cubicBezTo>
                    <a:pt x="48" y="48"/>
                    <a:pt x="51" y="45"/>
                    <a:pt x="52" y="41"/>
                  </a:cubicBezTo>
                  <a:cubicBezTo>
                    <a:pt x="49" y="41"/>
                    <a:pt x="45" y="42"/>
                    <a:pt x="42" y="43"/>
                  </a:cubicBezTo>
                  <a:cubicBezTo>
                    <a:pt x="35" y="45"/>
                    <a:pt x="40" y="53"/>
                    <a:pt x="45" y="50"/>
                  </a:cubicBezTo>
                  <a:close/>
                  <a:moveTo>
                    <a:pt x="35" y="36"/>
                  </a:moveTo>
                  <a:cubicBezTo>
                    <a:pt x="39" y="37"/>
                    <a:pt x="44" y="36"/>
                    <a:pt x="50" y="33"/>
                  </a:cubicBezTo>
                  <a:cubicBezTo>
                    <a:pt x="45" y="30"/>
                    <a:pt x="41" y="28"/>
                    <a:pt x="36" y="28"/>
                  </a:cubicBezTo>
                  <a:cubicBezTo>
                    <a:pt x="31" y="29"/>
                    <a:pt x="31" y="33"/>
                    <a:pt x="35" y="3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9"/>
            <p:cNvSpPr>
              <a:spLocks/>
            </p:cNvSpPr>
            <p:nvPr/>
          </p:nvSpPr>
          <p:spPr bwMode="auto">
            <a:xfrm>
              <a:off x="8510721" y="4282184"/>
              <a:ext cx="105515" cy="123101"/>
            </a:xfrm>
            <a:custGeom>
              <a:avLst/>
              <a:gdLst>
                <a:gd name="T0" fmla="*/ 0 w 51"/>
                <a:gd name="T1" fmla="*/ 38 h 59"/>
                <a:gd name="T2" fmla="*/ 41 w 51"/>
                <a:gd name="T3" fmla="*/ 59 h 59"/>
                <a:gd name="T4" fmla="*/ 17 w 51"/>
                <a:gd name="T5" fmla="*/ 0 h 59"/>
                <a:gd name="T6" fmla="*/ 17 w 51"/>
                <a:gd name="T7" fmla="*/ 15 h 59"/>
                <a:gd name="T8" fmla="*/ 36 w 51"/>
                <a:gd name="T9" fmla="*/ 41 h 59"/>
                <a:gd name="T10" fmla="*/ 15 w 51"/>
                <a:gd name="T11" fmla="*/ 21 h 59"/>
                <a:gd name="T12" fmla="*/ 0 w 51"/>
                <a:gd name="T1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9">
                  <a:moveTo>
                    <a:pt x="0" y="38"/>
                  </a:moveTo>
                  <a:cubicBezTo>
                    <a:pt x="9" y="48"/>
                    <a:pt x="35" y="41"/>
                    <a:pt x="41" y="59"/>
                  </a:cubicBezTo>
                  <a:cubicBezTo>
                    <a:pt x="51" y="26"/>
                    <a:pt x="42" y="7"/>
                    <a:pt x="17" y="0"/>
                  </a:cubicBezTo>
                  <a:cubicBezTo>
                    <a:pt x="18" y="5"/>
                    <a:pt x="18" y="10"/>
                    <a:pt x="17" y="15"/>
                  </a:cubicBezTo>
                  <a:cubicBezTo>
                    <a:pt x="30" y="22"/>
                    <a:pt x="35" y="31"/>
                    <a:pt x="36" y="41"/>
                  </a:cubicBezTo>
                  <a:cubicBezTo>
                    <a:pt x="33" y="33"/>
                    <a:pt x="26" y="26"/>
                    <a:pt x="15" y="21"/>
                  </a:cubicBezTo>
                  <a:cubicBezTo>
                    <a:pt x="12" y="28"/>
                    <a:pt x="7" y="34"/>
                    <a:pt x="0" y="38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0"/>
            <p:cNvSpPr>
              <a:spLocks/>
            </p:cNvSpPr>
            <p:nvPr/>
          </p:nvSpPr>
          <p:spPr bwMode="auto">
            <a:xfrm>
              <a:off x="8421034" y="4093136"/>
              <a:ext cx="83533" cy="87050"/>
            </a:xfrm>
            <a:custGeom>
              <a:avLst/>
              <a:gdLst>
                <a:gd name="T0" fmla="*/ 2 w 40"/>
                <a:gd name="T1" fmla="*/ 34 h 42"/>
                <a:gd name="T2" fmla="*/ 9 w 40"/>
                <a:gd name="T3" fmla="*/ 0 h 42"/>
                <a:gd name="T4" fmla="*/ 33 w 40"/>
                <a:gd name="T5" fmla="*/ 42 h 42"/>
                <a:gd name="T6" fmla="*/ 24 w 40"/>
                <a:gd name="T7" fmla="*/ 35 h 42"/>
                <a:gd name="T8" fmla="*/ 17 w 40"/>
                <a:gd name="T9" fmla="*/ 11 h 42"/>
                <a:gd name="T10" fmla="*/ 19 w 40"/>
                <a:gd name="T11" fmla="*/ 33 h 42"/>
                <a:gd name="T12" fmla="*/ 2 w 40"/>
                <a:gd name="T1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2">
                  <a:moveTo>
                    <a:pt x="2" y="34"/>
                  </a:moveTo>
                  <a:cubicBezTo>
                    <a:pt x="0" y="24"/>
                    <a:pt x="16" y="12"/>
                    <a:pt x="9" y="0"/>
                  </a:cubicBezTo>
                  <a:cubicBezTo>
                    <a:pt x="33" y="10"/>
                    <a:pt x="40" y="24"/>
                    <a:pt x="33" y="42"/>
                  </a:cubicBezTo>
                  <a:cubicBezTo>
                    <a:pt x="30" y="39"/>
                    <a:pt x="27" y="37"/>
                    <a:pt x="24" y="35"/>
                  </a:cubicBezTo>
                  <a:cubicBezTo>
                    <a:pt x="26" y="24"/>
                    <a:pt x="23" y="17"/>
                    <a:pt x="17" y="11"/>
                  </a:cubicBezTo>
                  <a:cubicBezTo>
                    <a:pt x="21" y="17"/>
                    <a:pt x="22" y="24"/>
                    <a:pt x="19" y="33"/>
                  </a:cubicBezTo>
                  <a:cubicBezTo>
                    <a:pt x="14" y="32"/>
                    <a:pt x="8" y="32"/>
                    <a:pt x="2" y="34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1"/>
            <p:cNvSpPr>
              <a:spLocks/>
            </p:cNvSpPr>
            <p:nvPr/>
          </p:nvSpPr>
          <p:spPr bwMode="auto">
            <a:xfrm>
              <a:off x="8501929" y="4163480"/>
              <a:ext cx="106394" cy="108153"/>
            </a:xfrm>
            <a:custGeom>
              <a:avLst/>
              <a:gdLst>
                <a:gd name="T0" fmla="*/ 17 w 51"/>
                <a:gd name="T1" fmla="*/ 52 h 52"/>
                <a:gd name="T2" fmla="*/ 6 w 51"/>
                <a:gd name="T3" fmla="*/ 39 h 52"/>
                <a:gd name="T4" fmla="*/ 37 w 51"/>
                <a:gd name="T5" fmla="*/ 11 h 52"/>
                <a:gd name="T6" fmla="*/ 2 w 51"/>
                <a:gd name="T7" fmla="*/ 32 h 52"/>
                <a:gd name="T8" fmla="*/ 0 w 51"/>
                <a:gd name="T9" fmla="*/ 13 h 52"/>
                <a:gd name="T10" fmla="*/ 51 w 51"/>
                <a:gd name="T11" fmla="*/ 2 h 52"/>
                <a:gd name="T12" fmla="*/ 17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17" y="52"/>
                  </a:moveTo>
                  <a:cubicBezTo>
                    <a:pt x="15" y="47"/>
                    <a:pt x="9" y="44"/>
                    <a:pt x="6" y="39"/>
                  </a:cubicBezTo>
                  <a:cubicBezTo>
                    <a:pt x="24" y="30"/>
                    <a:pt x="34" y="20"/>
                    <a:pt x="37" y="11"/>
                  </a:cubicBezTo>
                  <a:cubicBezTo>
                    <a:pt x="26" y="21"/>
                    <a:pt x="14" y="27"/>
                    <a:pt x="2" y="32"/>
                  </a:cubicBezTo>
                  <a:cubicBezTo>
                    <a:pt x="1" y="26"/>
                    <a:pt x="2" y="18"/>
                    <a:pt x="0" y="13"/>
                  </a:cubicBezTo>
                  <a:cubicBezTo>
                    <a:pt x="15" y="3"/>
                    <a:pt x="32" y="0"/>
                    <a:pt x="51" y="2"/>
                  </a:cubicBezTo>
                  <a:cubicBezTo>
                    <a:pt x="42" y="17"/>
                    <a:pt x="40" y="45"/>
                    <a:pt x="17" y="52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2"/>
            <p:cNvSpPr>
              <a:spLocks/>
            </p:cNvSpPr>
            <p:nvPr/>
          </p:nvSpPr>
          <p:spPr bwMode="auto">
            <a:xfrm>
              <a:off x="8233744" y="4065878"/>
              <a:ext cx="195203" cy="123101"/>
            </a:xfrm>
            <a:custGeom>
              <a:avLst/>
              <a:gdLst>
                <a:gd name="T0" fmla="*/ 30 w 94"/>
                <a:gd name="T1" fmla="*/ 59 h 59"/>
                <a:gd name="T2" fmla="*/ 60 w 94"/>
                <a:gd name="T3" fmla="*/ 59 h 59"/>
                <a:gd name="T4" fmla="*/ 74 w 94"/>
                <a:gd name="T5" fmla="*/ 1 h 59"/>
                <a:gd name="T6" fmla="*/ 71 w 94"/>
                <a:gd name="T7" fmla="*/ 0 h 59"/>
                <a:gd name="T8" fmla="*/ 40 w 94"/>
                <a:gd name="T9" fmla="*/ 24 h 59"/>
                <a:gd name="T10" fmla="*/ 5 w 94"/>
                <a:gd name="T11" fmla="*/ 15 h 59"/>
                <a:gd name="T12" fmla="*/ 5 w 94"/>
                <a:gd name="T13" fmla="*/ 15 h 59"/>
                <a:gd name="T14" fmla="*/ 30 w 94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59">
                  <a:moveTo>
                    <a:pt x="30" y="59"/>
                  </a:moveTo>
                  <a:cubicBezTo>
                    <a:pt x="33" y="37"/>
                    <a:pt x="58" y="38"/>
                    <a:pt x="60" y="59"/>
                  </a:cubicBezTo>
                  <a:cubicBezTo>
                    <a:pt x="94" y="46"/>
                    <a:pt x="91" y="25"/>
                    <a:pt x="74" y="1"/>
                  </a:cubicBezTo>
                  <a:cubicBezTo>
                    <a:pt x="73" y="1"/>
                    <a:pt x="72" y="0"/>
                    <a:pt x="71" y="0"/>
                  </a:cubicBezTo>
                  <a:cubicBezTo>
                    <a:pt x="56" y="4"/>
                    <a:pt x="46" y="12"/>
                    <a:pt x="40" y="24"/>
                  </a:cubicBezTo>
                  <a:cubicBezTo>
                    <a:pt x="30" y="17"/>
                    <a:pt x="19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3"/>
                    <a:pt x="3" y="49"/>
                    <a:pt x="30" y="59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3"/>
            <p:cNvSpPr>
              <a:spLocks/>
            </p:cNvSpPr>
            <p:nvPr/>
          </p:nvSpPr>
          <p:spPr bwMode="auto">
            <a:xfrm>
              <a:off x="8175711" y="4026310"/>
              <a:ext cx="87050" cy="104636"/>
            </a:xfrm>
            <a:custGeom>
              <a:avLst/>
              <a:gdLst>
                <a:gd name="T0" fmla="*/ 42 w 42"/>
                <a:gd name="T1" fmla="*/ 19 h 50"/>
                <a:gd name="T2" fmla="*/ 10 w 42"/>
                <a:gd name="T3" fmla="*/ 0 h 50"/>
                <a:gd name="T4" fmla="*/ 27 w 42"/>
                <a:gd name="T5" fmla="*/ 50 h 50"/>
                <a:gd name="T6" fmla="*/ 28 w 42"/>
                <a:gd name="T7" fmla="*/ 37 h 50"/>
                <a:gd name="T8" fmla="*/ 13 w 42"/>
                <a:gd name="T9" fmla="*/ 15 h 50"/>
                <a:gd name="T10" fmla="*/ 29 w 42"/>
                <a:gd name="T11" fmla="*/ 32 h 50"/>
                <a:gd name="T12" fmla="*/ 42 w 42"/>
                <a:gd name="T13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0">
                  <a:moveTo>
                    <a:pt x="42" y="19"/>
                  </a:moveTo>
                  <a:cubicBezTo>
                    <a:pt x="36" y="10"/>
                    <a:pt x="14" y="15"/>
                    <a:pt x="10" y="0"/>
                  </a:cubicBezTo>
                  <a:cubicBezTo>
                    <a:pt x="0" y="27"/>
                    <a:pt x="7" y="43"/>
                    <a:pt x="27" y="50"/>
                  </a:cubicBezTo>
                  <a:cubicBezTo>
                    <a:pt x="26" y="45"/>
                    <a:pt x="27" y="41"/>
                    <a:pt x="28" y="37"/>
                  </a:cubicBezTo>
                  <a:cubicBezTo>
                    <a:pt x="17" y="31"/>
                    <a:pt x="13" y="23"/>
                    <a:pt x="13" y="15"/>
                  </a:cubicBezTo>
                  <a:cubicBezTo>
                    <a:pt x="15" y="22"/>
                    <a:pt x="21" y="28"/>
                    <a:pt x="29" y="32"/>
                  </a:cubicBezTo>
                  <a:cubicBezTo>
                    <a:pt x="32" y="27"/>
                    <a:pt x="36" y="22"/>
                    <a:pt x="42" y="19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4"/>
            <p:cNvSpPr>
              <a:spLocks noEditPoints="1"/>
            </p:cNvSpPr>
            <p:nvPr/>
          </p:nvSpPr>
          <p:spPr bwMode="auto">
            <a:xfrm>
              <a:off x="8256606" y="4051809"/>
              <a:ext cx="99360" cy="51878"/>
            </a:xfrm>
            <a:custGeom>
              <a:avLst/>
              <a:gdLst>
                <a:gd name="T0" fmla="*/ 18 w 48"/>
                <a:gd name="T1" fmla="*/ 10 h 25"/>
                <a:gd name="T2" fmla="*/ 12 w 48"/>
                <a:gd name="T3" fmla="*/ 10 h 25"/>
                <a:gd name="T4" fmla="*/ 9 w 48"/>
                <a:gd name="T5" fmla="*/ 5 h 25"/>
                <a:gd name="T6" fmla="*/ 9 w 48"/>
                <a:gd name="T7" fmla="*/ 11 h 25"/>
                <a:gd name="T8" fmla="*/ 9 w 48"/>
                <a:gd name="T9" fmla="*/ 5 h 25"/>
                <a:gd name="T10" fmla="*/ 5 w 48"/>
                <a:gd name="T11" fmla="*/ 16 h 25"/>
                <a:gd name="T12" fmla="*/ 0 w 48"/>
                <a:gd name="T13" fmla="*/ 16 h 25"/>
                <a:gd name="T14" fmla="*/ 10 w 48"/>
                <a:gd name="T15" fmla="*/ 12 h 25"/>
                <a:gd name="T16" fmla="*/ 10 w 48"/>
                <a:gd name="T17" fmla="*/ 17 h 25"/>
                <a:gd name="T18" fmla="*/ 10 w 48"/>
                <a:gd name="T19" fmla="*/ 12 h 25"/>
                <a:gd name="T20" fmla="*/ 17 w 48"/>
                <a:gd name="T21" fmla="*/ 19 h 25"/>
                <a:gd name="T22" fmla="*/ 11 w 48"/>
                <a:gd name="T23" fmla="*/ 19 h 25"/>
                <a:gd name="T24" fmla="*/ 20 w 48"/>
                <a:gd name="T25" fmla="*/ 14 h 25"/>
                <a:gd name="T26" fmla="*/ 20 w 48"/>
                <a:gd name="T27" fmla="*/ 19 h 25"/>
                <a:gd name="T28" fmla="*/ 20 w 48"/>
                <a:gd name="T29" fmla="*/ 14 h 25"/>
                <a:gd name="T30" fmla="*/ 25 w 48"/>
                <a:gd name="T31" fmla="*/ 22 h 25"/>
                <a:gd name="T32" fmla="*/ 20 w 48"/>
                <a:gd name="T33" fmla="*/ 22 h 25"/>
                <a:gd name="T34" fmla="*/ 29 w 48"/>
                <a:gd name="T35" fmla="*/ 19 h 25"/>
                <a:gd name="T36" fmla="*/ 29 w 48"/>
                <a:gd name="T37" fmla="*/ 25 h 25"/>
                <a:gd name="T38" fmla="*/ 29 w 48"/>
                <a:gd name="T39" fmla="*/ 19 h 25"/>
                <a:gd name="T40" fmla="*/ 30 w 48"/>
                <a:gd name="T41" fmla="*/ 16 h 25"/>
                <a:gd name="T42" fmla="*/ 24 w 48"/>
                <a:gd name="T43" fmla="*/ 16 h 25"/>
                <a:gd name="T44" fmla="*/ 34 w 48"/>
                <a:gd name="T45" fmla="*/ 13 h 25"/>
                <a:gd name="T46" fmla="*/ 34 w 48"/>
                <a:gd name="T47" fmla="*/ 19 h 25"/>
                <a:gd name="T48" fmla="*/ 34 w 48"/>
                <a:gd name="T49" fmla="*/ 13 h 25"/>
                <a:gd name="T50" fmla="*/ 48 w 48"/>
                <a:gd name="T51" fmla="*/ 4 h 25"/>
                <a:gd name="T52" fmla="*/ 43 w 48"/>
                <a:gd name="T53" fmla="*/ 4 h 25"/>
                <a:gd name="T54" fmla="*/ 42 w 48"/>
                <a:gd name="T55" fmla="*/ 6 h 25"/>
                <a:gd name="T56" fmla="*/ 42 w 48"/>
                <a:gd name="T57" fmla="*/ 12 h 25"/>
                <a:gd name="T58" fmla="*/ 42 w 48"/>
                <a:gd name="T59" fmla="*/ 6 h 25"/>
                <a:gd name="T60" fmla="*/ 38 w 48"/>
                <a:gd name="T61" fmla="*/ 10 h 25"/>
                <a:gd name="T62" fmla="*/ 33 w 48"/>
                <a:gd name="T63" fmla="*/ 10 h 25"/>
                <a:gd name="T64" fmla="*/ 38 w 48"/>
                <a:gd name="T65" fmla="*/ 1 h 25"/>
                <a:gd name="T66" fmla="*/ 38 w 48"/>
                <a:gd name="T67" fmla="*/ 6 h 25"/>
                <a:gd name="T68" fmla="*/ 38 w 48"/>
                <a:gd name="T69" fmla="*/ 1 h 25"/>
                <a:gd name="T70" fmla="*/ 35 w 48"/>
                <a:gd name="T71" fmla="*/ 3 h 25"/>
                <a:gd name="T72" fmla="*/ 29 w 48"/>
                <a:gd name="T73" fmla="*/ 3 h 25"/>
                <a:gd name="T74" fmla="*/ 29 w 48"/>
                <a:gd name="T75" fmla="*/ 6 h 25"/>
                <a:gd name="T76" fmla="*/ 29 w 48"/>
                <a:gd name="T77" fmla="*/ 12 h 25"/>
                <a:gd name="T78" fmla="*/ 29 w 48"/>
                <a:gd name="T79" fmla="*/ 6 h 25"/>
                <a:gd name="T80" fmla="*/ 19 w 48"/>
                <a:gd name="T81" fmla="*/ 10 h 25"/>
                <a:gd name="T82" fmla="*/ 25 w 48"/>
                <a:gd name="T83" fmla="*/ 10 h 25"/>
                <a:gd name="T84" fmla="*/ 25 w 48"/>
                <a:gd name="T85" fmla="*/ 1 h 25"/>
                <a:gd name="T86" fmla="*/ 25 w 48"/>
                <a:gd name="T87" fmla="*/ 7 h 25"/>
                <a:gd name="T88" fmla="*/ 25 w 48"/>
                <a:gd name="T89" fmla="*/ 1 h 25"/>
                <a:gd name="T90" fmla="*/ 16 w 48"/>
                <a:gd name="T91" fmla="*/ 5 h 25"/>
                <a:gd name="T92" fmla="*/ 21 w 48"/>
                <a:gd name="T9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25">
                  <a:moveTo>
                    <a:pt x="15" y="7"/>
                  </a:moveTo>
                  <a:cubicBezTo>
                    <a:pt x="16" y="7"/>
                    <a:pt x="18" y="9"/>
                    <a:pt x="18" y="10"/>
                  </a:cubicBezTo>
                  <a:cubicBezTo>
                    <a:pt x="18" y="12"/>
                    <a:pt x="16" y="13"/>
                    <a:pt x="15" y="13"/>
                  </a:cubicBezTo>
                  <a:cubicBezTo>
                    <a:pt x="13" y="13"/>
                    <a:pt x="12" y="12"/>
                    <a:pt x="12" y="10"/>
                  </a:cubicBezTo>
                  <a:cubicBezTo>
                    <a:pt x="12" y="9"/>
                    <a:pt x="13" y="7"/>
                    <a:pt x="15" y="7"/>
                  </a:cubicBezTo>
                  <a:close/>
                  <a:moveTo>
                    <a:pt x="9" y="5"/>
                  </a:moveTo>
                  <a:cubicBezTo>
                    <a:pt x="10" y="5"/>
                    <a:pt x="11" y="6"/>
                    <a:pt x="11" y="8"/>
                  </a:cubicBezTo>
                  <a:cubicBezTo>
                    <a:pt x="11" y="9"/>
                    <a:pt x="10" y="11"/>
                    <a:pt x="9" y="11"/>
                  </a:cubicBezTo>
                  <a:cubicBezTo>
                    <a:pt x="7" y="11"/>
                    <a:pt x="6" y="9"/>
                    <a:pt x="6" y="8"/>
                  </a:cubicBezTo>
                  <a:cubicBezTo>
                    <a:pt x="6" y="6"/>
                    <a:pt x="7" y="5"/>
                    <a:pt x="9" y="5"/>
                  </a:cubicBezTo>
                  <a:close/>
                  <a:moveTo>
                    <a:pt x="3" y="13"/>
                  </a:moveTo>
                  <a:cubicBezTo>
                    <a:pt x="4" y="13"/>
                    <a:pt x="5" y="14"/>
                    <a:pt x="5" y="16"/>
                  </a:cubicBezTo>
                  <a:cubicBezTo>
                    <a:pt x="5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4"/>
                    <a:pt x="1" y="13"/>
                    <a:pt x="3" y="13"/>
                  </a:cubicBezTo>
                  <a:close/>
                  <a:moveTo>
                    <a:pt x="10" y="12"/>
                  </a:moveTo>
                  <a:cubicBezTo>
                    <a:pt x="8" y="12"/>
                    <a:pt x="7" y="13"/>
                    <a:pt x="7" y="15"/>
                  </a:cubicBezTo>
                  <a:cubicBezTo>
                    <a:pt x="7" y="16"/>
                    <a:pt x="8" y="17"/>
                    <a:pt x="10" y="17"/>
                  </a:cubicBezTo>
                  <a:cubicBezTo>
                    <a:pt x="11" y="17"/>
                    <a:pt x="12" y="16"/>
                    <a:pt x="12" y="15"/>
                  </a:cubicBezTo>
                  <a:cubicBezTo>
                    <a:pt x="12" y="13"/>
                    <a:pt x="11" y="12"/>
                    <a:pt x="10" y="12"/>
                  </a:cubicBezTo>
                  <a:close/>
                  <a:moveTo>
                    <a:pt x="14" y="16"/>
                  </a:moveTo>
                  <a:cubicBezTo>
                    <a:pt x="15" y="16"/>
                    <a:pt x="17" y="17"/>
                    <a:pt x="17" y="19"/>
                  </a:cubicBezTo>
                  <a:cubicBezTo>
                    <a:pt x="17" y="20"/>
                    <a:pt x="15" y="22"/>
                    <a:pt x="14" y="22"/>
                  </a:cubicBezTo>
                  <a:cubicBezTo>
                    <a:pt x="12" y="22"/>
                    <a:pt x="11" y="20"/>
                    <a:pt x="11" y="19"/>
                  </a:cubicBezTo>
                  <a:cubicBezTo>
                    <a:pt x="11" y="17"/>
                    <a:pt x="12" y="16"/>
                    <a:pt x="14" y="16"/>
                  </a:cubicBezTo>
                  <a:close/>
                  <a:moveTo>
                    <a:pt x="20" y="14"/>
                  </a:moveTo>
                  <a:cubicBezTo>
                    <a:pt x="21" y="14"/>
                    <a:pt x="23" y="15"/>
                    <a:pt x="23" y="16"/>
                  </a:cubicBezTo>
                  <a:cubicBezTo>
                    <a:pt x="23" y="18"/>
                    <a:pt x="21" y="19"/>
                    <a:pt x="20" y="19"/>
                  </a:cubicBezTo>
                  <a:cubicBezTo>
                    <a:pt x="18" y="19"/>
                    <a:pt x="17" y="18"/>
                    <a:pt x="17" y="16"/>
                  </a:cubicBezTo>
                  <a:cubicBezTo>
                    <a:pt x="17" y="15"/>
                    <a:pt x="18" y="14"/>
                    <a:pt x="20" y="14"/>
                  </a:cubicBezTo>
                  <a:close/>
                  <a:moveTo>
                    <a:pt x="23" y="19"/>
                  </a:moveTo>
                  <a:cubicBezTo>
                    <a:pt x="24" y="19"/>
                    <a:pt x="25" y="21"/>
                    <a:pt x="25" y="22"/>
                  </a:cubicBezTo>
                  <a:cubicBezTo>
                    <a:pt x="25" y="24"/>
                    <a:pt x="24" y="25"/>
                    <a:pt x="23" y="25"/>
                  </a:cubicBezTo>
                  <a:cubicBezTo>
                    <a:pt x="21" y="25"/>
                    <a:pt x="20" y="24"/>
                    <a:pt x="20" y="22"/>
                  </a:cubicBezTo>
                  <a:cubicBezTo>
                    <a:pt x="20" y="21"/>
                    <a:pt x="21" y="19"/>
                    <a:pt x="23" y="19"/>
                  </a:cubicBezTo>
                  <a:close/>
                  <a:moveTo>
                    <a:pt x="29" y="19"/>
                  </a:moveTo>
                  <a:cubicBezTo>
                    <a:pt x="30" y="19"/>
                    <a:pt x="32" y="20"/>
                    <a:pt x="32" y="22"/>
                  </a:cubicBezTo>
                  <a:cubicBezTo>
                    <a:pt x="32" y="23"/>
                    <a:pt x="30" y="25"/>
                    <a:pt x="29" y="25"/>
                  </a:cubicBezTo>
                  <a:cubicBezTo>
                    <a:pt x="27" y="25"/>
                    <a:pt x="26" y="23"/>
                    <a:pt x="26" y="22"/>
                  </a:cubicBezTo>
                  <a:cubicBezTo>
                    <a:pt x="26" y="20"/>
                    <a:pt x="27" y="19"/>
                    <a:pt x="29" y="19"/>
                  </a:cubicBezTo>
                  <a:close/>
                  <a:moveTo>
                    <a:pt x="27" y="13"/>
                  </a:moveTo>
                  <a:cubicBezTo>
                    <a:pt x="29" y="13"/>
                    <a:pt x="30" y="14"/>
                    <a:pt x="30" y="16"/>
                  </a:cubicBezTo>
                  <a:cubicBezTo>
                    <a:pt x="30" y="17"/>
                    <a:pt x="29" y="18"/>
                    <a:pt x="27" y="18"/>
                  </a:cubicBezTo>
                  <a:cubicBezTo>
                    <a:pt x="26" y="18"/>
                    <a:pt x="24" y="17"/>
                    <a:pt x="24" y="16"/>
                  </a:cubicBezTo>
                  <a:cubicBezTo>
                    <a:pt x="24" y="14"/>
                    <a:pt x="26" y="13"/>
                    <a:pt x="27" y="13"/>
                  </a:cubicBezTo>
                  <a:close/>
                  <a:moveTo>
                    <a:pt x="34" y="13"/>
                  </a:moveTo>
                  <a:cubicBezTo>
                    <a:pt x="35" y="13"/>
                    <a:pt x="36" y="14"/>
                    <a:pt x="36" y="16"/>
                  </a:cubicBezTo>
                  <a:cubicBezTo>
                    <a:pt x="36" y="18"/>
                    <a:pt x="35" y="19"/>
                    <a:pt x="34" y="19"/>
                  </a:cubicBezTo>
                  <a:cubicBezTo>
                    <a:pt x="32" y="19"/>
                    <a:pt x="31" y="18"/>
                    <a:pt x="31" y="16"/>
                  </a:cubicBezTo>
                  <a:cubicBezTo>
                    <a:pt x="31" y="14"/>
                    <a:pt x="32" y="13"/>
                    <a:pt x="34" y="13"/>
                  </a:cubicBezTo>
                  <a:close/>
                  <a:moveTo>
                    <a:pt x="45" y="1"/>
                  </a:moveTo>
                  <a:cubicBezTo>
                    <a:pt x="47" y="1"/>
                    <a:pt x="48" y="2"/>
                    <a:pt x="48" y="4"/>
                  </a:cubicBezTo>
                  <a:cubicBezTo>
                    <a:pt x="48" y="5"/>
                    <a:pt x="47" y="6"/>
                    <a:pt x="45" y="6"/>
                  </a:cubicBezTo>
                  <a:cubicBezTo>
                    <a:pt x="44" y="6"/>
                    <a:pt x="43" y="5"/>
                    <a:pt x="43" y="4"/>
                  </a:cubicBezTo>
                  <a:cubicBezTo>
                    <a:pt x="43" y="2"/>
                    <a:pt x="44" y="1"/>
                    <a:pt x="45" y="1"/>
                  </a:cubicBezTo>
                  <a:close/>
                  <a:moveTo>
                    <a:pt x="42" y="6"/>
                  </a:moveTo>
                  <a:cubicBezTo>
                    <a:pt x="44" y="6"/>
                    <a:pt x="45" y="8"/>
                    <a:pt x="45" y="9"/>
                  </a:cubicBezTo>
                  <a:cubicBezTo>
                    <a:pt x="45" y="11"/>
                    <a:pt x="44" y="12"/>
                    <a:pt x="42" y="12"/>
                  </a:cubicBezTo>
                  <a:cubicBezTo>
                    <a:pt x="40" y="12"/>
                    <a:pt x="39" y="11"/>
                    <a:pt x="39" y="9"/>
                  </a:cubicBezTo>
                  <a:cubicBezTo>
                    <a:pt x="39" y="8"/>
                    <a:pt x="40" y="6"/>
                    <a:pt x="42" y="6"/>
                  </a:cubicBezTo>
                  <a:close/>
                  <a:moveTo>
                    <a:pt x="35" y="7"/>
                  </a:moveTo>
                  <a:cubicBezTo>
                    <a:pt x="37" y="7"/>
                    <a:pt x="38" y="8"/>
                    <a:pt x="38" y="10"/>
                  </a:cubicBezTo>
                  <a:cubicBezTo>
                    <a:pt x="38" y="11"/>
                    <a:pt x="37" y="12"/>
                    <a:pt x="35" y="12"/>
                  </a:cubicBezTo>
                  <a:cubicBezTo>
                    <a:pt x="34" y="12"/>
                    <a:pt x="33" y="11"/>
                    <a:pt x="33" y="10"/>
                  </a:cubicBezTo>
                  <a:cubicBezTo>
                    <a:pt x="33" y="8"/>
                    <a:pt x="34" y="7"/>
                    <a:pt x="35" y="7"/>
                  </a:cubicBezTo>
                  <a:close/>
                  <a:moveTo>
                    <a:pt x="38" y="1"/>
                  </a:moveTo>
                  <a:cubicBezTo>
                    <a:pt x="37" y="1"/>
                    <a:pt x="35" y="2"/>
                    <a:pt x="35" y="4"/>
                  </a:cubicBezTo>
                  <a:cubicBezTo>
                    <a:pt x="35" y="5"/>
                    <a:pt x="37" y="6"/>
                    <a:pt x="38" y="6"/>
                  </a:cubicBezTo>
                  <a:cubicBezTo>
                    <a:pt x="40" y="6"/>
                    <a:pt x="41" y="5"/>
                    <a:pt x="41" y="4"/>
                  </a:cubicBezTo>
                  <a:cubicBezTo>
                    <a:pt x="41" y="2"/>
                    <a:pt x="40" y="1"/>
                    <a:pt x="38" y="1"/>
                  </a:cubicBezTo>
                  <a:close/>
                  <a:moveTo>
                    <a:pt x="32" y="0"/>
                  </a:moveTo>
                  <a:cubicBezTo>
                    <a:pt x="33" y="0"/>
                    <a:pt x="35" y="1"/>
                    <a:pt x="35" y="3"/>
                  </a:cubicBezTo>
                  <a:cubicBezTo>
                    <a:pt x="35" y="4"/>
                    <a:pt x="33" y="5"/>
                    <a:pt x="32" y="5"/>
                  </a:cubicBezTo>
                  <a:cubicBezTo>
                    <a:pt x="30" y="5"/>
                    <a:pt x="29" y="4"/>
                    <a:pt x="29" y="3"/>
                  </a:cubicBezTo>
                  <a:cubicBezTo>
                    <a:pt x="29" y="1"/>
                    <a:pt x="30" y="0"/>
                    <a:pt x="32" y="0"/>
                  </a:cubicBezTo>
                  <a:close/>
                  <a:moveTo>
                    <a:pt x="29" y="6"/>
                  </a:moveTo>
                  <a:cubicBezTo>
                    <a:pt x="30" y="6"/>
                    <a:pt x="32" y="8"/>
                    <a:pt x="32" y="9"/>
                  </a:cubicBezTo>
                  <a:cubicBezTo>
                    <a:pt x="32" y="11"/>
                    <a:pt x="30" y="12"/>
                    <a:pt x="29" y="12"/>
                  </a:cubicBezTo>
                  <a:cubicBezTo>
                    <a:pt x="27" y="12"/>
                    <a:pt x="26" y="11"/>
                    <a:pt x="26" y="9"/>
                  </a:cubicBezTo>
                  <a:cubicBezTo>
                    <a:pt x="26" y="8"/>
                    <a:pt x="27" y="6"/>
                    <a:pt x="29" y="6"/>
                  </a:cubicBezTo>
                  <a:close/>
                  <a:moveTo>
                    <a:pt x="22" y="7"/>
                  </a:moveTo>
                  <a:cubicBezTo>
                    <a:pt x="21" y="7"/>
                    <a:pt x="19" y="9"/>
                    <a:pt x="19" y="10"/>
                  </a:cubicBezTo>
                  <a:cubicBezTo>
                    <a:pt x="19" y="12"/>
                    <a:pt x="21" y="13"/>
                    <a:pt x="22" y="13"/>
                  </a:cubicBezTo>
                  <a:cubicBezTo>
                    <a:pt x="24" y="13"/>
                    <a:pt x="25" y="12"/>
                    <a:pt x="25" y="10"/>
                  </a:cubicBezTo>
                  <a:cubicBezTo>
                    <a:pt x="25" y="9"/>
                    <a:pt x="24" y="7"/>
                    <a:pt x="22" y="7"/>
                  </a:cubicBezTo>
                  <a:close/>
                  <a:moveTo>
                    <a:pt x="25" y="1"/>
                  </a:moveTo>
                  <a:cubicBezTo>
                    <a:pt x="24" y="1"/>
                    <a:pt x="22" y="2"/>
                    <a:pt x="22" y="4"/>
                  </a:cubicBezTo>
                  <a:cubicBezTo>
                    <a:pt x="22" y="6"/>
                    <a:pt x="24" y="7"/>
                    <a:pt x="25" y="7"/>
                  </a:cubicBezTo>
                  <a:cubicBezTo>
                    <a:pt x="27" y="7"/>
                    <a:pt x="28" y="6"/>
                    <a:pt x="28" y="4"/>
                  </a:cubicBezTo>
                  <a:cubicBezTo>
                    <a:pt x="28" y="2"/>
                    <a:pt x="27" y="1"/>
                    <a:pt x="25" y="1"/>
                  </a:cubicBezTo>
                  <a:close/>
                  <a:moveTo>
                    <a:pt x="18" y="2"/>
                  </a:moveTo>
                  <a:cubicBezTo>
                    <a:pt x="17" y="2"/>
                    <a:pt x="16" y="3"/>
                    <a:pt x="16" y="5"/>
                  </a:cubicBezTo>
                  <a:cubicBezTo>
                    <a:pt x="16" y="6"/>
                    <a:pt x="17" y="8"/>
                    <a:pt x="18" y="8"/>
                  </a:cubicBezTo>
                  <a:cubicBezTo>
                    <a:pt x="20" y="8"/>
                    <a:pt x="21" y="6"/>
                    <a:pt x="21" y="5"/>
                  </a:cubicBezTo>
                  <a:cubicBezTo>
                    <a:pt x="21" y="3"/>
                    <a:pt x="20" y="2"/>
                    <a:pt x="18" y="2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5"/>
            <p:cNvSpPr>
              <a:spLocks/>
            </p:cNvSpPr>
            <p:nvPr/>
          </p:nvSpPr>
          <p:spPr bwMode="auto">
            <a:xfrm>
              <a:off x="8363000" y="4009603"/>
              <a:ext cx="108153" cy="87929"/>
            </a:xfrm>
            <a:custGeom>
              <a:avLst/>
              <a:gdLst>
                <a:gd name="T0" fmla="*/ 24 w 52"/>
                <a:gd name="T1" fmla="*/ 42 h 42"/>
                <a:gd name="T2" fmla="*/ 52 w 52"/>
                <a:gd name="T3" fmla="*/ 17 h 42"/>
                <a:gd name="T4" fmla="*/ 0 w 52"/>
                <a:gd name="T5" fmla="*/ 18 h 42"/>
                <a:gd name="T6" fmla="*/ 11 w 52"/>
                <a:gd name="T7" fmla="*/ 22 h 42"/>
                <a:gd name="T8" fmla="*/ 37 w 52"/>
                <a:gd name="T9" fmla="*/ 16 h 42"/>
                <a:gd name="T10" fmla="*/ 16 w 52"/>
                <a:gd name="T11" fmla="*/ 26 h 42"/>
                <a:gd name="T12" fmla="*/ 24 w 52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2">
                  <a:moveTo>
                    <a:pt x="24" y="42"/>
                  </a:moveTo>
                  <a:cubicBezTo>
                    <a:pt x="34" y="38"/>
                    <a:pt x="37" y="17"/>
                    <a:pt x="52" y="17"/>
                  </a:cubicBezTo>
                  <a:cubicBezTo>
                    <a:pt x="30" y="0"/>
                    <a:pt x="13" y="1"/>
                    <a:pt x="0" y="18"/>
                  </a:cubicBezTo>
                  <a:cubicBezTo>
                    <a:pt x="4" y="19"/>
                    <a:pt x="8" y="20"/>
                    <a:pt x="11" y="22"/>
                  </a:cubicBezTo>
                  <a:cubicBezTo>
                    <a:pt x="20" y="14"/>
                    <a:pt x="29" y="13"/>
                    <a:pt x="37" y="16"/>
                  </a:cubicBezTo>
                  <a:cubicBezTo>
                    <a:pt x="30" y="16"/>
                    <a:pt x="22" y="19"/>
                    <a:pt x="16" y="26"/>
                  </a:cubicBezTo>
                  <a:cubicBezTo>
                    <a:pt x="20" y="30"/>
                    <a:pt x="23" y="35"/>
                    <a:pt x="24" y="42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06"/>
            <p:cNvSpPr>
              <a:spLocks/>
            </p:cNvSpPr>
            <p:nvPr/>
          </p:nvSpPr>
          <p:spPr bwMode="auto">
            <a:xfrm>
              <a:off x="8264519" y="3951570"/>
              <a:ext cx="85291" cy="106394"/>
            </a:xfrm>
            <a:custGeom>
              <a:avLst/>
              <a:gdLst>
                <a:gd name="T0" fmla="*/ 39 w 41"/>
                <a:gd name="T1" fmla="*/ 45 h 51"/>
                <a:gd name="T2" fmla="*/ 24 w 41"/>
                <a:gd name="T3" fmla="*/ 46 h 51"/>
                <a:gd name="T4" fmla="*/ 13 w 41"/>
                <a:gd name="T5" fmla="*/ 13 h 51"/>
                <a:gd name="T6" fmla="*/ 18 w 41"/>
                <a:gd name="T7" fmla="*/ 46 h 51"/>
                <a:gd name="T8" fmla="*/ 3 w 41"/>
                <a:gd name="T9" fmla="*/ 51 h 51"/>
                <a:gd name="T10" fmla="*/ 11 w 41"/>
                <a:gd name="T11" fmla="*/ 0 h 51"/>
                <a:gd name="T12" fmla="*/ 39 w 41"/>
                <a:gd name="T13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1">
                  <a:moveTo>
                    <a:pt x="39" y="45"/>
                  </a:moveTo>
                  <a:cubicBezTo>
                    <a:pt x="34" y="44"/>
                    <a:pt x="29" y="44"/>
                    <a:pt x="24" y="46"/>
                  </a:cubicBezTo>
                  <a:cubicBezTo>
                    <a:pt x="23" y="29"/>
                    <a:pt x="19" y="18"/>
                    <a:pt x="13" y="13"/>
                  </a:cubicBezTo>
                  <a:cubicBezTo>
                    <a:pt x="17" y="25"/>
                    <a:pt x="18" y="36"/>
                    <a:pt x="18" y="46"/>
                  </a:cubicBezTo>
                  <a:cubicBezTo>
                    <a:pt x="13" y="46"/>
                    <a:pt x="8" y="49"/>
                    <a:pt x="3" y="51"/>
                  </a:cubicBezTo>
                  <a:cubicBezTo>
                    <a:pt x="0" y="36"/>
                    <a:pt x="3" y="13"/>
                    <a:pt x="11" y="0"/>
                  </a:cubicBezTo>
                  <a:cubicBezTo>
                    <a:pt x="19" y="11"/>
                    <a:pt x="41" y="25"/>
                    <a:pt x="39" y="45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Freeform 187"/>
          <p:cNvSpPr>
            <a:spLocks/>
          </p:cNvSpPr>
          <p:nvPr/>
        </p:nvSpPr>
        <p:spPr bwMode="auto">
          <a:xfrm>
            <a:off x="4000527" y="3197129"/>
            <a:ext cx="504837" cy="504119"/>
          </a:xfrm>
          <a:custGeom>
            <a:avLst/>
            <a:gdLst>
              <a:gd name="T0" fmla="*/ 102 w 297"/>
              <a:gd name="T1" fmla="*/ 193 h 297"/>
              <a:gd name="T2" fmla="*/ 86 w 297"/>
              <a:gd name="T3" fmla="*/ 205 h 297"/>
              <a:gd name="T4" fmla="*/ 63 w 297"/>
              <a:gd name="T5" fmla="*/ 212 h 297"/>
              <a:gd name="T6" fmla="*/ 51 w 297"/>
              <a:gd name="T7" fmla="*/ 204 h 297"/>
              <a:gd name="T8" fmla="*/ 26 w 297"/>
              <a:gd name="T9" fmla="*/ 222 h 297"/>
              <a:gd name="T10" fmla="*/ 19 w 297"/>
              <a:gd name="T11" fmla="*/ 210 h 297"/>
              <a:gd name="T12" fmla="*/ 45 w 297"/>
              <a:gd name="T13" fmla="*/ 187 h 297"/>
              <a:gd name="T14" fmla="*/ 34 w 297"/>
              <a:gd name="T15" fmla="*/ 159 h 297"/>
              <a:gd name="T16" fmla="*/ 40 w 297"/>
              <a:gd name="T17" fmla="*/ 146 h 297"/>
              <a:gd name="T18" fmla="*/ 40 w 297"/>
              <a:gd name="T19" fmla="*/ 136 h 297"/>
              <a:gd name="T20" fmla="*/ 80 w 297"/>
              <a:gd name="T21" fmla="*/ 115 h 297"/>
              <a:gd name="T22" fmla="*/ 53 w 297"/>
              <a:gd name="T23" fmla="*/ 87 h 297"/>
              <a:gd name="T24" fmla="*/ 49 w 297"/>
              <a:gd name="T25" fmla="*/ 11 h 297"/>
              <a:gd name="T26" fmla="*/ 95 w 297"/>
              <a:gd name="T27" fmla="*/ 20 h 297"/>
              <a:gd name="T28" fmla="*/ 140 w 297"/>
              <a:gd name="T29" fmla="*/ 120 h 297"/>
              <a:gd name="T30" fmla="*/ 141 w 297"/>
              <a:gd name="T31" fmla="*/ 118 h 297"/>
              <a:gd name="T32" fmla="*/ 148 w 297"/>
              <a:gd name="T33" fmla="*/ 116 h 297"/>
              <a:gd name="T34" fmla="*/ 147 w 297"/>
              <a:gd name="T35" fmla="*/ 69 h 297"/>
              <a:gd name="T36" fmla="*/ 151 w 297"/>
              <a:gd name="T37" fmla="*/ 112 h 297"/>
              <a:gd name="T38" fmla="*/ 185 w 297"/>
              <a:gd name="T39" fmla="*/ 84 h 297"/>
              <a:gd name="T40" fmla="*/ 151 w 297"/>
              <a:gd name="T41" fmla="*/ 117 h 297"/>
              <a:gd name="T42" fmla="*/ 154 w 297"/>
              <a:gd name="T43" fmla="*/ 124 h 297"/>
              <a:gd name="T44" fmla="*/ 153 w 297"/>
              <a:gd name="T45" fmla="*/ 126 h 297"/>
              <a:gd name="T46" fmla="*/ 256 w 297"/>
              <a:gd name="T47" fmla="*/ 87 h 297"/>
              <a:gd name="T48" fmla="*/ 294 w 297"/>
              <a:gd name="T49" fmla="*/ 114 h 297"/>
              <a:gd name="T50" fmla="*/ 238 w 297"/>
              <a:gd name="T51" fmla="*/ 165 h 297"/>
              <a:gd name="T52" fmla="*/ 198 w 297"/>
              <a:gd name="T53" fmla="*/ 165 h 297"/>
              <a:gd name="T54" fmla="*/ 212 w 297"/>
              <a:gd name="T55" fmla="*/ 208 h 297"/>
              <a:gd name="T56" fmla="*/ 204 w 297"/>
              <a:gd name="T57" fmla="*/ 216 h 297"/>
              <a:gd name="T58" fmla="*/ 199 w 297"/>
              <a:gd name="T59" fmla="*/ 228 h 297"/>
              <a:gd name="T60" fmla="*/ 172 w 297"/>
              <a:gd name="T61" fmla="*/ 240 h 297"/>
              <a:gd name="T62" fmla="*/ 174 w 297"/>
              <a:gd name="T63" fmla="*/ 275 h 297"/>
              <a:gd name="T64" fmla="*/ 160 w 297"/>
              <a:gd name="T65" fmla="*/ 278 h 297"/>
              <a:gd name="T66" fmla="*/ 156 w 297"/>
              <a:gd name="T67" fmla="*/ 248 h 297"/>
              <a:gd name="T68" fmla="*/ 141 w 297"/>
              <a:gd name="T69" fmla="*/ 245 h 297"/>
              <a:gd name="T70" fmla="*/ 130 w 297"/>
              <a:gd name="T71" fmla="*/ 224 h 297"/>
              <a:gd name="T72" fmla="*/ 128 w 297"/>
              <a:gd name="T73" fmla="*/ 203 h 297"/>
              <a:gd name="T74" fmla="*/ 100 w 297"/>
              <a:gd name="T75" fmla="*/ 234 h 297"/>
              <a:gd name="T76" fmla="*/ 100 w 297"/>
              <a:gd name="T77" fmla="*/ 234 h 297"/>
              <a:gd name="T78" fmla="*/ 99 w 297"/>
              <a:gd name="T79" fmla="*/ 234 h 297"/>
              <a:gd name="T80" fmla="*/ 102 w 297"/>
              <a:gd name="T81" fmla="*/ 193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7" h="297">
                <a:moveTo>
                  <a:pt x="102" y="193"/>
                </a:moveTo>
                <a:cubicBezTo>
                  <a:pt x="98" y="198"/>
                  <a:pt x="92" y="204"/>
                  <a:pt x="86" y="205"/>
                </a:cubicBezTo>
                <a:cubicBezTo>
                  <a:pt x="79" y="229"/>
                  <a:pt x="69" y="209"/>
                  <a:pt x="63" y="212"/>
                </a:cubicBezTo>
                <a:cubicBezTo>
                  <a:pt x="49" y="216"/>
                  <a:pt x="57" y="205"/>
                  <a:pt x="51" y="204"/>
                </a:cubicBezTo>
                <a:cubicBezTo>
                  <a:pt x="39" y="205"/>
                  <a:pt x="30" y="210"/>
                  <a:pt x="26" y="222"/>
                </a:cubicBezTo>
                <a:cubicBezTo>
                  <a:pt x="15" y="238"/>
                  <a:pt x="0" y="212"/>
                  <a:pt x="19" y="210"/>
                </a:cubicBezTo>
                <a:cubicBezTo>
                  <a:pt x="27" y="210"/>
                  <a:pt x="47" y="197"/>
                  <a:pt x="45" y="187"/>
                </a:cubicBezTo>
                <a:cubicBezTo>
                  <a:pt x="25" y="181"/>
                  <a:pt x="50" y="167"/>
                  <a:pt x="34" y="159"/>
                </a:cubicBezTo>
                <a:cubicBezTo>
                  <a:pt x="30" y="153"/>
                  <a:pt x="43" y="153"/>
                  <a:pt x="40" y="146"/>
                </a:cubicBezTo>
                <a:cubicBezTo>
                  <a:pt x="37" y="143"/>
                  <a:pt x="37" y="140"/>
                  <a:pt x="40" y="136"/>
                </a:cubicBezTo>
                <a:cubicBezTo>
                  <a:pt x="51" y="121"/>
                  <a:pt x="65" y="116"/>
                  <a:pt x="80" y="115"/>
                </a:cubicBezTo>
                <a:cubicBezTo>
                  <a:pt x="67" y="115"/>
                  <a:pt x="52" y="104"/>
                  <a:pt x="53" y="87"/>
                </a:cubicBezTo>
                <a:cubicBezTo>
                  <a:pt x="53" y="57"/>
                  <a:pt x="39" y="25"/>
                  <a:pt x="49" y="11"/>
                </a:cubicBezTo>
                <a:cubicBezTo>
                  <a:pt x="57" y="0"/>
                  <a:pt x="79" y="1"/>
                  <a:pt x="95" y="20"/>
                </a:cubicBezTo>
                <a:cubicBezTo>
                  <a:pt x="122" y="46"/>
                  <a:pt x="134" y="82"/>
                  <a:pt x="140" y="120"/>
                </a:cubicBezTo>
                <a:cubicBezTo>
                  <a:pt x="141" y="118"/>
                  <a:pt x="141" y="118"/>
                  <a:pt x="141" y="118"/>
                </a:cubicBezTo>
                <a:cubicBezTo>
                  <a:pt x="142" y="116"/>
                  <a:pt x="145" y="115"/>
                  <a:pt x="148" y="116"/>
                </a:cubicBezTo>
                <a:cubicBezTo>
                  <a:pt x="152" y="100"/>
                  <a:pt x="138" y="85"/>
                  <a:pt x="147" y="69"/>
                </a:cubicBezTo>
                <a:cubicBezTo>
                  <a:pt x="143" y="87"/>
                  <a:pt x="151" y="97"/>
                  <a:pt x="151" y="112"/>
                </a:cubicBezTo>
                <a:cubicBezTo>
                  <a:pt x="161" y="102"/>
                  <a:pt x="175" y="98"/>
                  <a:pt x="185" y="84"/>
                </a:cubicBezTo>
                <a:cubicBezTo>
                  <a:pt x="181" y="98"/>
                  <a:pt x="158" y="104"/>
                  <a:pt x="151" y="117"/>
                </a:cubicBezTo>
                <a:cubicBezTo>
                  <a:pt x="153" y="119"/>
                  <a:pt x="155" y="121"/>
                  <a:pt x="154" y="124"/>
                </a:cubicBezTo>
                <a:cubicBezTo>
                  <a:pt x="153" y="126"/>
                  <a:pt x="153" y="126"/>
                  <a:pt x="153" y="126"/>
                </a:cubicBezTo>
                <a:cubicBezTo>
                  <a:pt x="185" y="103"/>
                  <a:pt x="218" y="87"/>
                  <a:pt x="256" y="87"/>
                </a:cubicBezTo>
                <a:cubicBezTo>
                  <a:pt x="281" y="86"/>
                  <a:pt x="297" y="101"/>
                  <a:pt x="294" y="114"/>
                </a:cubicBezTo>
                <a:cubicBezTo>
                  <a:pt x="291" y="131"/>
                  <a:pt x="259" y="144"/>
                  <a:pt x="238" y="165"/>
                </a:cubicBezTo>
                <a:cubicBezTo>
                  <a:pt x="226" y="177"/>
                  <a:pt x="208" y="174"/>
                  <a:pt x="198" y="165"/>
                </a:cubicBezTo>
                <a:cubicBezTo>
                  <a:pt x="208" y="176"/>
                  <a:pt x="214" y="190"/>
                  <a:pt x="212" y="208"/>
                </a:cubicBezTo>
                <a:cubicBezTo>
                  <a:pt x="211" y="213"/>
                  <a:pt x="209" y="215"/>
                  <a:pt x="204" y="216"/>
                </a:cubicBezTo>
                <a:cubicBezTo>
                  <a:pt x="197" y="218"/>
                  <a:pt x="207" y="227"/>
                  <a:pt x="199" y="228"/>
                </a:cubicBezTo>
                <a:cubicBezTo>
                  <a:pt x="182" y="223"/>
                  <a:pt x="190" y="250"/>
                  <a:pt x="172" y="240"/>
                </a:cubicBezTo>
                <a:cubicBezTo>
                  <a:pt x="163" y="245"/>
                  <a:pt x="168" y="270"/>
                  <a:pt x="174" y="275"/>
                </a:cubicBezTo>
                <a:cubicBezTo>
                  <a:pt x="186" y="290"/>
                  <a:pt x="156" y="297"/>
                  <a:pt x="160" y="278"/>
                </a:cubicBezTo>
                <a:cubicBezTo>
                  <a:pt x="165" y="267"/>
                  <a:pt x="163" y="257"/>
                  <a:pt x="156" y="248"/>
                </a:cubicBezTo>
                <a:cubicBezTo>
                  <a:pt x="150" y="244"/>
                  <a:pt x="148" y="258"/>
                  <a:pt x="141" y="245"/>
                </a:cubicBezTo>
                <a:cubicBezTo>
                  <a:pt x="139" y="238"/>
                  <a:pt x="118" y="245"/>
                  <a:pt x="130" y="224"/>
                </a:cubicBezTo>
                <a:cubicBezTo>
                  <a:pt x="127" y="219"/>
                  <a:pt x="126" y="210"/>
                  <a:pt x="128" y="203"/>
                </a:cubicBezTo>
                <a:cubicBezTo>
                  <a:pt x="114" y="193"/>
                  <a:pt x="111" y="228"/>
                  <a:pt x="100" y="234"/>
                </a:cubicBezTo>
                <a:cubicBezTo>
                  <a:pt x="100" y="234"/>
                  <a:pt x="100" y="234"/>
                  <a:pt x="100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97" y="222"/>
                  <a:pt x="119" y="195"/>
                  <a:pt x="102" y="193"/>
                </a:cubicBezTo>
                <a:close/>
              </a:path>
            </a:pathLst>
          </a:custGeom>
          <a:solidFill>
            <a:srgbClr val="AD0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58"/>
          <p:cNvSpPr>
            <a:spLocks noEditPoints="1"/>
          </p:cNvSpPr>
          <p:nvPr/>
        </p:nvSpPr>
        <p:spPr bwMode="auto">
          <a:xfrm>
            <a:off x="5124380" y="2456028"/>
            <a:ext cx="776416" cy="488887"/>
          </a:xfrm>
          <a:custGeom>
            <a:avLst/>
            <a:gdLst>
              <a:gd name="T0" fmla="*/ 101 w 373"/>
              <a:gd name="T1" fmla="*/ 168 h 235"/>
              <a:gd name="T2" fmla="*/ 62 w 373"/>
              <a:gd name="T3" fmla="*/ 39 h 235"/>
              <a:gd name="T4" fmla="*/ 104 w 373"/>
              <a:gd name="T5" fmla="*/ 165 h 235"/>
              <a:gd name="T6" fmla="*/ 128 w 373"/>
              <a:gd name="T7" fmla="*/ 140 h 235"/>
              <a:gd name="T8" fmla="*/ 65 w 373"/>
              <a:gd name="T9" fmla="*/ 37 h 235"/>
              <a:gd name="T10" fmla="*/ 165 w 373"/>
              <a:gd name="T11" fmla="*/ 123 h 235"/>
              <a:gd name="T12" fmla="*/ 182 w 373"/>
              <a:gd name="T13" fmla="*/ 214 h 235"/>
              <a:gd name="T14" fmla="*/ 168 w 373"/>
              <a:gd name="T15" fmla="*/ 122 h 235"/>
              <a:gd name="T16" fmla="*/ 192 w 373"/>
              <a:gd name="T17" fmla="*/ 1 h 235"/>
              <a:gd name="T18" fmla="*/ 205 w 373"/>
              <a:gd name="T19" fmla="*/ 122 h 235"/>
              <a:gd name="T20" fmla="*/ 190 w 373"/>
              <a:gd name="T21" fmla="*/ 214 h 235"/>
              <a:gd name="T22" fmla="*/ 209 w 373"/>
              <a:gd name="T23" fmla="*/ 123 h 235"/>
              <a:gd name="T24" fmla="*/ 309 w 373"/>
              <a:gd name="T25" fmla="*/ 37 h 235"/>
              <a:gd name="T26" fmla="*/ 246 w 373"/>
              <a:gd name="T27" fmla="*/ 138 h 235"/>
              <a:gd name="T28" fmla="*/ 271 w 373"/>
              <a:gd name="T29" fmla="*/ 163 h 235"/>
              <a:gd name="T30" fmla="*/ 313 w 373"/>
              <a:gd name="T31" fmla="*/ 40 h 235"/>
              <a:gd name="T32" fmla="*/ 190 w 373"/>
              <a:gd name="T33" fmla="*/ 221 h 235"/>
              <a:gd name="T34" fmla="*/ 198 w 373"/>
              <a:gd name="T35" fmla="*/ 231 h 235"/>
              <a:gd name="T36" fmla="*/ 195 w 373"/>
              <a:gd name="T37" fmla="*/ 233 h 235"/>
              <a:gd name="T38" fmla="*/ 190 w 373"/>
              <a:gd name="T39" fmla="*/ 233 h 235"/>
              <a:gd name="T40" fmla="*/ 186 w 373"/>
              <a:gd name="T41" fmla="*/ 235 h 235"/>
              <a:gd name="T42" fmla="*/ 186 w 373"/>
              <a:gd name="T43" fmla="*/ 233 h 235"/>
              <a:gd name="T44" fmla="*/ 182 w 373"/>
              <a:gd name="T45" fmla="*/ 234 h 235"/>
              <a:gd name="T46" fmla="*/ 181 w 373"/>
              <a:gd name="T47" fmla="*/ 234 h 235"/>
              <a:gd name="T48" fmla="*/ 181 w 373"/>
              <a:gd name="T49" fmla="*/ 227 h 235"/>
              <a:gd name="T50" fmla="*/ 171 w 373"/>
              <a:gd name="T51" fmla="*/ 229 h 235"/>
              <a:gd name="T52" fmla="*/ 182 w 373"/>
              <a:gd name="T53" fmla="*/ 221 h 235"/>
              <a:gd name="T54" fmla="*/ 169 w 373"/>
              <a:gd name="T55" fmla="*/ 122 h 235"/>
              <a:gd name="T56" fmla="*/ 205 w 373"/>
              <a:gd name="T57" fmla="*/ 122 h 235"/>
              <a:gd name="T58" fmla="*/ 169 w 373"/>
              <a:gd name="T59" fmla="*/ 122 h 235"/>
              <a:gd name="T60" fmla="*/ 190 w 373"/>
              <a:gd name="T61" fmla="*/ 221 h 235"/>
              <a:gd name="T62" fmla="*/ 273 w 373"/>
              <a:gd name="T63" fmla="*/ 166 h 235"/>
              <a:gd name="T64" fmla="*/ 190 w 373"/>
              <a:gd name="T65" fmla="*/ 22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3" h="235">
                <a:moveTo>
                  <a:pt x="101" y="168"/>
                </a:moveTo>
                <a:cubicBezTo>
                  <a:pt x="101" y="168"/>
                  <a:pt x="101" y="168"/>
                  <a:pt x="101" y="168"/>
                </a:cubicBezTo>
                <a:cubicBezTo>
                  <a:pt x="0" y="102"/>
                  <a:pt x="0" y="102"/>
                  <a:pt x="0" y="102"/>
                </a:cubicBezTo>
                <a:cubicBezTo>
                  <a:pt x="16" y="76"/>
                  <a:pt x="38" y="55"/>
                  <a:pt x="62" y="39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19" y="147"/>
                  <a:pt x="110" y="155"/>
                  <a:pt x="104" y="165"/>
                </a:cubicBezTo>
                <a:cubicBezTo>
                  <a:pt x="176" y="212"/>
                  <a:pt x="176" y="212"/>
                  <a:pt x="176" y="212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9" y="139"/>
                  <a:pt x="130" y="138"/>
                  <a:pt x="131" y="137"/>
                </a:cubicBezTo>
                <a:cubicBezTo>
                  <a:pt x="65" y="37"/>
                  <a:pt x="65" y="37"/>
                  <a:pt x="65" y="37"/>
                </a:cubicBezTo>
                <a:cubicBezTo>
                  <a:pt x="88" y="21"/>
                  <a:pt x="115" y="11"/>
                  <a:pt x="142" y="5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53" y="126"/>
                  <a:pt x="141" y="131"/>
                  <a:pt x="132" y="137"/>
                </a:cubicBezTo>
                <a:cubicBezTo>
                  <a:pt x="182" y="214"/>
                  <a:pt x="182" y="214"/>
                  <a:pt x="182" y="214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6" y="123"/>
                  <a:pt x="167" y="122"/>
                  <a:pt x="168" y="122"/>
                </a:cubicBezTo>
                <a:cubicBezTo>
                  <a:pt x="146" y="4"/>
                  <a:pt x="146" y="4"/>
                  <a:pt x="146" y="4"/>
                </a:cubicBezTo>
                <a:cubicBezTo>
                  <a:pt x="161" y="2"/>
                  <a:pt x="176" y="0"/>
                  <a:pt x="192" y="1"/>
                </a:cubicBezTo>
                <a:cubicBezTo>
                  <a:pt x="205" y="1"/>
                  <a:pt x="217" y="2"/>
                  <a:pt x="230" y="5"/>
                </a:cubicBezTo>
                <a:cubicBezTo>
                  <a:pt x="205" y="122"/>
                  <a:pt x="205" y="122"/>
                  <a:pt x="205" y="122"/>
                </a:cubicBezTo>
                <a:cubicBezTo>
                  <a:pt x="206" y="122"/>
                  <a:pt x="208" y="122"/>
                  <a:pt x="209" y="123"/>
                </a:cubicBezTo>
                <a:cubicBezTo>
                  <a:pt x="190" y="214"/>
                  <a:pt x="190" y="214"/>
                  <a:pt x="190" y="214"/>
                </a:cubicBezTo>
                <a:cubicBezTo>
                  <a:pt x="242" y="136"/>
                  <a:pt x="242" y="136"/>
                  <a:pt x="242" y="136"/>
                </a:cubicBezTo>
                <a:cubicBezTo>
                  <a:pt x="232" y="130"/>
                  <a:pt x="221" y="125"/>
                  <a:pt x="209" y="123"/>
                </a:cubicBezTo>
                <a:cubicBezTo>
                  <a:pt x="234" y="6"/>
                  <a:pt x="234" y="6"/>
                  <a:pt x="234" y="6"/>
                </a:cubicBezTo>
                <a:cubicBezTo>
                  <a:pt x="261" y="11"/>
                  <a:pt x="286" y="22"/>
                  <a:pt x="309" y="37"/>
                </a:cubicBezTo>
                <a:cubicBezTo>
                  <a:pt x="242" y="136"/>
                  <a:pt x="242" y="136"/>
                  <a:pt x="242" y="136"/>
                </a:cubicBezTo>
                <a:cubicBezTo>
                  <a:pt x="243" y="137"/>
                  <a:pt x="245" y="138"/>
                  <a:pt x="246" y="138"/>
                </a:cubicBezTo>
                <a:cubicBezTo>
                  <a:pt x="195" y="213"/>
                  <a:pt x="195" y="213"/>
                  <a:pt x="195" y="213"/>
                </a:cubicBezTo>
                <a:cubicBezTo>
                  <a:pt x="271" y="163"/>
                  <a:pt x="271" y="163"/>
                  <a:pt x="271" y="163"/>
                </a:cubicBezTo>
                <a:cubicBezTo>
                  <a:pt x="264" y="153"/>
                  <a:pt x="255" y="145"/>
                  <a:pt x="246" y="138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36" y="56"/>
                  <a:pt x="356" y="76"/>
                  <a:pt x="373" y="100"/>
                </a:cubicBezTo>
                <a:cubicBezTo>
                  <a:pt x="190" y="221"/>
                  <a:pt x="190" y="221"/>
                  <a:pt x="190" y="221"/>
                </a:cubicBezTo>
                <a:cubicBezTo>
                  <a:pt x="201" y="229"/>
                  <a:pt x="201" y="229"/>
                  <a:pt x="201" y="229"/>
                </a:cubicBezTo>
                <a:cubicBezTo>
                  <a:pt x="200" y="230"/>
                  <a:pt x="199" y="230"/>
                  <a:pt x="198" y="231"/>
                </a:cubicBezTo>
                <a:cubicBezTo>
                  <a:pt x="190" y="226"/>
                  <a:pt x="190" y="226"/>
                  <a:pt x="190" y="226"/>
                </a:cubicBezTo>
                <a:cubicBezTo>
                  <a:pt x="195" y="233"/>
                  <a:pt x="195" y="233"/>
                  <a:pt x="195" y="233"/>
                </a:cubicBezTo>
                <a:cubicBezTo>
                  <a:pt x="193" y="233"/>
                  <a:pt x="192" y="234"/>
                  <a:pt x="191" y="234"/>
                </a:cubicBezTo>
                <a:cubicBezTo>
                  <a:pt x="190" y="233"/>
                  <a:pt x="190" y="233"/>
                  <a:pt x="190" y="233"/>
                </a:cubicBezTo>
                <a:cubicBezTo>
                  <a:pt x="190" y="234"/>
                  <a:pt x="190" y="234"/>
                  <a:pt x="190" y="234"/>
                </a:cubicBezTo>
                <a:cubicBezTo>
                  <a:pt x="189" y="234"/>
                  <a:pt x="188" y="235"/>
                  <a:pt x="186" y="235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86" y="233"/>
                  <a:pt x="186" y="233"/>
                  <a:pt x="186" y="233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84" y="234"/>
                  <a:pt x="183" y="234"/>
                  <a:pt x="182" y="234"/>
                </a:cubicBezTo>
                <a:cubicBezTo>
                  <a:pt x="182" y="232"/>
                  <a:pt x="182" y="232"/>
                  <a:pt x="182" y="232"/>
                </a:cubicBezTo>
                <a:cubicBezTo>
                  <a:pt x="181" y="234"/>
                  <a:pt x="181" y="234"/>
                  <a:pt x="181" y="234"/>
                </a:cubicBezTo>
                <a:cubicBezTo>
                  <a:pt x="180" y="234"/>
                  <a:pt x="178" y="233"/>
                  <a:pt x="177" y="233"/>
                </a:cubicBezTo>
                <a:cubicBezTo>
                  <a:pt x="181" y="227"/>
                  <a:pt x="181" y="227"/>
                  <a:pt x="181" y="227"/>
                </a:cubicBezTo>
                <a:cubicBezTo>
                  <a:pt x="174" y="231"/>
                  <a:pt x="174" y="231"/>
                  <a:pt x="174" y="231"/>
                </a:cubicBezTo>
                <a:cubicBezTo>
                  <a:pt x="173" y="230"/>
                  <a:pt x="172" y="229"/>
                  <a:pt x="171" y="229"/>
                </a:cubicBezTo>
                <a:cubicBezTo>
                  <a:pt x="182" y="221"/>
                  <a:pt x="182" y="221"/>
                  <a:pt x="182" y="221"/>
                </a:cubicBezTo>
                <a:cubicBezTo>
                  <a:pt x="182" y="221"/>
                  <a:pt x="182" y="221"/>
                  <a:pt x="182" y="221"/>
                </a:cubicBezTo>
                <a:cubicBezTo>
                  <a:pt x="101" y="168"/>
                  <a:pt x="101" y="168"/>
                  <a:pt x="101" y="168"/>
                </a:cubicBezTo>
                <a:close/>
                <a:moveTo>
                  <a:pt x="169" y="122"/>
                </a:moveTo>
                <a:cubicBezTo>
                  <a:pt x="186" y="213"/>
                  <a:pt x="186" y="213"/>
                  <a:pt x="186" y="213"/>
                </a:cubicBezTo>
                <a:cubicBezTo>
                  <a:pt x="205" y="122"/>
                  <a:pt x="205" y="122"/>
                  <a:pt x="205" y="122"/>
                </a:cubicBezTo>
                <a:cubicBezTo>
                  <a:pt x="200" y="121"/>
                  <a:pt x="194" y="120"/>
                  <a:pt x="188" y="120"/>
                </a:cubicBezTo>
                <a:cubicBezTo>
                  <a:pt x="181" y="120"/>
                  <a:pt x="175" y="121"/>
                  <a:pt x="169" y="122"/>
                </a:cubicBezTo>
                <a:close/>
                <a:moveTo>
                  <a:pt x="190" y="221"/>
                </a:moveTo>
                <a:cubicBezTo>
                  <a:pt x="190" y="221"/>
                  <a:pt x="190" y="221"/>
                  <a:pt x="190" y="221"/>
                </a:cubicBezTo>
                <a:cubicBezTo>
                  <a:pt x="190" y="221"/>
                  <a:pt x="190" y="221"/>
                  <a:pt x="190" y="221"/>
                </a:cubicBezTo>
                <a:cubicBezTo>
                  <a:pt x="273" y="166"/>
                  <a:pt x="273" y="166"/>
                  <a:pt x="273" y="166"/>
                </a:cubicBezTo>
                <a:cubicBezTo>
                  <a:pt x="273" y="166"/>
                  <a:pt x="273" y="166"/>
                  <a:pt x="273" y="166"/>
                </a:cubicBezTo>
                <a:lnTo>
                  <a:pt x="190" y="2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59"/>
          <p:cNvSpPr>
            <a:spLocks/>
          </p:cNvSpPr>
          <p:nvPr/>
        </p:nvSpPr>
        <p:spPr bwMode="auto">
          <a:xfrm>
            <a:off x="4864989" y="3694072"/>
            <a:ext cx="330614" cy="297201"/>
          </a:xfrm>
          <a:custGeom>
            <a:avLst/>
            <a:gdLst>
              <a:gd name="T0" fmla="*/ 49 w 159"/>
              <a:gd name="T1" fmla="*/ 83 h 143"/>
              <a:gd name="T2" fmla="*/ 76 w 159"/>
              <a:gd name="T3" fmla="*/ 80 h 143"/>
              <a:gd name="T4" fmla="*/ 49 w 159"/>
              <a:gd name="T5" fmla="*/ 50 h 143"/>
              <a:gd name="T6" fmla="*/ 26 w 159"/>
              <a:gd name="T7" fmla="*/ 93 h 143"/>
              <a:gd name="T8" fmla="*/ 26 w 159"/>
              <a:gd name="T9" fmla="*/ 93 h 143"/>
              <a:gd name="T10" fmla="*/ 95 w 159"/>
              <a:gd name="T11" fmla="*/ 110 h 143"/>
              <a:gd name="T12" fmla="*/ 96 w 159"/>
              <a:gd name="T13" fmla="*/ 109 h 143"/>
              <a:gd name="T14" fmla="*/ 96 w 159"/>
              <a:gd name="T15" fmla="*/ 109 h 143"/>
              <a:gd name="T16" fmla="*/ 97 w 159"/>
              <a:gd name="T17" fmla="*/ 109 h 143"/>
              <a:gd name="T18" fmla="*/ 97 w 159"/>
              <a:gd name="T19" fmla="*/ 109 h 143"/>
              <a:gd name="T20" fmla="*/ 98 w 159"/>
              <a:gd name="T21" fmla="*/ 108 h 143"/>
              <a:gd name="T22" fmla="*/ 98 w 159"/>
              <a:gd name="T23" fmla="*/ 108 h 143"/>
              <a:gd name="T24" fmla="*/ 110 w 159"/>
              <a:gd name="T25" fmla="*/ 99 h 143"/>
              <a:gd name="T26" fmla="*/ 117 w 159"/>
              <a:gd name="T27" fmla="*/ 60 h 143"/>
              <a:gd name="T28" fmla="*/ 88 w 159"/>
              <a:gd name="T29" fmla="*/ 38 h 143"/>
              <a:gd name="T30" fmla="*/ 58 w 159"/>
              <a:gd name="T31" fmla="*/ 17 h 143"/>
              <a:gd name="T32" fmla="*/ 91 w 159"/>
              <a:gd name="T33" fmla="*/ 17 h 143"/>
              <a:gd name="T34" fmla="*/ 92 w 159"/>
              <a:gd name="T35" fmla="*/ 19 h 143"/>
              <a:gd name="T36" fmla="*/ 93 w 159"/>
              <a:gd name="T37" fmla="*/ 18 h 143"/>
              <a:gd name="T38" fmla="*/ 130 w 159"/>
              <a:gd name="T39" fmla="*/ 50 h 143"/>
              <a:gd name="T40" fmla="*/ 130 w 159"/>
              <a:gd name="T41" fmla="*/ 51 h 143"/>
              <a:gd name="T42" fmla="*/ 131 w 159"/>
              <a:gd name="T43" fmla="*/ 52 h 143"/>
              <a:gd name="T44" fmla="*/ 122 w 159"/>
              <a:gd name="T45" fmla="*/ 113 h 143"/>
              <a:gd name="T46" fmla="*/ 121 w 159"/>
              <a:gd name="T47" fmla="*/ 113 h 143"/>
              <a:gd name="T48" fmla="*/ 121 w 159"/>
              <a:gd name="T49" fmla="*/ 115 h 143"/>
              <a:gd name="T50" fmla="*/ 69 w 159"/>
              <a:gd name="T51" fmla="*/ 132 h 143"/>
              <a:gd name="T52" fmla="*/ 54 w 159"/>
              <a:gd name="T53" fmla="*/ 133 h 143"/>
              <a:gd name="T54" fmla="*/ 16 w 159"/>
              <a:gd name="T55" fmla="*/ 135 h 143"/>
              <a:gd name="T56" fmla="*/ 13 w 159"/>
              <a:gd name="T57" fmla="*/ 118 h 143"/>
              <a:gd name="T58" fmla="*/ 11 w 159"/>
              <a:gd name="T59" fmla="*/ 97 h 143"/>
              <a:gd name="T60" fmla="*/ 1 w 159"/>
              <a:gd name="T61" fmla="*/ 61 h 143"/>
              <a:gd name="T62" fmla="*/ 29 w 159"/>
              <a:gd name="T63" fmla="*/ 38 h 143"/>
              <a:gd name="T64" fmla="*/ 30 w 159"/>
              <a:gd name="T65" fmla="*/ 38 h 143"/>
              <a:gd name="T66" fmla="*/ 31 w 159"/>
              <a:gd name="T67" fmla="*/ 37 h 143"/>
              <a:gd name="T68" fmla="*/ 83 w 159"/>
              <a:gd name="T69" fmla="*/ 42 h 143"/>
              <a:gd name="T70" fmla="*/ 83 w 159"/>
              <a:gd name="T71" fmla="*/ 43 h 143"/>
              <a:gd name="T72" fmla="*/ 84 w 159"/>
              <a:gd name="T73" fmla="*/ 43 h 143"/>
              <a:gd name="T74" fmla="*/ 110 w 159"/>
              <a:gd name="T75" fmla="*/ 74 h 143"/>
              <a:gd name="T76" fmla="*/ 89 w 159"/>
              <a:gd name="T77" fmla="*/ 99 h 143"/>
              <a:gd name="T78" fmla="*/ 88 w 159"/>
              <a:gd name="T79" fmla="*/ 99 h 143"/>
              <a:gd name="T80" fmla="*/ 88 w 159"/>
              <a:gd name="T81" fmla="*/ 99 h 143"/>
              <a:gd name="T82" fmla="*/ 41 w 159"/>
              <a:gd name="T83" fmla="*/ 63 h 143"/>
              <a:gd name="T84" fmla="*/ 57 w 159"/>
              <a:gd name="T85" fmla="*/ 56 h 143"/>
              <a:gd name="T86" fmla="*/ 69 w 159"/>
              <a:gd name="T87" fmla="*/ 73 h 143"/>
              <a:gd name="T88" fmla="*/ 55 w 159"/>
              <a:gd name="T89" fmla="*/ 78 h 143"/>
              <a:gd name="T90" fmla="*/ 49 w 159"/>
              <a:gd name="T91" fmla="*/ 8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9" h="143">
                <a:moveTo>
                  <a:pt x="49" y="83"/>
                </a:moveTo>
                <a:cubicBezTo>
                  <a:pt x="46" y="95"/>
                  <a:pt x="71" y="96"/>
                  <a:pt x="76" y="80"/>
                </a:cubicBezTo>
                <a:cubicBezTo>
                  <a:pt x="80" y="65"/>
                  <a:pt x="64" y="46"/>
                  <a:pt x="49" y="50"/>
                </a:cubicBezTo>
                <a:cubicBezTo>
                  <a:pt x="27" y="56"/>
                  <a:pt x="22" y="82"/>
                  <a:pt x="26" y="93"/>
                </a:cubicBezTo>
                <a:cubicBezTo>
                  <a:pt x="26" y="93"/>
                  <a:pt x="26" y="93"/>
                  <a:pt x="26" y="93"/>
                </a:cubicBezTo>
                <a:cubicBezTo>
                  <a:pt x="37" y="120"/>
                  <a:pt x="57" y="124"/>
                  <a:pt x="95" y="110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103" y="105"/>
                  <a:pt x="107" y="102"/>
                  <a:pt x="110" y="99"/>
                </a:cubicBezTo>
                <a:cubicBezTo>
                  <a:pt x="122" y="87"/>
                  <a:pt x="122" y="76"/>
                  <a:pt x="117" y="60"/>
                </a:cubicBezTo>
                <a:cubicBezTo>
                  <a:pt x="113" y="49"/>
                  <a:pt x="100" y="39"/>
                  <a:pt x="88" y="38"/>
                </a:cubicBezTo>
                <a:cubicBezTo>
                  <a:pt x="77" y="26"/>
                  <a:pt x="71" y="19"/>
                  <a:pt x="58" y="17"/>
                </a:cubicBezTo>
                <a:cubicBezTo>
                  <a:pt x="69" y="4"/>
                  <a:pt x="80" y="0"/>
                  <a:pt x="91" y="17"/>
                </a:cubicBezTo>
                <a:cubicBezTo>
                  <a:pt x="92" y="19"/>
                  <a:pt x="92" y="19"/>
                  <a:pt x="92" y="19"/>
                </a:cubicBezTo>
                <a:cubicBezTo>
                  <a:pt x="93" y="18"/>
                  <a:pt x="93" y="18"/>
                  <a:pt x="93" y="18"/>
                </a:cubicBezTo>
                <a:cubicBezTo>
                  <a:pt x="117" y="16"/>
                  <a:pt x="129" y="26"/>
                  <a:pt x="130" y="50"/>
                </a:cubicBezTo>
                <a:cubicBezTo>
                  <a:pt x="130" y="51"/>
                  <a:pt x="130" y="51"/>
                  <a:pt x="130" y="51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54" y="77"/>
                  <a:pt x="159" y="98"/>
                  <a:pt x="122" y="113"/>
                </a:cubicBezTo>
                <a:cubicBezTo>
                  <a:pt x="121" y="113"/>
                  <a:pt x="121" y="113"/>
                  <a:pt x="121" y="113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11" y="142"/>
                  <a:pt x="93" y="143"/>
                  <a:pt x="69" y="132"/>
                </a:cubicBezTo>
                <a:cubicBezTo>
                  <a:pt x="63" y="132"/>
                  <a:pt x="59" y="132"/>
                  <a:pt x="54" y="133"/>
                </a:cubicBezTo>
                <a:cubicBezTo>
                  <a:pt x="43" y="116"/>
                  <a:pt x="27" y="122"/>
                  <a:pt x="16" y="135"/>
                </a:cubicBezTo>
                <a:cubicBezTo>
                  <a:pt x="16" y="130"/>
                  <a:pt x="15" y="122"/>
                  <a:pt x="13" y="118"/>
                </a:cubicBezTo>
                <a:cubicBezTo>
                  <a:pt x="14" y="110"/>
                  <a:pt x="14" y="102"/>
                  <a:pt x="11" y="97"/>
                </a:cubicBezTo>
                <a:cubicBezTo>
                  <a:pt x="18" y="83"/>
                  <a:pt x="19" y="65"/>
                  <a:pt x="1" y="61"/>
                </a:cubicBezTo>
                <a:cubicBezTo>
                  <a:pt x="0" y="50"/>
                  <a:pt x="8" y="43"/>
                  <a:pt x="29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7"/>
                  <a:pt x="31" y="37"/>
                  <a:pt x="31" y="37"/>
                </a:cubicBezTo>
                <a:cubicBezTo>
                  <a:pt x="49" y="14"/>
                  <a:pt x="66" y="21"/>
                  <a:pt x="83" y="42"/>
                </a:cubicBezTo>
                <a:cubicBezTo>
                  <a:pt x="83" y="43"/>
                  <a:pt x="83" y="43"/>
                  <a:pt x="83" y="43"/>
                </a:cubicBezTo>
                <a:cubicBezTo>
                  <a:pt x="84" y="43"/>
                  <a:pt x="84" y="43"/>
                  <a:pt x="84" y="43"/>
                </a:cubicBezTo>
                <a:cubicBezTo>
                  <a:pt x="99" y="47"/>
                  <a:pt x="112" y="58"/>
                  <a:pt x="110" y="74"/>
                </a:cubicBezTo>
                <a:cubicBezTo>
                  <a:pt x="109" y="86"/>
                  <a:pt x="100" y="95"/>
                  <a:pt x="89" y="99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99"/>
                  <a:pt x="88" y="99"/>
                  <a:pt x="88" y="99"/>
                </a:cubicBezTo>
                <a:cubicBezTo>
                  <a:pt x="59" y="119"/>
                  <a:pt x="19" y="99"/>
                  <a:pt x="41" y="63"/>
                </a:cubicBezTo>
                <a:cubicBezTo>
                  <a:pt x="45" y="58"/>
                  <a:pt x="51" y="54"/>
                  <a:pt x="57" y="56"/>
                </a:cubicBezTo>
                <a:cubicBezTo>
                  <a:pt x="65" y="59"/>
                  <a:pt x="69" y="66"/>
                  <a:pt x="69" y="73"/>
                </a:cubicBezTo>
                <a:cubicBezTo>
                  <a:pt x="68" y="80"/>
                  <a:pt x="57" y="86"/>
                  <a:pt x="55" y="78"/>
                </a:cubicBezTo>
                <a:cubicBezTo>
                  <a:pt x="55" y="74"/>
                  <a:pt x="50" y="77"/>
                  <a:pt x="49" y="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60"/>
          <p:cNvSpPr>
            <a:spLocks/>
          </p:cNvSpPr>
          <p:nvPr/>
        </p:nvSpPr>
        <p:spPr bwMode="auto">
          <a:xfrm>
            <a:off x="4795525" y="3949946"/>
            <a:ext cx="304235" cy="269943"/>
          </a:xfrm>
          <a:custGeom>
            <a:avLst/>
            <a:gdLst>
              <a:gd name="T0" fmla="*/ 51 w 146"/>
              <a:gd name="T1" fmla="*/ 19 h 130"/>
              <a:gd name="T2" fmla="*/ 86 w 146"/>
              <a:gd name="T3" fmla="*/ 16 h 130"/>
              <a:gd name="T4" fmla="*/ 120 w 146"/>
              <a:gd name="T5" fmla="*/ 46 h 130"/>
              <a:gd name="T6" fmla="*/ 112 w 146"/>
              <a:gd name="T7" fmla="*/ 103 h 130"/>
              <a:gd name="T8" fmla="*/ 64 w 146"/>
              <a:gd name="T9" fmla="*/ 120 h 130"/>
              <a:gd name="T10" fmla="*/ 16 w 146"/>
              <a:gd name="T11" fmla="*/ 80 h 130"/>
              <a:gd name="T12" fmla="*/ 7 w 146"/>
              <a:gd name="T13" fmla="*/ 45 h 130"/>
              <a:gd name="T14" fmla="*/ 30 w 146"/>
              <a:gd name="T15" fmla="*/ 27 h 130"/>
              <a:gd name="T16" fmla="*/ 46 w 146"/>
              <a:gd name="T17" fmla="*/ 21 h 130"/>
              <a:gd name="T18" fmla="*/ 78 w 146"/>
              <a:gd name="T19" fmla="*/ 38 h 130"/>
              <a:gd name="T20" fmla="*/ 82 w 146"/>
              <a:gd name="T21" fmla="*/ 90 h 130"/>
              <a:gd name="T22" fmla="*/ 38 w 146"/>
              <a:gd name="T23" fmla="*/ 56 h 130"/>
              <a:gd name="T24" fmla="*/ 67 w 146"/>
              <a:gd name="T25" fmla="*/ 66 h 130"/>
              <a:gd name="T26" fmla="*/ 51 w 146"/>
              <a:gd name="T27" fmla="*/ 70 h 130"/>
              <a:gd name="T28" fmla="*/ 54 w 146"/>
              <a:gd name="T29" fmla="*/ 79 h 130"/>
              <a:gd name="T30" fmla="*/ 70 w 146"/>
              <a:gd name="T31" fmla="*/ 69 h 130"/>
              <a:gd name="T32" fmla="*/ 49 w 146"/>
              <a:gd name="T33" fmla="*/ 46 h 130"/>
              <a:gd name="T34" fmla="*/ 30 w 146"/>
              <a:gd name="T35" fmla="*/ 80 h 130"/>
              <a:gd name="T36" fmla="*/ 85 w 146"/>
              <a:gd name="T37" fmla="*/ 93 h 130"/>
              <a:gd name="T38" fmla="*/ 103 w 146"/>
              <a:gd name="T39" fmla="*/ 54 h 130"/>
              <a:gd name="T40" fmla="*/ 80 w 146"/>
              <a:gd name="T41" fmla="*/ 36 h 130"/>
              <a:gd name="T42" fmla="*/ 51 w 146"/>
              <a:gd name="T43" fmla="*/ 1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6" h="130">
                <a:moveTo>
                  <a:pt x="51" y="19"/>
                </a:moveTo>
                <a:cubicBezTo>
                  <a:pt x="64" y="0"/>
                  <a:pt x="75" y="0"/>
                  <a:pt x="86" y="16"/>
                </a:cubicBezTo>
                <a:cubicBezTo>
                  <a:pt x="109" y="14"/>
                  <a:pt x="119" y="25"/>
                  <a:pt x="120" y="46"/>
                </a:cubicBezTo>
                <a:cubicBezTo>
                  <a:pt x="140" y="68"/>
                  <a:pt x="146" y="89"/>
                  <a:pt x="112" y="103"/>
                </a:cubicBezTo>
                <a:cubicBezTo>
                  <a:pt x="104" y="127"/>
                  <a:pt x="87" y="130"/>
                  <a:pt x="64" y="120"/>
                </a:cubicBezTo>
                <a:cubicBezTo>
                  <a:pt x="33" y="125"/>
                  <a:pt x="15" y="114"/>
                  <a:pt x="16" y="80"/>
                </a:cubicBezTo>
                <a:cubicBezTo>
                  <a:pt x="3" y="65"/>
                  <a:pt x="0" y="53"/>
                  <a:pt x="7" y="45"/>
                </a:cubicBezTo>
                <a:cubicBezTo>
                  <a:pt x="15" y="45"/>
                  <a:pt x="28" y="35"/>
                  <a:pt x="30" y="27"/>
                </a:cubicBezTo>
                <a:cubicBezTo>
                  <a:pt x="30" y="27"/>
                  <a:pt x="42" y="31"/>
                  <a:pt x="46" y="21"/>
                </a:cubicBezTo>
                <a:cubicBezTo>
                  <a:pt x="56" y="18"/>
                  <a:pt x="67" y="23"/>
                  <a:pt x="78" y="38"/>
                </a:cubicBezTo>
                <a:cubicBezTo>
                  <a:pt x="111" y="46"/>
                  <a:pt x="110" y="82"/>
                  <a:pt x="82" y="90"/>
                </a:cubicBezTo>
                <a:cubicBezTo>
                  <a:pt x="55" y="109"/>
                  <a:pt x="18" y="90"/>
                  <a:pt x="38" y="56"/>
                </a:cubicBezTo>
                <a:cubicBezTo>
                  <a:pt x="50" y="41"/>
                  <a:pt x="68" y="52"/>
                  <a:pt x="67" y="66"/>
                </a:cubicBezTo>
                <a:cubicBezTo>
                  <a:pt x="66" y="75"/>
                  <a:pt x="52" y="80"/>
                  <a:pt x="51" y="70"/>
                </a:cubicBezTo>
                <a:cubicBezTo>
                  <a:pt x="45" y="71"/>
                  <a:pt x="50" y="79"/>
                  <a:pt x="54" y="79"/>
                </a:cubicBezTo>
                <a:cubicBezTo>
                  <a:pt x="62" y="78"/>
                  <a:pt x="68" y="77"/>
                  <a:pt x="70" y="69"/>
                </a:cubicBezTo>
                <a:cubicBezTo>
                  <a:pt x="73" y="58"/>
                  <a:pt x="61" y="42"/>
                  <a:pt x="49" y="46"/>
                </a:cubicBezTo>
                <a:cubicBezTo>
                  <a:pt x="31" y="51"/>
                  <a:pt x="27" y="71"/>
                  <a:pt x="30" y="80"/>
                </a:cubicBezTo>
                <a:cubicBezTo>
                  <a:pt x="39" y="101"/>
                  <a:pt x="55" y="104"/>
                  <a:pt x="85" y="93"/>
                </a:cubicBezTo>
                <a:cubicBezTo>
                  <a:pt x="106" y="81"/>
                  <a:pt x="108" y="70"/>
                  <a:pt x="103" y="54"/>
                </a:cubicBezTo>
                <a:cubicBezTo>
                  <a:pt x="99" y="45"/>
                  <a:pt x="89" y="37"/>
                  <a:pt x="80" y="36"/>
                </a:cubicBezTo>
                <a:cubicBezTo>
                  <a:pt x="70" y="24"/>
                  <a:pt x="64" y="19"/>
                  <a:pt x="51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61"/>
          <p:cNvSpPr>
            <a:spLocks/>
          </p:cNvSpPr>
          <p:nvPr/>
        </p:nvSpPr>
        <p:spPr bwMode="auto">
          <a:xfrm>
            <a:off x="4660993" y="3787277"/>
            <a:ext cx="240926" cy="252357"/>
          </a:xfrm>
          <a:custGeom>
            <a:avLst/>
            <a:gdLst>
              <a:gd name="T0" fmla="*/ 107 w 116"/>
              <a:gd name="T1" fmla="*/ 74 h 121"/>
              <a:gd name="T2" fmla="*/ 91 w 116"/>
              <a:gd name="T3" fmla="*/ 101 h 121"/>
              <a:gd name="T4" fmla="*/ 52 w 116"/>
              <a:gd name="T5" fmla="*/ 112 h 121"/>
              <a:gd name="T6" fmla="*/ 14 w 116"/>
              <a:gd name="T7" fmla="*/ 77 h 121"/>
              <a:gd name="T8" fmla="*/ 25 w 116"/>
              <a:gd name="T9" fmla="*/ 33 h 121"/>
              <a:gd name="T10" fmla="*/ 79 w 116"/>
              <a:gd name="T11" fmla="*/ 18 h 121"/>
              <a:gd name="T12" fmla="*/ 106 w 116"/>
              <a:gd name="T13" fmla="*/ 51 h 121"/>
              <a:gd name="T14" fmla="*/ 79 w 116"/>
              <a:gd name="T15" fmla="*/ 85 h 121"/>
              <a:gd name="T16" fmla="*/ 38 w 116"/>
              <a:gd name="T17" fmla="*/ 61 h 121"/>
              <a:gd name="T18" fmla="*/ 86 w 116"/>
              <a:gd name="T19" fmla="*/ 46 h 121"/>
              <a:gd name="T20" fmla="*/ 63 w 116"/>
              <a:gd name="T21" fmla="*/ 62 h 121"/>
              <a:gd name="T22" fmla="*/ 69 w 116"/>
              <a:gd name="T23" fmla="*/ 48 h 121"/>
              <a:gd name="T24" fmla="*/ 61 w 116"/>
              <a:gd name="T25" fmla="*/ 46 h 121"/>
              <a:gd name="T26" fmla="*/ 60 w 116"/>
              <a:gd name="T27" fmla="*/ 63 h 121"/>
              <a:gd name="T28" fmla="*/ 88 w 116"/>
              <a:gd name="T29" fmla="*/ 59 h 121"/>
              <a:gd name="T30" fmla="*/ 72 w 116"/>
              <a:gd name="T31" fmla="*/ 28 h 121"/>
              <a:gd name="T32" fmla="*/ 34 w 116"/>
              <a:gd name="T33" fmla="*/ 62 h 121"/>
              <a:gd name="T34" fmla="*/ 55 w 116"/>
              <a:gd name="T35" fmla="*/ 95 h 121"/>
              <a:gd name="T36" fmla="*/ 80 w 116"/>
              <a:gd name="T37" fmla="*/ 87 h 121"/>
              <a:gd name="T38" fmla="*/ 107 w 116"/>
              <a:gd name="T39" fmla="*/ 74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" h="121">
                <a:moveTo>
                  <a:pt x="107" y="74"/>
                </a:moveTo>
                <a:cubicBezTo>
                  <a:pt x="114" y="93"/>
                  <a:pt x="108" y="101"/>
                  <a:pt x="91" y="101"/>
                </a:cubicBezTo>
                <a:cubicBezTo>
                  <a:pt x="81" y="119"/>
                  <a:pt x="68" y="121"/>
                  <a:pt x="52" y="112"/>
                </a:cubicBezTo>
                <a:cubicBezTo>
                  <a:pt x="25" y="115"/>
                  <a:pt x="7" y="109"/>
                  <a:pt x="14" y="77"/>
                </a:cubicBezTo>
                <a:cubicBezTo>
                  <a:pt x="0" y="59"/>
                  <a:pt x="6" y="45"/>
                  <a:pt x="25" y="33"/>
                </a:cubicBezTo>
                <a:cubicBezTo>
                  <a:pt x="37" y="8"/>
                  <a:pt x="54" y="0"/>
                  <a:pt x="79" y="18"/>
                </a:cubicBezTo>
                <a:cubicBezTo>
                  <a:pt x="107" y="14"/>
                  <a:pt x="116" y="25"/>
                  <a:pt x="106" y="51"/>
                </a:cubicBezTo>
                <a:cubicBezTo>
                  <a:pt x="113" y="71"/>
                  <a:pt x="106" y="83"/>
                  <a:pt x="79" y="85"/>
                </a:cubicBezTo>
                <a:cubicBezTo>
                  <a:pt x="57" y="105"/>
                  <a:pt x="30" y="86"/>
                  <a:pt x="38" y="61"/>
                </a:cubicBezTo>
                <a:cubicBezTo>
                  <a:pt x="38" y="32"/>
                  <a:pt x="71" y="14"/>
                  <a:pt x="86" y="46"/>
                </a:cubicBezTo>
                <a:cubicBezTo>
                  <a:pt x="91" y="62"/>
                  <a:pt x="74" y="70"/>
                  <a:pt x="63" y="62"/>
                </a:cubicBezTo>
                <a:cubicBezTo>
                  <a:pt x="57" y="57"/>
                  <a:pt x="60" y="44"/>
                  <a:pt x="69" y="48"/>
                </a:cubicBezTo>
                <a:cubicBezTo>
                  <a:pt x="71" y="43"/>
                  <a:pt x="63" y="43"/>
                  <a:pt x="61" y="46"/>
                </a:cubicBezTo>
                <a:cubicBezTo>
                  <a:pt x="57" y="53"/>
                  <a:pt x="55" y="57"/>
                  <a:pt x="60" y="63"/>
                </a:cubicBezTo>
                <a:cubicBezTo>
                  <a:pt x="67" y="71"/>
                  <a:pt x="85" y="69"/>
                  <a:pt x="88" y="59"/>
                </a:cubicBezTo>
                <a:cubicBezTo>
                  <a:pt x="93" y="43"/>
                  <a:pt x="79" y="30"/>
                  <a:pt x="72" y="28"/>
                </a:cubicBezTo>
                <a:cubicBezTo>
                  <a:pt x="52" y="24"/>
                  <a:pt x="42" y="34"/>
                  <a:pt x="34" y="62"/>
                </a:cubicBezTo>
                <a:cubicBezTo>
                  <a:pt x="33" y="83"/>
                  <a:pt x="40" y="91"/>
                  <a:pt x="55" y="95"/>
                </a:cubicBezTo>
                <a:cubicBezTo>
                  <a:pt x="63" y="97"/>
                  <a:pt x="74" y="93"/>
                  <a:pt x="80" y="87"/>
                </a:cubicBezTo>
                <a:cubicBezTo>
                  <a:pt x="93" y="85"/>
                  <a:pt x="100" y="84"/>
                  <a:pt x="107" y="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62"/>
          <p:cNvSpPr>
            <a:spLocks noEditPoints="1"/>
          </p:cNvSpPr>
          <p:nvPr/>
        </p:nvSpPr>
        <p:spPr bwMode="auto">
          <a:xfrm>
            <a:off x="6798554" y="4051944"/>
            <a:ext cx="199600" cy="196962"/>
          </a:xfrm>
          <a:custGeom>
            <a:avLst/>
            <a:gdLst>
              <a:gd name="T0" fmla="*/ 24 w 96"/>
              <a:gd name="T1" fmla="*/ 22 h 95"/>
              <a:gd name="T2" fmla="*/ 26 w 96"/>
              <a:gd name="T3" fmla="*/ 23 h 95"/>
              <a:gd name="T4" fmla="*/ 18 w 96"/>
              <a:gd name="T5" fmla="*/ 34 h 95"/>
              <a:gd name="T6" fmla="*/ 16 w 96"/>
              <a:gd name="T7" fmla="*/ 41 h 95"/>
              <a:gd name="T8" fmla="*/ 18 w 96"/>
              <a:gd name="T9" fmla="*/ 51 h 95"/>
              <a:gd name="T10" fmla="*/ 22 w 96"/>
              <a:gd name="T11" fmla="*/ 60 h 95"/>
              <a:gd name="T12" fmla="*/ 24 w 96"/>
              <a:gd name="T13" fmla="*/ 65 h 95"/>
              <a:gd name="T14" fmla="*/ 24 w 96"/>
              <a:gd name="T15" fmla="*/ 67 h 95"/>
              <a:gd name="T16" fmla="*/ 18 w 96"/>
              <a:gd name="T17" fmla="*/ 64 h 95"/>
              <a:gd name="T18" fmla="*/ 18 w 96"/>
              <a:gd name="T19" fmla="*/ 65 h 95"/>
              <a:gd name="T20" fmla="*/ 31 w 96"/>
              <a:gd name="T21" fmla="*/ 74 h 95"/>
              <a:gd name="T22" fmla="*/ 44 w 96"/>
              <a:gd name="T23" fmla="*/ 86 h 95"/>
              <a:gd name="T24" fmla="*/ 32 w 96"/>
              <a:gd name="T25" fmla="*/ 92 h 95"/>
              <a:gd name="T26" fmla="*/ 1 w 96"/>
              <a:gd name="T27" fmla="*/ 57 h 95"/>
              <a:gd name="T28" fmla="*/ 4 w 96"/>
              <a:gd name="T29" fmla="*/ 63 h 95"/>
              <a:gd name="T30" fmla="*/ 3 w 96"/>
              <a:gd name="T31" fmla="*/ 35 h 95"/>
              <a:gd name="T32" fmla="*/ 7 w 96"/>
              <a:gd name="T33" fmla="*/ 26 h 95"/>
              <a:gd name="T34" fmla="*/ 8 w 96"/>
              <a:gd name="T35" fmla="*/ 29 h 95"/>
              <a:gd name="T36" fmla="*/ 10 w 96"/>
              <a:gd name="T37" fmla="*/ 27 h 95"/>
              <a:gd name="T38" fmla="*/ 13 w 96"/>
              <a:gd name="T39" fmla="*/ 25 h 95"/>
              <a:gd name="T40" fmla="*/ 10 w 96"/>
              <a:gd name="T41" fmla="*/ 35 h 95"/>
              <a:gd name="T42" fmla="*/ 17 w 96"/>
              <a:gd name="T43" fmla="*/ 23 h 95"/>
              <a:gd name="T44" fmla="*/ 29 w 96"/>
              <a:gd name="T45" fmla="*/ 13 h 95"/>
              <a:gd name="T46" fmla="*/ 57 w 96"/>
              <a:gd name="T47" fmla="*/ 7 h 95"/>
              <a:gd name="T48" fmla="*/ 79 w 96"/>
              <a:gd name="T49" fmla="*/ 19 h 95"/>
              <a:gd name="T50" fmla="*/ 79 w 96"/>
              <a:gd name="T51" fmla="*/ 18 h 95"/>
              <a:gd name="T52" fmla="*/ 69 w 96"/>
              <a:gd name="T53" fmla="*/ 8 h 95"/>
              <a:gd name="T54" fmla="*/ 77 w 96"/>
              <a:gd name="T55" fmla="*/ 13 h 95"/>
              <a:gd name="T56" fmla="*/ 77 w 96"/>
              <a:gd name="T57" fmla="*/ 11 h 95"/>
              <a:gd name="T58" fmla="*/ 87 w 96"/>
              <a:gd name="T59" fmla="*/ 20 h 95"/>
              <a:gd name="T60" fmla="*/ 93 w 96"/>
              <a:gd name="T61" fmla="*/ 61 h 95"/>
              <a:gd name="T62" fmla="*/ 90 w 96"/>
              <a:gd name="T63" fmla="*/ 71 h 95"/>
              <a:gd name="T64" fmla="*/ 80 w 96"/>
              <a:gd name="T65" fmla="*/ 85 h 95"/>
              <a:gd name="T66" fmla="*/ 69 w 96"/>
              <a:gd name="T67" fmla="*/ 91 h 95"/>
              <a:gd name="T68" fmla="*/ 63 w 96"/>
              <a:gd name="T69" fmla="*/ 93 h 95"/>
              <a:gd name="T70" fmla="*/ 70 w 96"/>
              <a:gd name="T71" fmla="*/ 89 h 95"/>
              <a:gd name="T72" fmla="*/ 69 w 96"/>
              <a:gd name="T73" fmla="*/ 89 h 95"/>
              <a:gd name="T74" fmla="*/ 84 w 96"/>
              <a:gd name="T75" fmla="*/ 74 h 95"/>
              <a:gd name="T76" fmla="*/ 75 w 96"/>
              <a:gd name="T77" fmla="*/ 82 h 95"/>
              <a:gd name="T78" fmla="*/ 61 w 96"/>
              <a:gd name="T79" fmla="*/ 90 h 95"/>
              <a:gd name="T80" fmla="*/ 60 w 96"/>
              <a:gd name="T81" fmla="*/ 89 h 95"/>
              <a:gd name="T82" fmla="*/ 57 w 96"/>
              <a:gd name="T83" fmla="*/ 89 h 95"/>
              <a:gd name="T84" fmla="*/ 68 w 96"/>
              <a:gd name="T85" fmla="*/ 81 h 95"/>
              <a:gd name="T86" fmla="*/ 69 w 96"/>
              <a:gd name="T87" fmla="*/ 78 h 95"/>
              <a:gd name="T88" fmla="*/ 61 w 96"/>
              <a:gd name="T89" fmla="*/ 83 h 95"/>
              <a:gd name="T90" fmla="*/ 67 w 96"/>
              <a:gd name="T91" fmla="*/ 76 h 95"/>
              <a:gd name="T92" fmla="*/ 59 w 96"/>
              <a:gd name="T93" fmla="*/ 81 h 95"/>
              <a:gd name="T94" fmla="*/ 66 w 96"/>
              <a:gd name="T95" fmla="*/ 75 h 95"/>
              <a:gd name="T96" fmla="*/ 79 w 96"/>
              <a:gd name="T97" fmla="*/ 52 h 95"/>
              <a:gd name="T98" fmla="*/ 68 w 96"/>
              <a:gd name="T99" fmla="*/ 20 h 95"/>
              <a:gd name="T100" fmla="*/ 42 w 96"/>
              <a:gd name="T101" fmla="*/ 16 h 95"/>
              <a:gd name="T102" fmla="*/ 27 w 96"/>
              <a:gd name="T103" fmla="*/ 26 h 95"/>
              <a:gd name="T104" fmla="*/ 22 w 96"/>
              <a:gd name="T105" fmla="*/ 32 h 95"/>
              <a:gd name="T106" fmla="*/ 20 w 96"/>
              <a:gd name="T107" fmla="*/ 38 h 95"/>
              <a:gd name="T108" fmla="*/ 34 w 96"/>
              <a:gd name="T109" fmla="*/ 19 h 95"/>
              <a:gd name="T110" fmla="*/ 46 w 96"/>
              <a:gd name="T111" fmla="*/ 13 h 95"/>
              <a:gd name="T112" fmla="*/ 36 w 96"/>
              <a:gd name="T113" fmla="*/ 14 h 95"/>
              <a:gd name="T114" fmla="*/ 39 w 96"/>
              <a:gd name="T115" fmla="*/ 10 h 95"/>
              <a:gd name="T116" fmla="*/ 20 w 96"/>
              <a:gd name="T117" fmla="*/ 25 h 95"/>
              <a:gd name="T118" fmla="*/ 14 w 96"/>
              <a:gd name="T119" fmla="*/ 15 h 95"/>
              <a:gd name="T120" fmla="*/ 17 w 96"/>
              <a:gd name="T121" fmla="*/ 17 h 95"/>
              <a:gd name="T122" fmla="*/ 20 w 96"/>
              <a:gd name="T123" fmla="*/ 13 h 95"/>
              <a:gd name="T124" fmla="*/ 54 w 96"/>
              <a:gd name="T125" fmla="*/ 1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6" h="95">
                <a:moveTo>
                  <a:pt x="20" y="25"/>
                </a:move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4"/>
                  <a:pt x="21" y="25"/>
                  <a:pt x="21" y="24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6"/>
                  <a:pt x="20" y="26"/>
                  <a:pt x="20" y="27"/>
                </a:cubicBezTo>
                <a:cubicBezTo>
                  <a:pt x="19" y="27"/>
                  <a:pt x="19" y="28"/>
                  <a:pt x="19" y="29"/>
                </a:cubicBezTo>
                <a:cubicBezTo>
                  <a:pt x="18" y="29"/>
                  <a:pt x="18" y="28"/>
                  <a:pt x="18" y="29"/>
                </a:cubicBezTo>
                <a:cubicBezTo>
                  <a:pt x="19" y="29"/>
                  <a:pt x="19" y="29"/>
                  <a:pt x="19" y="28"/>
                </a:cubicBezTo>
                <a:cubicBezTo>
                  <a:pt x="19" y="28"/>
                  <a:pt x="20" y="27"/>
                  <a:pt x="20" y="26"/>
                </a:cubicBezTo>
                <a:cubicBezTo>
                  <a:pt x="21" y="26"/>
                  <a:pt x="21" y="26"/>
                  <a:pt x="21" y="25"/>
                </a:cubicBezTo>
                <a:cubicBezTo>
                  <a:pt x="22" y="25"/>
                  <a:pt x="22" y="24"/>
                  <a:pt x="22" y="23"/>
                </a:cubicBezTo>
                <a:cubicBezTo>
                  <a:pt x="23" y="22"/>
                  <a:pt x="23" y="22"/>
                  <a:pt x="24" y="22"/>
                </a:cubicBezTo>
                <a:cubicBezTo>
                  <a:pt x="24" y="21"/>
                  <a:pt x="25" y="21"/>
                  <a:pt x="25" y="20"/>
                </a:cubicBezTo>
                <a:cubicBezTo>
                  <a:pt x="25" y="20"/>
                  <a:pt x="25" y="20"/>
                  <a:pt x="26" y="19"/>
                </a:cubicBezTo>
                <a:cubicBezTo>
                  <a:pt x="26" y="19"/>
                  <a:pt x="27" y="19"/>
                  <a:pt x="27" y="18"/>
                </a:cubicBezTo>
                <a:cubicBezTo>
                  <a:pt x="27" y="18"/>
                  <a:pt x="27" y="18"/>
                  <a:pt x="28" y="18"/>
                </a:cubicBezTo>
                <a:cubicBezTo>
                  <a:pt x="28" y="18"/>
                  <a:pt x="28" y="18"/>
                  <a:pt x="27" y="19"/>
                </a:cubicBezTo>
                <a:cubicBezTo>
                  <a:pt x="28" y="18"/>
                  <a:pt x="28" y="18"/>
                  <a:pt x="28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8"/>
                  <a:pt x="28" y="19"/>
                  <a:pt x="28" y="19"/>
                </a:cubicBezTo>
                <a:cubicBezTo>
                  <a:pt x="27" y="20"/>
                  <a:pt x="27" y="20"/>
                  <a:pt x="27" y="21"/>
                </a:cubicBezTo>
                <a:cubicBezTo>
                  <a:pt x="28" y="21"/>
                  <a:pt x="27" y="20"/>
                  <a:pt x="29" y="19"/>
                </a:cubicBezTo>
                <a:cubicBezTo>
                  <a:pt x="29" y="20"/>
                  <a:pt x="29" y="20"/>
                  <a:pt x="28" y="20"/>
                </a:cubicBezTo>
                <a:cubicBezTo>
                  <a:pt x="28" y="21"/>
                  <a:pt x="27" y="21"/>
                  <a:pt x="27" y="22"/>
                </a:cubicBezTo>
                <a:cubicBezTo>
                  <a:pt x="26" y="23"/>
                  <a:pt x="26" y="22"/>
                  <a:pt x="26" y="23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7"/>
                  <a:pt x="22" y="28"/>
                  <a:pt x="22" y="29"/>
                </a:cubicBezTo>
                <a:cubicBezTo>
                  <a:pt x="21" y="30"/>
                  <a:pt x="21" y="29"/>
                  <a:pt x="21" y="30"/>
                </a:cubicBezTo>
                <a:cubicBezTo>
                  <a:pt x="21" y="30"/>
                  <a:pt x="21" y="31"/>
                  <a:pt x="21" y="31"/>
                </a:cubicBezTo>
                <a:cubicBezTo>
                  <a:pt x="20" y="31"/>
                  <a:pt x="21" y="31"/>
                  <a:pt x="20" y="30"/>
                </a:cubicBezTo>
                <a:cubicBezTo>
                  <a:pt x="20" y="30"/>
                  <a:pt x="20" y="31"/>
                  <a:pt x="20" y="31"/>
                </a:cubicBezTo>
                <a:cubicBezTo>
                  <a:pt x="19" y="32"/>
                  <a:pt x="20" y="32"/>
                  <a:pt x="19" y="33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3"/>
                  <a:pt x="19" y="33"/>
                  <a:pt x="19" y="33"/>
                </a:cubicBezTo>
                <a:cubicBezTo>
                  <a:pt x="18" y="34"/>
                  <a:pt x="18" y="34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6"/>
                  <a:pt x="18" y="36"/>
                  <a:pt x="18" y="35"/>
                </a:cubicBezTo>
                <a:cubicBezTo>
                  <a:pt x="17" y="35"/>
                  <a:pt x="17" y="36"/>
                  <a:pt x="17" y="36"/>
                </a:cubicBezTo>
                <a:cubicBezTo>
                  <a:pt x="17" y="36"/>
                  <a:pt x="17" y="38"/>
                  <a:pt x="17" y="38"/>
                </a:cubicBezTo>
                <a:cubicBezTo>
                  <a:pt x="17" y="39"/>
                  <a:pt x="16" y="39"/>
                  <a:pt x="16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6" y="41"/>
                  <a:pt x="17" y="41"/>
                  <a:pt x="16" y="42"/>
                </a:cubicBezTo>
                <a:cubicBezTo>
                  <a:pt x="16" y="41"/>
                  <a:pt x="16" y="42"/>
                  <a:pt x="16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2"/>
                  <a:pt x="16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1"/>
                  <a:pt x="17" y="42"/>
                </a:cubicBezTo>
                <a:cubicBezTo>
                  <a:pt x="17" y="43"/>
                  <a:pt x="17" y="43"/>
                  <a:pt x="17" y="43"/>
                </a:cubicBezTo>
                <a:cubicBezTo>
                  <a:pt x="17" y="42"/>
                  <a:pt x="17" y="42"/>
                  <a:pt x="17" y="42"/>
                </a:cubicBezTo>
                <a:cubicBezTo>
                  <a:pt x="18" y="42"/>
                  <a:pt x="17" y="42"/>
                  <a:pt x="18" y="42"/>
                </a:cubicBezTo>
                <a:cubicBezTo>
                  <a:pt x="18" y="43"/>
                  <a:pt x="17" y="44"/>
                  <a:pt x="17" y="45"/>
                </a:cubicBezTo>
                <a:cubicBezTo>
                  <a:pt x="18" y="46"/>
                  <a:pt x="18" y="47"/>
                  <a:pt x="18" y="48"/>
                </a:cubicBezTo>
                <a:cubicBezTo>
                  <a:pt x="18" y="49"/>
                  <a:pt x="18" y="49"/>
                  <a:pt x="18" y="49"/>
                </a:cubicBezTo>
                <a:cubicBezTo>
                  <a:pt x="18" y="50"/>
                  <a:pt x="18" y="50"/>
                  <a:pt x="18" y="51"/>
                </a:cubicBezTo>
                <a:cubicBezTo>
                  <a:pt x="18" y="51"/>
                  <a:pt x="19" y="52"/>
                  <a:pt x="19" y="52"/>
                </a:cubicBezTo>
                <a:cubicBezTo>
                  <a:pt x="19" y="53"/>
                  <a:pt x="19" y="53"/>
                  <a:pt x="18" y="53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2"/>
                  <a:pt x="18" y="51"/>
                  <a:pt x="18" y="50"/>
                </a:cubicBezTo>
                <a:cubicBezTo>
                  <a:pt x="18" y="49"/>
                  <a:pt x="17" y="49"/>
                  <a:pt x="17" y="48"/>
                </a:cubicBezTo>
                <a:cubicBezTo>
                  <a:pt x="17" y="48"/>
                  <a:pt x="17" y="48"/>
                  <a:pt x="17" y="47"/>
                </a:cubicBezTo>
                <a:cubicBezTo>
                  <a:pt x="16" y="48"/>
                  <a:pt x="17" y="49"/>
                  <a:pt x="17" y="50"/>
                </a:cubicBezTo>
                <a:cubicBezTo>
                  <a:pt x="17" y="51"/>
                  <a:pt x="17" y="52"/>
                  <a:pt x="17" y="53"/>
                </a:cubicBezTo>
                <a:cubicBezTo>
                  <a:pt x="18" y="54"/>
                  <a:pt x="18" y="54"/>
                  <a:pt x="18" y="54"/>
                </a:cubicBezTo>
                <a:cubicBezTo>
                  <a:pt x="18" y="54"/>
                  <a:pt x="18" y="55"/>
                  <a:pt x="18" y="55"/>
                </a:cubicBezTo>
                <a:cubicBezTo>
                  <a:pt x="19" y="58"/>
                  <a:pt x="19" y="58"/>
                  <a:pt x="19" y="58"/>
                </a:cubicBezTo>
                <a:cubicBezTo>
                  <a:pt x="20" y="59"/>
                  <a:pt x="21" y="61"/>
                  <a:pt x="22" y="61"/>
                </a:cubicBezTo>
                <a:cubicBezTo>
                  <a:pt x="22" y="61"/>
                  <a:pt x="22" y="62"/>
                  <a:pt x="22" y="61"/>
                </a:cubicBezTo>
                <a:cubicBezTo>
                  <a:pt x="22" y="60"/>
                  <a:pt x="22" y="61"/>
                  <a:pt x="22" y="60"/>
                </a:cubicBezTo>
                <a:cubicBezTo>
                  <a:pt x="21" y="60"/>
                  <a:pt x="21" y="60"/>
                  <a:pt x="21" y="59"/>
                </a:cubicBezTo>
                <a:cubicBezTo>
                  <a:pt x="22" y="59"/>
                  <a:pt x="23" y="62"/>
                  <a:pt x="23" y="62"/>
                </a:cubicBezTo>
                <a:cubicBezTo>
                  <a:pt x="23" y="62"/>
                  <a:pt x="23" y="61"/>
                  <a:pt x="22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61"/>
                  <a:pt x="22" y="62"/>
                  <a:pt x="22" y="62"/>
                </a:cubicBezTo>
                <a:cubicBezTo>
                  <a:pt x="22" y="62"/>
                  <a:pt x="22" y="62"/>
                  <a:pt x="23" y="62"/>
                </a:cubicBezTo>
                <a:cubicBezTo>
                  <a:pt x="23" y="63"/>
                  <a:pt x="23" y="63"/>
                  <a:pt x="24" y="64"/>
                </a:cubicBezTo>
                <a:cubicBezTo>
                  <a:pt x="25" y="65"/>
                  <a:pt x="25" y="65"/>
                  <a:pt x="25" y="65"/>
                </a:cubicBezTo>
                <a:cubicBezTo>
                  <a:pt x="25" y="65"/>
                  <a:pt x="25" y="65"/>
                  <a:pt x="25" y="66"/>
                </a:cubicBezTo>
                <a:cubicBezTo>
                  <a:pt x="25" y="66"/>
                  <a:pt x="25" y="66"/>
                  <a:pt x="25" y="65"/>
                </a:cubicBezTo>
                <a:cubicBezTo>
                  <a:pt x="25" y="65"/>
                  <a:pt x="25" y="65"/>
                  <a:pt x="25" y="65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4"/>
                  <a:pt x="24" y="64"/>
                  <a:pt x="24" y="64"/>
                </a:cubicBezTo>
                <a:cubicBezTo>
                  <a:pt x="23" y="64"/>
                  <a:pt x="22" y="63"/>
                  <a:pt x="22" y="62"/>
                </a:cubicBezTo>
                <a:cubicBezTo>
                  <a:pt x="22" y="63"/>
                  <a:pt x="22" y="63"/>
                  <a:pt x="22" y="63"/>
                </a:cubicBezTo>
                <a:cubicBezTo>
                  <a:pt x="21" y="62"/>
                  <a:pt x="21" y="62"/>
                  <a:pt x="20" y="61"/>
                </a:cubicBezTo>
                <a:cubicBezTo>
                  <a:pt x="20" y="61"/>
                  <a:pt x="21" y="61"/>
                  <a:pt x="20" y="61"/>
                </a:cubicBezTo>
                <a:cubicBezTo>
                  <a:pt x="20" y="62"/>
                  <a:pt x="20" y="61"/>
                  <a:pt x="20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21" y="63"/>
                  <a:pt x="22" y="65"/>
                  <a:pt x="23" y="65"/>
                </a:cubicBezTo>
                <a:cubicBezTo>
                  <a:pt x="24" y="66"/>
                  <a:pt x="23" y="66"/>
                  <a:pt x="25" y="67"/>
                </a:cubicBezTo>
                <a:cubicBezTo>
                  <a:pt x="26" y="67"/>
                  <a:pt x="26" y="67"/>
                  <a:pt x="26" y="67"/>
                </a:cubicBezTo>
                <a:cubicBezTo>
                  <a:pt x="26" y="67"/>
                  <a:pt x="27" y="68"/>
                  <a:pt x="27" y="68"/>
                </a:cubicBezTo>
                <a:cubicBezTo>
                  <a:pt x="27" y="68"/>
                  <a:pt x="26" y="68"/>
                  <a:pt x="26" y="68"/>
                </a:cubicBezTo>
                <a:cubicBezTo>
                  <a:pt x="25" y="67"/>
                  <a:pt x="25" y="67"/>
                  <a:pt x="25" y="67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2" y="67"/>
                  <a:pt x="23" y="66"/>
                  <a:pt x="22" y="66"/>
                </a:cubicBezTo>
                <a:cubicBezTo>
                  <a:pt x="21" y="65"/>
                  <a:pt x="19" y="62"/>
                  <a:pt x="18" y="61"/>
                </a:cubicBezTo>
                <a:cubicBezTo>
                  <a:pt x="18" y="61"/>
                  <a:pt x="18" y="61"/>
                  <a:pt x="18" y="61"/>
                </a:cubicBezTo>
                <a:cubicBezTo>
                  <a:pt x="17" y="61"/>
                  <a:pt x="18" y="62"/>
                  <a:pt x="18" y="62"/>
                </a:cubicBezTo>
                <a:cubicBezTo>
                  <a:pt x="18" y="62"/>
                  <a:pt x="19" y="62"/>
                  <a:pt x="19" y="63"/>
                </a:cubicBezTo>
                <a:cubicBezTo>
                  <a:pt x="18" y="63"/>
                  <a:pt x="19" y="62"/>
                  <a:pt x="18" y="62"/>
                </a:cubicBezTo>
                <a:cubicBezTo>
                  <a:pt x="18" y="63"/>
                  <a:pt x="18" y="63"/>
                  <a:pt x="1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5"/>
                  <a:pt x="19" y="65"/>
                  <a:pt x="19" y="65"/>
                </a:cubicBezTo>
                <a:cubicBezTo>
                  <a:pt x="20" y="65"/>
                  <a:pt x="20" y="66"/>
                  <a:pt x="21" y="66"/>
                </a:cubicBezTo>
                <a:cubicBezTo>
                  <a:pt x="21" y="66"/>
                  <a:pt x="21" y="66"/>
                  <a:pt x="21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19" y="65"/>
                  <a:pt x="19" y="64"/>
                  <a:pt x="18" y="64"/>
                </a:cubicBezTo>
                <a:cubicBezTo>
                  <a:pt x="18" y="63"/>
                  <a:pt x="17" y="63"/>
                  <a:pt x="17" y="62"/>
                </a:cubicBezTo>
                <a:cubicBezTo>
                  <a:pt x="17" y="61"/>
                  <a:pt x="16" y="61"/>
                  <a:pt x="16" y="61"/>
                </a:cubicBezTo>
                <a:cubicBezTo>
                  <a:pt x="16" y="60"/>
                  <a:pt x="16" y="59"/>
                  <a:pt x="15" y="59"/>
                </a:cubicBezTo>
                <a:cubicBezTo>
                  <a:pt x="15" y="59"/>
                  <a:pt x="16" y="62"/>
                  <a:pt x="1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2"/>
                  <a:pt x="17" y="62"/>
                  <a:pt x="17" y="63"/>
                </a:cubicBezTo>
                <a:cubicBezTo>
                  <a:pt x="16" y="63"/>
                  <a:pt x="17" y="63"/>
                  <a:pt x="16" y="63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4"/>
                  <a:pt x="17" y="63"/>
                  <a:pt x="17" y="64"/>
                </a:cubicBezTo>
                <a:cubicBezTo>
                  <a:pt x="17" y="65"/>
                  <a:pt x="18" y="65"/>
                  <a:pt x="18" y="66"/>
                </a:cubicBezTo>
                <a:cubicBezTo>
                  <a:pt x="18" y="65"/>
                  <a:pt x="18" y="65"/>
                  <a:pt x="18" y="65"/>
                </a:cubicBezTo>
                <a:cubicBezTo>
                  <a:pt x="18" y="65"/>
                  <a:pt x="19" y="66"/>
                  <a:pt x="19" y="66"/>
                </a:cubicBezTo>
                <a:cubicBezTo>
                  <a:pt x="20" y="69"/>
                  <a:pt x="20" y="69"/>
                  <a:pt x="22" y="71"/>
                </a:cubicBezTo>
                <a:cubicBezTo>
                  <a:pt x="23" y="70"/>
                  <a:pt x="22" y="71"/>
                  <a:pt x="23" y="70"/>
                </a:cubicBezTo>
                <a:cubicBezTo>
                  <a:pt x="23" y="71"/>
                  <a:pt x="23" y="71"/>
                  <a:pt x="23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72"/>
                  <a:pt x="24" y="72"/>
                  <a:pt x="25" y="72"/>
                </a:cubicBezTo>
                <a:cubicBezTo>
                  <a:pt x="26" y="72"/>
                  <a:pt x="25" y="72"/>
                  <a:pt x="26" y="73"/>
                </a:cubicBezTo>
                <a:cubicBezTo>
                  <a:pt x="27" y="73"/>
                  <a:pt x="29" y="74"/>
                  <a:pt x="29" y="74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74"/>
                  <a:pt x="29" y="73"/>
                  <a:pt x="29" y="73"/>
                </a:cubicBezTo>
                <a:cubicBezTo>
                  <a:pt x="28" y="73"/>
                  <a:pt x="28" y="73"/>
                  <a:pt x="28" y="72"/>
                </a:cubicBezTo>
                <a:cubicBezTo>
                  <a:pt x="28" y="73"/>
                  <a:pt x="28" y="73"/>
                  <a:pt x="29" y="73"/>
                </a:cubicBezTo>
                <a:cubicBezTo>
                  <a:pt x="29" y="74"/>
                  <a:pt x="29" y="73"/>
                  <a:pt x="31" y="74"/>
                </a:cubicBezTo>
                <a:cubicBezTo>
                  <a:pt x="31" y="74"/>
                  <a:pt x="31" y="74"/>
                  <a:pt x="31" y="74"/>
                </a:cubicBezTo>
                <a:cubicBezTo>
                  <a:pt x="32" y="74"/>
                  <a:pt x="32" y="74"/>
                  <a:pt x="33" y="75"/>
                </a:cubicBezTo>
                <a:cubicBezTo>
                  <a:pt x="33" y="75"/>
                  <a:pt x="34" y="75"/>
                  <a:pt x="34" y="75"/>
                </a:cubicBezTo>
                <a:cubicBezTo>
                  <a:pt x="34" y="74"/>
                  <a:pt x="34" y="74"/>
                  <a:pt x="33" y="74"/>
                </a:cubicBezTo>
                <a:cubicBezTo>
                  <a:pt x="34" y="74"/>
                  <a:pt x="35" y="75"/>
                  <a:pt x="36" y="75"/>
                </a:cubicBezTo>
                <a:cubicBezTo>
                  <a:pt x="36" y="74"/>
                  <a:pt x="36" y="75"/>
                  <a:pt x="36" y="74"/>
                </a:cubicBezTo>
                <a:cubicBezTo>
                  <a:pt x="37" y="74"/>
                  <a:pt x="37" y="75"/>
                  <a:pt x="37" y="75"/>
                </a:cubicBezTo>
                <a:cubicBezTo>
                  <a:pt x="38" y="75"/>
                  <a:pt x="38" y="75"/>
                  <a:pt x="38" y="75"/>
                </a:cubicBezTo>
                <a:cubicBezTo>
                  <a:pt x="40" y="76"/>
                  <a:pt x="41" y="77"/>
                  <a:pt x="42" y="78"/>
                </a:cubicBezTo>
                <a:cubicBezTo>
                  <a:pt x="43" y="79"/>
                  <a:pt x="43" y="81"/>
                  <a:pt x="44" y="81"/>
                </a:cubicBezTo>
                <a:cubicBezTo>
                  <a:pt x="44" y="81"/>
                  <a:pt x="44" y="81"/>
                  <a:pt x="44" y="81"/>
                </a:cubicBezTo>
                <a:cubicBezTo>
                  <a:pt x="44" y="81"/>
                  <a:pt x="44" y="81"/>
                  <a:pt x="44" y="81"/>
                </a:cubicBezTo>
                <a:cubicBezTo>
                  <a:pt x="44" y="82"/>
                  <a:pt x="44" y="82"/>
                  <a:pt x="44" y="83"/>
                </a:cubicBezTo>
                <a:cubicBezTo>
                  <a:pt x="44" y="84"/>
                  <a:pt x="44" y="85"/>
                  <a:pt x="44" y="86"/>
                </a:cubicBezTo>
                <a:cubicBezTo>
                  <a:pt x="43" y="87"/>
                  <a:pt x="43" y="87"/>
                  <a:pt x="43" y="87"/>
                </a:cubicBezTo>
                <a:cubicBezTo>
                  <a:pt x="43" y="87"/>
                  <a:pt x="43" y="87"/>
                  <a:pt x="42" y="87"/>
                </a:cubicBezTo>
                <a:cubicBezTo>
                  <a:pt x="42" y="88"/>
                  <a:pt x="43" y="88"/>
                  <a:pt x="41" y="89"/>
                </a:cubicBezTo>
                <a:cubicBezTo>
                  <a:pt x="41" y="90"/>
                  <a:pt x="41" y="89"/>
                  <a:pt x="40" y="90"/>
                </a:cubicBezTo>
                <a:cubicBezTo>
                  <a:pt x="40" y="90"/>
                  <a:pt x="40" y="90"/>
                  <a:pt x="39" y="91"/>
                </a:cubicBezTo>
                <a:cubicBezTo>
                  <a:pt x="39" y="91"/>
                  <a:pt x="38" y="91"/>
                  <a:pt x="38" y="91"/>
                </a:cubicBezTo>
                <a:cubicBezTo>
                  <a:pt x="38" y="91"/>
                  <a:pt x="38" y="91"/>
                  <a:pt x="37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38" y="90"/>
                  <a:pt x="37" y="91"/>
                  <a:pt x="37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91"/>
                  <a:pt x="36" y="91"/>
                  <a:pt x="36" y="91"/>
                </a:cubicBezTo>
                <a:cubicBezTo>
                  <a:pt x="35" y="92"/>
                  <a:pt x="35" y="91"/>
                  <a:pt x="34" y="91"/>
                </a:cubicBezTo>
                <a:cubicBezTo>
                  <a:pt x="34" y="91"/>
                  <a:pt x="34" y="92"/>
                  <a:pt x="33" y="92"/>
                </a:cubicBezTo>
                <a:cubicBezTo>
                  <a:pt x="33" y="92"/>
                  <a:pt x="33" y="92"/>
                  <a:pt x="32" y="92"/>
                </a:cubicBezTo>
                <a:cubicBezTo>
                  <a:pt x="31" y="92"/>
                  <a:pt x="28" y="91"/>
                  <a:pt x="27" y="90"/>
                </a:cubicBezTo>
                <a:cubicBezTo>
                  <a:pt x="27" y="90"/>
                  <a:pt x="26" y="89"/>
                  <a:pt x="26" y="89"/>
                </a:cubicBezTo>
                <a:cubicBezTo>
                  <a:pt x="25" y="89"/>
                  <a:pt x="24" y="88"/>
                  <a:pt x="23" y="88"/>
                </a:cubicBezTo>
                <a:cubicBezTo>
                  <a:pt x="23" y="87"/>
                  <a:pt x="22" y="87"/>
                  <a:pt x="22" y="87"/>
                </a:cubicBezTo>
                <a:cubicBezTo>
                  <a:pt x="21" y="86"/>
                  <a:pt x="21" y="86"/>
                  <a:pt x="20" y="85"/>
                </a:cubicBezTo>
                <a:cubicBezTo>
                  <a:pt x="19" y="85"/>
                  <a:pt x="19" y="84"/>
                  <a:pt x="19" y="84"/>
                </a:cubicBezTo>
                <a:cubicBezTo>
                  <a:pt x="19" y="83"/>
                  <a:pt x="18" y="83"/>
                  <a:pt x="17" y="82"/>
                </a:cubicBezTo>
                <a:cubicBezTo>
                  <a:pt x="16" y="82"/>
                  <a:pt x="16" y="82"/>
                  <a:pt x="16" y="82"/>
                </a:cubicBezTo>
                <a:cubicBezTo>
                  <a:pt x="12" y="77"/>
                  <a:pt x="10" y="75"/>
                  <a:pt x="6" y="70"/>
                </a:cubicBezTo>
                <a:cubicBezTo>
                  <a:pt x="3" y="63"/>
                  <a:pt x="3" y="63"/>
                  <a:pt x="3" y="63"/>
                </a:cubicBezTo>
                <a:cubicBezTo>
                  <a:pt x="2" y="62"/>
                  <a:pt x="1" y="59"/>
                  <a:pt x="1" y="58"/>
                </a:cubicBezTo>
                <a:cubicBezTo>
                  <a:pt x="1" y="58"/>
                  <a:pt x="1" y="59"/>
                  <a:pt x="1" y="59"/>
                </a:cubicBezTo>
                <a:cubicBezTo>
                  <a:pt x="1" y="58"/>
                  <a:pt x="1" y="58"/>
                  <a:pt x="1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7"/>
                  <a:pt x="0" y="55"/>
                  <a:pt x="0" y="55"/>
                </a:cubicBezTo>
                <a:cubicBezTo>
                  <a:pt x="0" y="53"/>
                  <a:pt x="0" y="50"/>
                  <a:pt x="0" y="48"/>
                </a:cubicBezTo>
                <a:cubicBezTo>
                  <a:pt x="0" y="48"/>
                  <a:pt x="0" y="45"/>
                  <a:pt x="0" y="45"/>
                </a:cubicBezTo>
                <a:cubicBezTo>
                  <a:pt x="0" y="46"/>
                  <a:pt x="0" y="46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47"/>
                  <a:pt x="0" y="48"/>
                </a:cubicBezTo>
                <a:cubicBezTo>
                  <a:pt x="0" y="48"/>
                  <a:pt x="0" y="48"/>
                  <a:pt x="1" y="49"/>
                </a:cubicBezTo>
                <a:cubicBezTo>
                  <a:pt x="1" y="50"/>
                  <a:pt x="0" y="51"/>
                  <a:pt x="1" y="53"/>
                </a:cubicBezTo>
                <a:cubicBezTo>
                  <a:pt x="1" y="53"/>
                  <a:pt x="1" y="54"/>
                  <a:pt x="1" y="55"/>
                </a:cubicBezTo>
                <a:cubicBezTo>
                  <a:pt x="2" y="57"/>
                  <a:pt x="2" y="57"/>
                  <a:pt x="2" y="58"/>
                </a:cubicBezTo>
                <a:cubicBezTo>
                  <a:pt x="2" y="59"/>
                  <a:pt x="2" y="59"/>
                  <a:pt x="2" y="59"/>
                </a:cubicBezTo>
                <a:cubicBezTo>
                  <a:pt x="3" y="60"/>
                  <a:pt x="3" y="60"/>
                  <a:pt x="3" y="61"/>
                </a:cubicBezTo>
                <a:cubicBezTo>
                  <a:pt x="3" y="62"/>
                  <a:pt x="3" y="63"/>
                  <a:pt x="4" y="63"/>
                </a:cubicBezTo>
                <a:cubicBezTo>
                  <a:pt x="4" y="63"/>
                  <a:pt x="4" y="63"/>
                  <a:pt x="4" y="62"/>
                </a:cubicBezTo>
                <a:cubicBezTo>
                  <a:pt x="3" y="61"/>
                  <a:pt x="3" y="59"/>
                  <a:pt x="3" y="58"/>
                </a:cubicBezTo>
                <a:cubicBezTo>
                  <a:pt x="3" y="57"/>
                  <a:pt x="2" y="57"/>
                  <a:pt x="2" y="56"/>
                </a:cubicBezTo>
                <a:cubicBezTo>
                  <a:pt x="2" y="54"/>
                  <a:pt x="2" y="54"/>
                  <a:pt x="2" y="54"/>
                </a:cubicBezTo>
                <a:cubicBezTo>
                  <a:pt x="2" y="54"/>
                  <a:pt x="1" y="53"/>
                  <a:pt x="1" y="52"/>
                </a:cubicBezTo>
                <a:cubicBezTo>
                  <a:pt x="1" y="51"/>
                  <a:pt x="1" y="50"/>
                  <a:pt x="1" y="49"/>
                </a:cubicBezTo>
                <a:cubicBezTo>
                  <a:pt x="1" y="48"/>
                  <a:pt x="1" y="49"/>
                  <a:pt x="1" y="48"/>
                </a:cubicBezTo>
                <a:cubicBezTo>
                  <a:pt x="1" y="48"/>
                  <a:pt x="1" y="47"/>
                  <a:pt x="1" y="47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2"/>
                  <a:pt x="2" y="40"/>
                  <a:pt x="2" y="40"/>
                </a:cubicBezTo>
                <a:cubicBezTo>
                  <a:pt x="2" y="38"/>
                  <a:pt x="2" y="39"/>
                  <a:pt x="2" y="38"/>
                </a:cubicBezTo>
                <a:cubicBezTo>
                  <a:pt x="3" y="37"/>
                  <a:pt x="2" y="38"/>
                  <a:pt x="3" y="37"/>
                </a:cubicBezTo>
                <a:cubicBezTo>
                  <a:pt x="3" y="37"/>
                  <a:pt x="3" y="37"/>
                  <a:pt x="3" y="36"/>
                </a:cubicBezTo>
                <a:cubicBezTo>
                  <a:pt x="3" y="35"/>
                  <a:pt x="3" y="35"/>
                  <a:pt x="3" y="35"/>
                </a:cubicBezTo>
                <a:cubicBezTo>
                  <a:pt x="3" y="34"/>
                  <a:pt x="4" y="34"/>
                  <a:pt x="4" y="33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2"/>
                  <a:pt x="4" y="33"/>
                  <a:pt x="4" y="32"/>
                </a:cubicBezTo>
                <a:cubicBezTo>
                  <a:pt x="4" y="33"/>
                  <a:pt x="4" y="32"/>
                  <a:pt x="4" y="33"/>
                </a:cubicBezTo>
                <a:cubicBezTo>
                  <a:pt x="4" y="32"/>
                  <a:pt x="4" y="32"/>
                  <a:pt x="4" y="31"/>
                </a:cubicBezTo>
                <a:cubicBezTo>
                  <a:pt x="5" y="28"/>
                  <a:pt x="5" y="28"/>
                  <a:pt x="5" y="28"/>
                </a:cubicBezTo>
                <a:cubicBezTo>
                  <a:pt x="6" y="27"/>
                  <a:pt x="6" y="26"/>
                  <a:pt x="7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7" y="25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8" y="25"/>
                  <a:pt x="7" y="24"/>
                  <a:pt x="7" y="24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7"/>
                  <a:pt x="7" y="27"/>
                  <a:pt x="6" y="27"/>
                </a:cubicBezTo>
                <a:cubicBezTo>
                  <a:pt x="6" y="27"/>
                  <a:pt x="6" y="27"/>
                  <a:pt x="6" y="28"/>
                </a:cubicBezTo>
                <a:cubicBezTo>
                  <a:pt x="6" y="28"/>
                  <a:pt x="6" y="28"/>
                  <a:pt x="6" y="29"/>
                </a:cubicBezTo>
                <a:cubicBezTo>
                  <a:pt x="6" y="28"/>
                  <a:pt x="7" y="28"/>
                  <a:pt x="7" y="27"/>
                </a:cubicBezTo>
                <a:cubicBezTo>
                  <a:pt x="7" y="27"/>
                  <a:pt x="7" y="26"/>
                  <a:pt x="7" y="26"/>
                </a:cubicBezTo>
                <a:cubicBezTo>
                  <a:pt x="7" y="26"/>
                  <a:pt x="8" y="24"/>
                  <a:pt x="9" y="24"/>
                </a:cubicBezTo>
                <a:cubicBezTo>
                  <a:pt x="9" y="25"/>
                  <a:pt x="8" y="26"/>
                  <a:pt x="8" y="27"/>
                </a:cubicBezTo>
                <a:cubicBezTo>
                  <a:pt x="7" y="27"/>
                  <a:pt x="7" y="27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8" y="29"/>
                  <a:pt x="7" y="29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8"/>
                  <a:pt x="8" y="28"/>
                </a:cubicBezTo>
                <a:cubicBezTo>
                  <a:pt x="9" y="27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8"/>
                  <a:pt x="9" y="28"/>
                  <a:pt x="8" y="29"/>
                </a:cubicBezTo>
                <a:cubicBezTo>
                  <a:pt x="8" y="29"/>
                  <a:pt x="8" y="30"/>
                  <a:pt x="8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8" y="31"/>
                  <a:pt x="8" y="30"/>
                </a:cubicBezTo>
                <a:cubicBezTo>
                  <a:pt x="8" y="30"/>
                  <a:pt x="8" y="30"/>
                  <a:pt x="8" y="30"/>
                </a:cubicBezTo>
                <a:cubicBezTo>
                  <a:pt x="9" y="30"/>
                  <a:pt x="9" y="30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27"/>
                  <a:pt x="10" y="27"/>
                  <a:pt x="11" y="27"/>
                </a:cubicBezTo>
                <a:cubicBezTo>
                  <a:pt x="11" y="27"/>
                  <a:pt x="10" y="27"/>
                  <a:pt x="10" y="28"/>
                </a:cubicBezTo>
                <a:cubicBezTo>
                  <a:pt x="10" y="28"/>
                  <a:pt x="10" y="29"/>
                  <a:pt x="10" y="29"/>
                </a:cubicBezTo>
                <a:cubicBezTo>
                  <a:pt x="9" y="30"/>
                  <a:pt x="9" y="31"/>
                  <a:pt x="9" y="32"/>
                </a:cubicBezTo>
                <a:cubicBezTo>
                  <a:pt x="8" y="33"/>
                  <a:pt x="8" y="34"/>
                  <a:pt x="7" y="35"/>
                </a:cubicBezTo>
                <a:cubicBezTo>
                  <a:pt x="7" y="36"/>
                  <a:pt x="7" y="35"/>
                  <a:pt x="7" y="36"/>
                </a:cubicBezTo>
                <a:cubicBezTo>
                  <a:pt x="7" y="36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8" y="37"/>
                  <a:pt x="8" y="36"/>
                  <a:pt x="8" y="35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32"/>
                  <a:pt x="10" y="31"/>
                  <a:pt x="10" y="30"/>
                </a:cubicBezTo>
                <a:cubicBezTo>
                  <a:pt x="10" y="29"/>
                  <a:pt x="11" y="29"/>
                  <a:pt x="11" y="28"/>
                </a:cubicBezTo>
                <a:cubicBezTo>
                  <a:pt x="11" y="28"/>
                  <a:pt x="12" y="26"/>
                  <a:pt x="12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4"/>
                  <a:pt x="13" y="24"/>
                </a:cubicBezTo>
                <a:cubicBezTo>
                  <a:pt x="14" y="25"/>
                  <a:pt x="13" y="24"/>
                  <a:pt x="13" y="25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1" y="28"/>
                  <a:pt x="11" y="29"/>
                  <a:pt x="10" y="30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1"/>
                  <a:pt x="10" y="32"/>
                  <a:pt x="10" y="31"/>
                </a:cubicBezTo>
                <a:cubicBezTo>
                  <a:pt x="11" y="31"/>
                  <a:pt x="11" y="30"/>
                  <a:pt x="11" y="29"/>
                </a:cubicBezTo>
                <a:cubicBezTo>
                  <a:pt x="12" y="31"/>
                  <a:pt x="11" y="31"/>
                  <a:pt x="10" y="33"/>
                </a:cubicBezTo>
                <a:cubicBezTo>
                  <a:pt x="10" y="33"/>
                  <a:pt x="10" y="33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5"/>
                  <a:pt x="10" y="35"/>
                </a:cubicBezTo>
                <a:cubicBezTo>
                  <a:pt x="10" y="34"/>
                  <a:pt x="11" y="34"/>
                  <a:pt x="11" y="33"/>
                </a:cubicBezTo>
                <a:cubicBezTo>
                  <a:pt x="11" y="32"/>
                  <a:pt x="11" y="32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1"/>
                  <a:pt x="13" y="30"/>
                </a:cubicBezTo>
                <a:cubicBezTo>
                  <a:pt x="13" y="30"/>
                  <a:pt x="13" y="30"/>
                  <a:pt x="13" y="29"/>
                </a:cubicBezTo>
                <a:cubicBezTo>
                  <a:pt x="14" y="29"/>
                  <a:pt x="14" y="28"/>
                  <a:pt x="14" y="27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7" y="24"/>
                </a:cubicBezTo>
                <a:cubicBezTo>
                  <a:pt x="17" y="24"/>
                  <a:pt x="17" y="24"/>
                  <a:pt x="17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2"/>
                  <a:pt x="17" y="23"/>
                  <a:pt x="18" y="22"/>
                </a:cubicBezTo>
                <a:cubicBezTo>
                  <a:pt x="18" y="22"/>
                  <a:pt x="18" y="22"/>
                  <a:pt x="19" y="21"/>
                </a:cubicBezTo>
                <a:cubicBezTo>
                  <a:pt x="19" y="21"/>
                  <a:pt x="19" y="21"/>
                  <a:pt x="19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9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1" y="18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8"/>
                  <a:pt x="23" y="18"/>
                  <a:pt x="23" y="17"/>
                </a:cubicBezTo>
                <a:cubicBezTo>
                  <a:pt x="24" y="17"/>
                  <a:pt x="24" y="16"/>
                  <a:pt x="25" y="16"/>
                </a:cubicBezTo>
                <a:cubicBezTo>
                  <a:pt x="25" y="15"/>
                  <a:pt x="25" y="15"/>
                  <a:pt x="26" y="15"/>
                </a:cubicBezTo>
                <a:cubicBezTo>
                  <a:pt x="28" y="13"/>
                  <a:pt x="27" y="14"/>
                  <a:pt x="2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30" y="12"/>
                  <a:pt x="31" y="12"/>
                  <a:pt x="32" y="12"/>
                </a:cubicBezTo>
                <a:cubicBezTo>
                  <a:pt x="32" y="11"/>
                  <a:pt x="33" y="11"/>
                  <a:pt x="34" y="11"/>
                </a:cubicBezTo>
                <a:cubicBezTo>
                  <a:pt x="35" y="10"/>
                  <a:pt x="37" y="10"/>
                  <a:pt x="37" y="9"/>
                </a:cubicBezTo>
                <a:cubicBezTo>
                  <a:pt x="39" y="9"/>
                  <a:pt x="39" y="9"/>
                  <a:pt x="39" y="9"/>
                </a:cubicBezTo>
                <a:cubicBezTo>
                  <a:pt x="40" y="8"/>
                  <a:pt x="40" y="8"/>
                  <a:pt x="41" y="8"/>
                </a:cubicBezTo>
                <a:cubicBezTo>
                  <a:pt x="41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2" y="7"/>
                  <a:pt x="41" y="7"/>
                  <a:pt x="41" y="7"/>
                </a:cubicBezTo>
                <a:cubicBezTo>
                  <a:pt x="43" y="6"/>
                  <a:pt x="43" y="6"/>
                  <a:pt x="44" y="7"/>
                </a:cubicBezTo>
                <a:cubicBezTo>
                  <a:pt x="44" y="6"/>
                  <a:pt x="45" y="6"/>
                  <a:pt x="46" y="6"/>
                </a:cubicBezTo>
                <a:cubicBezTo>
                  <a:pt x="48" y="5"/>
                  <a:pt x="52" y="6"/>
                  <a:pt x="55" y="6"/>
                </a:cubicBezTo>
                <a:cubicBezTo>
                  <a:pt x="55" y="6"/>
                  <a:pt x="57" y="7"/>
                  <a:pt x="57" y="7"/>
                </a:cubicBezTo>
                <a:cubicBezTo>
                  <a:pt x="58" y="7"/>
                  <a:pt x="59" y="7"/>
                  <a:pt x="59" y="7"/>
                </a:cubicBezTo>
                <a:cubicBezTo>
                  <a:pt x="60" y="8"/>
                  <a:pt x="60" y="8"/>
                  <a:pt x="61" y="8"/>
                </a:cubicBezTo>
                <a:cubicBezTo>
                  <a:pt x="62" y="8"/>
                  <a:pt x="62" y="8"/>
                  <a:pt x="63" y="8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10"/>
                  <a:pt x="66" y="10"/>
                  <a:pt x="67" y="11"/>
                </a:cubicBezTo>
                <a:cubicBezTo>
                  <a:pt x="68" y="11"/>
                  <a:pt x="69" y="11"/>
                  <a:pt x="69" y="12"/>
                </a:cubicBezTo>
                <a:cubicBezTo>
                  <a:pt x="70" y="12"/>
                  <a:pt x="71" y="13"/>
                  <a:pt x="72" y="13"/>
                </a:cubicBez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4" y="14"/>
                  <a:pt x="74" y="15"/>
                </a:cubicBezTo>
                <a:cubicBezTo>
                  <a:pt x="75" y="16"/>
                  <a:pt x="75" y="15"/>
                  <a:pt x="77" y="17"/>
                </a:cubicBezTo>
                <a:cubicBezTo>
                  <a:pt x="77" y="17"/>
                  <a:pt x="77" y="17"/>
                  <a:pt x="77" y="17"/>
                </a:cubicBezTo>
                <a:cubicBezTo>
                  <a:pt x="77" y="18"/>
                  <a:pt x="78" y="18"/>
                  <a:pt x="78" y="18"/>
                </a:cubicBezTo>
                <a:cubicBezTo>
                  <a:pt x="79" y="19"/>
                  <a:pt x="79" y="19"/>
                  <a:pt x="79" y="19"/>
                </a:cubicBezTo>
                <a:cubicBezTo>
                  <a:pt x="80" y="19"/>
                  <a:pt x="78" y="19"/>
                  <a:pt x="79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80" y="19"/>
                  <a:pt x="80" y="19"/>
                  <a:pt x="80" y="19"/>
                </a:cubicBezTo>
                <a:cubicBezTo>
                  <a:pt x="80" y="20"/>
                  <a:pt x="80" y="20"/>
                  <a:pt x="80" y="19"/>
                </a:cubicBezTo>
                <a:cubicBezTo>
                  <a:pt x="79" y="19"/>
                  <a:pt x="80" y="19"/>
                  <a:pt x="79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20"/>
                  <a:pt x="81" y="20"/>
                  <a:pt x="81" y="21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2"/>
                  <a:pt x="82" y="22"/>
                  <a:pt x="83" y="23"/>
                </a:cubicBezTo>
                <a:cubicBezTo>
                  <a:pt x="83" y="23"/>
                  <a:pt x="83" y="23"/>
                  <a:pt x="83" y="24"/>
                </a:cubicBezTo>
                <a:cubicBezTo>
                  <a:pt x="83" y="24"/>
                  <a:pt x="83" y="25"/>
                  <a:pt x="84" y="25"/>
                </a:cubicBezTo>
                <a:cubicBezTo>
                  <a:pt x="84" y="24"/>
                  <a:pt x="83" y="24"/>
                  <a:pt x="83" y="23"/>
                </a:cubicBezTo>
                <a:cubicBezTo>
                  <a:pt x="80" y="19"/>
                  <a:pt x="80" y="19"/>
                  <a:pt x="80" y="19"/>
                </a:cubicBezTo>
                <a:cubicBezTo>
                  <a:pt x="80" y="18"/>
                  <a:pt x="80" y="18"/>
                  <a:pt x="79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7" y="15"/>
                  <a:pt x="76" y="15"/>
                  <a:pt x="76" y="14"/>
                </a:cubicBezTo>
                <a:cubicBezTo>
                  <a:pt x="77" y="14"/>
                  <a:pt x="76" y="15"/>
                  <a:pt x="77" y="15"/>
                </a:cubicBezTo>
                <a:cubicBezTo>
                  <a:pt x="77" y="14"/>
                  <a:pt x="75" y="14"/>
                  <a:pt x="75" y="13"/>
                </a:cubicBezTo>
                <a:cubicBezTo>
                  <a:pt x="75" y="12"/>
                  <a:pt x="74" y="12"/>
                  <a:pt x="73" y="11"/>
                </a:cubicBezTo>
                <a:cubicBezTo>
                  <a:pt x="72" y="11"/>
                  <a:pt x="72" y="11"/>
                  <a:pt x="71" y="10"/>
                </a:cubicBezTo>
                <a:cubicBezTo>
                  <a:pt x="71" y="10"/>
                  <a:pt x="70" y="10"/>
                  <a:pt x="69" y="9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9"/>
                  <a:pt x="69" y="8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8"/>
                  <a:pt x="69" y="8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0" y="9"/>
                  <a:pt x="69" y="9"/>
                  <a:pt x="70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0"/>
                  <a:pt x="72" y="10"/>
                  <a:pt x="72" y="10"/>
                </a:cubicBezTo>
                <a:cubicBezTo>
                  <a:pt x="72" y="9"/>
                  <a:pt x="72" y="9"/>
                  <a:pt x="72" y="9"/>
                </a:cubicBezTo>
                <a:cubicBezTo>
                  <a:pt x="73" y="10"/>
                  <a:pt x="73" y="10"/>
                  <a:pt x="73" y="10"/>
                </a:cubicBezTo>
                <a:cubicBezTo>
                  <a:pt x="73" y="10"/>
                  <a:pt x="73" y="10"/>
                  <a:pt x="73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3" y="10"/>
                  <a:pt x="73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ubicBezTo>
                  <a:pt x="75" y="12"/>
                  <a:pt x="75" y="11"/>
                  <a:pt x="75" y="11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2"/>
                  <a:pt x="76" y="12"/>
                  <a:pt x="77" y="12"/>
                </a:cubicBezTo>
                <a:cubicBezTo>
                  <a:pt x="77" y="13"/>
                  <a:pt x="77" y="12"/>
                  <a:pt x="77" y="13"/>
                </a:cubicBezTo>
                <a:cubicBezTo>
                  <a:pt x="78" y="13"/>
                  <a:pt x="77" y="13"/>
                  <a:pt x="78" y="12"/>
                </a:cubicBezTo>
                <a:cubicBezTo>
                  <a:pt x="78" y="12"/>
                  <a:pt x="77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ubicBezTo>
                  <a:pt x="78" y="12"/>
                  <a:pt x="78" y="13"/>
                  <a:pt x="78" y="13"/>
                </a:cubicBezTo>
                <a:cubicBezTo>
                  <a:pt x="79" y="13"/>
                  <a:pt x="79" y="13"/>
                  <a:pt x="79" y="13"/>
                </a:cubicBezTo>
                <a:cubicBezTo>
                  <a:pt x="79" y="13"/>
                  <a:pt x="79" y="13"/>
                  <a:pt x="79" y="13"/>
                </a:cubicBezTo>
                <a:cubicBezTo>
                  <a:pt x="79" y="13"/>
                  <a:pt x="79" y="13"/>
                  <a:pt x="79" y="13"/>
                </a:cubicBezTo>
                <a:cubicBezTo>
                  <a:pt x="79" y="13"/>
                  <a:pt x="79" y="13"/>
                  <a:pt x="79" y="13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2"/>
                  <a:pt x="78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11"/>
                  <a:pt x="77" y="11"/>
                  <a:pt x="77" y="11"/>
                </a:cubicBezTo>
                <a:cubicBezTo>
                  <a:pt x="78" y="11"/>
                  <a:pt x="77" y="11"/>
                  <a:pt x="77" y="11"/>
                </a:cubicBezTo>
                <a:cubicBezTo>
                  <a:pt x="78" y="11"/>
                  <a:pt x="77" y="11"/>
                  <a:pt x="78" y="11"/>
                </a:cubicBezTo>
                <a:cubicBezTo>
                  <a:pt x="78" y="11"/>
                  <a:pt x="78" y="11"/>
                  <a:pt x="78" y="11"/>
                </a:cubicBezTo>
                <a:cubicBezTo>
                  <a:pt x="78" y="11"/>
                  <a:pt x="78" y="11"/>
                  <a:pt x="78" y="11"/>
                </a:cubicBezTo>
                <a:cubicBezTo>
                  <a:pt x="78" y="11"/>
                  <a:pt x="78" y="11"/>
                  <a:pt x="78" y="11"/>
                </a:cubicBezTo>
                <a:cubicBezTo>
                  <a:pt x="78" y="11"/>
                  <a:pt x="78" y="12"/>
                  <a:pt x="78" y="12"/>
                </a:cubicBezTo>
                <a:cubicBezTo>
                  <a:pt x="78" y="12"/>
                  <a:pt x="79" y="12"/>
                  <a:pt x="79" y="12"/>
                </a:cubicBezTo>
                <a:cubicBezTo>
                  <a:pt x="79" y="12"/>
                  <a:pt x="80" y="13"/>
                  <a:pt x="80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3"/>
                  <a:pt x="82" y="14"/>
                </a:cubicBezTo>
                <a:cubicBezTo>
                  <a:pt x="83" y="15"/>
                  <a:pt x="83" y="16"/>
                  <a:pt x="83" y="16"/>
                </a:cubicBezTo>
                <a:cubicBezTo>
                  <a:pt x="85" y="17"/>
                  <a:pt x="85" y="18"/>
                  <a:pt x="86" y="19"/>
                </a:cubicBezTo>
                <a:cubicBezTo>
                  <a:pt x="87" y="20"/>
                  <a:pt x="87" y="20"/>
                  <a:pt x="87" y="20"/>
                </a:cubicBezTo>
                <a:cubicBezTo>
                  <a:pt x="87" y="21"/>
                  <a:pt x="88" y="21"/>
                  <a:pt x="88" y="22"/>
                </a:cubicBezTo>
                <a:cubicBezTo>
                  <a:pt x="89" y="24"/>
                  <a:pt x="89" y="24"/>
                  <a:pt x="89" y="24"/>
                </a:cubicBezTo>
                <a:cubicBezTo>
                  <a:pt x="90" y="25"/>
                  <a:pt x="90" y="26"/>
                  <a:pt x="91" y="27"/>
                </a:cubicBezTo>
                <a:cubicBezTo>
                  <a:pt x="91" y="28"/>
                  <a:pt x="91" y="28"/>
                  <a:pt x="91" y="28"/>
                </a:cubicBezTo>
                <a:cubicBezTo>
                  <a:pt x="92" y="30"/>
                  <a:pt x="92" y="30"/>
                  <a:pt x="92" y="30"/>
                </a:cubicBezTo>
                <a:cubicBezTo>
                  <a:pt x="92" y="31"/>
                  <a:pt x="92" y="32"/>
                  <a:pt x="93" y="32"/>
                </a:cubicBezTo>
                <a:cubicBezTo>
                  <a:pt x="93" y="33"/>
                  <a:pt x="93" y="34"/>
                  <a:pt x="93" y="34"/>
                </a:cubicBezTo>
                <a:cubicBezTo>
                  <a:pt x="93" y="34"/>
                  <a:pt x="93" y="34"/>
                  <a:pt x="93" y="35"/>
                </a:cubicBezTo>
                <a:cubicBezTo>
                  <a:pt x="94" y="37"/>
                  <a:pt x="95" y="42"/>
                  <a:pt x="95" y="44"/>
                </a:cubicBezTo>
                <a:cubicBezTo>
                  <a:pt x="95" y="45"/>
                  <a:pt x="95" y="46"/>
                  <a:pt x="95" y="46"/>
                </a:cubicBezTo>
                <a:cubicBezTo>
                  <a:pt x="95" y="47"/>
                  <a:pt x="95" y="47"/>
                  <a:pt x="95" y="48"/>
                </a:cubicBezTo>
                <a:cubicBezTo>
                  <a:pt x="95" y="49"/>
                  <a:pt x="95" y="49"/>
                  <a:pt x="95" y="50"/>
                </a:cubicBezTo>
                <a:cubicBezTo>
                  <a:pt x="96" y="51"/>
                  <a:pt x="95" y="53"/>
                  <a:pt x="95" y="54"/>
                </a:cubicBezTo>
                <a:cubicBezTo>
                  <a:pt x="95" y="56"/>
                  <a:pt x="94" y="58"/>
                  <a:pt x="93" y="61"/>
                </a:cubicBezTo>
                <a:cubicBezTo>
                  <a:pt x="93" y="62"/>
                  <a:pt x="93" y="62"/>
                  <a:pt x="93" y="63"/>
                </a:cubicBezTo>
                <a:cubicBezTo>
                  <a:pt x="92" y="64"/>
                  <a:pt x="93" y="64"/>
                  <a:pt x="93" y="64"/>
                </a:cubicBezTo>
                <a:cubicBezTo>
                  <a:pt x="93" y="64"/>
                  <a:pt x="93" y="64"/>
                  <a:pt x="93" y="64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3"/>
                  <a:pt x="93" y="63"/>
                  <a:pt x="93" y="62"/>
                </a:cubicBezTo>
                <a:cubicBezTo>
                  <a:pt x="94" y="63"/>
                  <a:pt x="94" y="63"/>
                  <a:pt x="94" y="63"/>
                </a:cubicBezTo>
                <a:cubicBezTo>
                  <a:pt x="93" y="63"/>
                  <a:pt x="93" y="65"/>
                  <a:pt x="92" y="66"/>
                </a:cubicBezTo>
                <a:cubicBezTo>
                  <a:pt x="92" y="66"/>
                  <a:pt x="92" y="66"/>
                  <a:pt x="92" y="67"/>
                </a:cubicBezTo>
                <a:cubicBezTo>
                  <a:pt x="91" y="69"/>
                  <a:pt x="92" y="68"/>
                  <a:pt x="90" y="70"/>
                </a:cubicBezTo>
                <a:cubicBezTo>
                  <a:pt x="90" y="70"/>
                  <a:pt x="90" y="70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89" y="72"/>
                  <a:pt x="89" y="73"/>
                  <a:pt x="89" y="74"/>
                </a:cubicBezTo>
                <a:cubicBezTo>
                  <a:pt x="88" y="74"/>
                  <a:pt x="88" y="75"/>
                  <a:pt x="88" y="75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77"/>
                  <a:pt x="87" y="77"/>
                  <a:pt x="86" y="78"/>
                </a:cubicBezTo>
                <a:cubicBezTo>
                  <a:pt x="85" y="79"/>
                  <a:pt x="84" y="80"/>
                  <a:pt x="83" y="81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3" y="82"/>
                  <a:pt x="82" y="82"/>
                  <a:pt x="83" y="82"/>
                </a:cubicBezTo>
                <a:cubicBezTo>
                  <a:pt x="83" y="82"/>
                  <a:pt x="83" y="82"/>
                  <a:pt x="82" y="82"/>
                </a:cubicBezTo>
                <a:cubicBezTo>
                  <a:pt x="81" y="83"/>
                  <a:pt x="81" y="83"/>
                  <a:pt x="81" y="83"/>
                </a:cubicBezTo>
                <a:cubicBezTo>
                  <a:pt x="81" y="83"/>
                  <a:pt x="81" y="83"/>
                  <a:pt x="81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85"/>
                  <a:pt x="80" y="85"/>
                  <a:pt x="80" y="85"/>
                </a:cubicBezTo>
                <a:cubicBezTo>
                  <a:pt x="80" y="85"/>
                  <a:pt x="80" y="85"/>
                  <a:pt x="80" y="85"/>
                </a:cubicBezTo>
                <a:cubicBezTo>
                  <a:pt x="80" y="85"/>
                  <a:pt x="80" y="85"/>
                  <a:pt x="80" y="85"/>
                </a:cubicBezTo>
                <a:cubicBezTo>
                  <a:pt x="80" y="85"/>
                  <a:pt x="80" y="85"/>
                  <a:pt x="80" y="85"/>
                </a:cubicBezTo>
                <a:cubicBezTo>
                  <a:pt x="79" y="85"/>
                  <a:pt x="79" y="85"/>
                  <a:pt x="78" y="85"/>
                </a:cubicBezTo>
                <a:cubicBezTo>
                  <a:pt x="78" y="86"/>
                  <a:pt x="78" y="85"/>
                  <a:pt x="78" y="86"/>
                </a:cubicBezTo>
                <a:cubicBezTo>
                  <a:pt x="78" y="86"/>
                  <a:pt x="78" y="86"/>
                  <a:pt x="77" y="86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8"/>
                  <a:pt x="76" y="88"/>
                  <a:pt x="75" y="87"/>
                </a:cubicBezTo>
                <a:cubicBezTo>
                  <a:pt x="75" y="88"/>
                  <a:pt x="74" y="88"/>
                  <a:pt x="74" y="89"/>
                </a:cubicBezTo>
                <a:cubicBezTo>
                  <a:pt x="74" y="89"/>
                  <a:pt x="74" y="89"/>
                  <a:pt x="73" y="89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2" y="91"/>
                  <a:pt x="71" y="91"/>
                </a:cubicBezTo>
                <a:cubicBezTo>
                  <a:pt x="70" y="91"/>
                  <a:pt x="70" y="91"/>
                  <a:pt x="69" y="91"/>
                </a:cubicBezTo>
                <a:cubicBezTo>
                  <a:pt x="69" y="91"/>
                  <a:pt x="69" y="91"/>
                  <a:pt x="69" y="91"/>
                </a:cubicBezTo>
                <a:cubicBezTo>
                  <a:pt x="68" y="92"/>
                  <a:pt x="69" y="92"/>
                  <a:pt x="68" y="92"/>
                </a:cubicBezTo>
                <a:cubicBezTo>
                  <a:pt x="68" y="92"/>
                  <a:pt x="68" y="92"/>
                  <a:pt x="67" y="92"/>
                </a:cubicBezTo>
                <a:cubicBezTo>
                  <a:pt x="67" y="92"/>
                  <a:pt x="67" y="92"/>
                  <a:pt x="67" y="92"/>
                </a:cubicBezTo>
                <a:cubicBezTo>
                  <a:pt x="66" y="92"/>
                  <a:pt x="67" y="92"/>
                  <a:pt x="66" y="93"/>
                </a:cubicBezTo>
                <a:cubicBezTo>
                  <a:pt x="65" y="93"/>
                  <a:pt x="66" y="93"/>
                  <a:pt x="65" y="93"/>
                </a:cubicBezTo>
                <a:cubicBezTo>
                  <a:pt x="65" y="93"/>
                  <a:pt x="65" y="93"/>
                  <a:pt x="65" y="93"/>
                </a:cubicBezTo>
                <a:cubicBezTo>
                  <a:pt x="64" y="93"/>
                  <a:pt x="64" y="93"/>
                  <a:pt x="64" y="94"/>
                </a:cubicBezTo>
                <a:cubicBezTo>
                  <a:pt x="63" y="94"/>
                  <a:pt x="63" y="94"/>
                  <a:pt x="63" y="94"/>
                </a:cubicBezTo>
                <a:cubicBezTo>
                  <a:pt x="62" y="94"/>
                  <a:pt x="60" y="94"/>
                  <a:pt x="59" y="95"/>
                </a:cubicBezTo>
                <a:cubicBezTo>
                  <a:pt x="59" y="95"/>
                  <a:pt x="58" y="95"/>
                  <a:pt x="58" y="95"/>
                </a:cubicBezTo>
                <a:cubicBezTo>
                  <a:pt x="58" y="94"/>
                  <a:pt x="58" y="95"/>
                  <a:pt x="59" y="94"/>
                </a:cubicBezTo>
                <a:cubicBezTo>
                  <a:pt x="59" y="94"/>
                  <a:pt x="60" y="94"/>
                  <a:pt x="60" y="94"/>
                </a:cubicBezTo>
                <a:cubicBezTo>
                  <a:pt x="61" y="94"/>
                  <a:pt x="62" y="93"/>
                  <a:pt x="63" y="93"/>
                </a:cubicBezTo>
                <a:cubicBezTo>
                  <a:pt x="63" y="93"/>
                  <a:pt x="63" y="93"/>
                  <a:pt x="63" y="93"/>
                </a:cubicBezTo>
                <a:cubicBezTo>
                  <a:pt x="63" y="93"/>
                  <a:pt x="63" y="93"/>
                  <a:pt x="63" y="93"/>
                </a:cubicBezTo>
                <a:cubicBezTo>
                  <a:pt x="65" y="92"/>
                  <a:pt x="64" y="93"/>
                  <a:pt x="67" y="91"/>
                </a:cubicBezTo>
                <a:cubicBezTo>
                  <a:pt x="69" y="91"/>
                  <a:pt x="69" y="91"/>
                  <a:pt x="69" y="91"/>
                </a:cubicBezTo>
                <a:cubicBezTo>
                  <a:pt x="69" y="91"/>
                  <a:pt x="69" y="90"/>
                  <a:pt x="70" y="90"/>
                </a:cubicBezTo>
                <a:cubicBezTo>
                  <a:pt x="72" y="89"/>
                  <a:pt x="72" y="89"/>
                  <a:pt x="72" y="89"/>
                </a:cubicBezTo>
                <a:cubicBezTo>
                  <a:pt x="73" y="89"/>
                  <a:pt x="73" y="88"/>
                  <a:pt x="73" y="88"/>
                </a:cubicBezTo>
                <a:cubicBezTo>
                  <a:pt x="72" y="88"/>
                  <a:pt x="72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2" y="88"/>
                  <a:pt x="72" y="88"/>
                  <a:pt x="72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70" y="89"/>
                  <a:pt x="70" y="89"/>
                  <a:pt x="70" y="89"/>
                </a:cubicBezTo>
                <a:cubicBezTo>
                  <a:pt x="70" y="89"/>
                  <a:pt x="70" y="89"/>
                  <a:pt x="70" y="89"/>
                </a:cubicBezTo>
                <a:cubicBezTo>
                  <a:pt x="70" y="90"/>
                  <a:pt x="70" y="90"/>
                  <a:pt x="70" y="90"/>
                </a:cubicBezTo>
                <a:cubicBezTo>
                  <a:pt x="69" y="90"/>
                  <a:pt x="69" y="89"/>
                  <a:pt x="68" y="90"/>
                </a:cubicBezTo>
                <a:cubicBezTo>
                  <a:pt x="68" y="90"/>
                  <a:pt x="68" y="90"/>
                  <a:pt x="67" y="90"/>
                </a:cubicBezTo>
                <a:cubicBezTo>
                  <a:pt x="65" y="92"/>
                  <a:pt x="65" y="92"/>
                  <a:pt x="65" y="92"/>
                </a:cubicBezTo>
                <a:cubicBezTo>
                  <a:pt x="65" y="92"/>
                  <a:pt x="65" y="92"/>
                  <a:pt x="64" y="92"/>
                </a:cubicBezTo>
                <a:cubicBezTo>
                  <a:pt x="64" y="92"/>
                  <a:pt x="64" y="92"/>
                  <a:pt x="63" y="92"/>
                </a:cubicBezTo>
                <a:cubicBezTo>
                  <a:pt x="63" y="92"/>
                  <a:pt x="63" y="93"/>
                  <a:pt x="63" y="93"/>
                </a:cubicBezTo>
                <a:cubicBezTo>
                  <a:pt x="62" y="92"/>
                  <a:pt x="62" y="92"/>
                  <a:pt x="62" y="92"/>
                </a:cubicBezTo>
                <a:cubicBezTo>
                  <a:pt x="63" y="92"/>
                  <a:pt x="63" y="92"/>
                  <a:pt x="63" y="92"/>
                </a:cubicBezTo>
                <a:cubicBezTo>
                  <a:pt x="64" y="91"/>
                  <a:pt x="66" y="91"/>
                  <a:pt x="67" y="90"/>
                </a:cubicBezTo>
                <a:cubicBezTo>
                  <a:pt x="67" y="90"/>
                  <a:pt x="67" y="90"/>
                  <a:pt x="67" y="90"/>
                </a:cubicBezTo>
                <a:cubicBezTo>
                  <a:pt x="67" y="90"/>
                  <a:pt x="68" y="89"/>
                  <a:pt x="68" y="89"/>
                </a:cubicBezTo>
                <a:cubicBezTo>
                  <a:pt x="68" y="89"/>
                  <a:pt x="68" y="89"/>
                  <a:pt x="69" y="89"/>
                </a:cubicBezTo>
                <a:cubicBezTo>
                  <a:pt x="70" y="88"/>
                  <a:pt x="71" y="88"/>
                  <a:pt x="71" y="87"/>
                </a:cubicBezTo>
                <a:cubicBezTo>
                  <a:pt x="72" y="87"/>
                  <a:pt x="72" y="87"/>
                  <a:pt x="72" y="87"/>
                </a:cubicBezTo>
                <a:cubicBezTo>
                  <a:pt x="73" y="86"/>
                  <a:pt x="72" y="87"/>
                  <a:pt x="73" y="86"/>
                </a:cubicBezTo>
                <a:cubicBezTo>
                  <a:pt x="75" y="84"/>
                  <a:pt x="75" y="84"/>
                  <a:pt x="75" y="84"/>
                </a:cubicBezTo>
                <a:cubicBezTo>
                  <a:pt x="76" y="83"/>
                  <a:pt x="76" y="83"/>
                  <a:pt x="76" y="83"/>
                </a:cubicBezTo>
                <a:cubicBezTo>
                  <a:pt x="76" y="83"/>
                  <a:pt x="76" y="83"/>
                  <a:pt x="75" y="84"/>
                </a:cubicBezTo>
                <a:cubicBezTo>
                  <a:pt x="75" y="84"/>
                  <a:pt x="75" y="84"/>
                  <a:pt x="75" y="84"/>
                </a:cubicBezTo>
                <a:cubicBezTo>
                  <a:pt x="74" y="84"/>
                  <a:pt x="74" y="85"/>
                  <a:pt x="73" y="85"/>
                </a:cubicBezTo>
                <a:cubicBezTo>
                  <a:pt x="74" y="85"/>
                  <a:pt x="74" y="84"/>
                  <a:pt x="74" y="84"/>
                </a:cubicBezTo>
                <a:cubicBezTo>
                  <a:pt x="75" y="83"/>
                  <a:pt x="77" y="82"/>
                  <a:pt x="78" y="81"/>
                </a:cubicBezTo>
                <a:cubicBezTo>
                  <a:pt x="78" y="81"/>
                  <a:pt x="78" y="80"/>
                  <a:pt x="79" y="80"/>
                </a:cubicBezTo>
                <a:cubicBezTo>
                  <a:pt x="79" y="80"/>
                  <a:pt x="81" y="78"/>
                  <a:pt x="82" y="77"/>
                </a:cubicBezTo>
                <a:cubicBezTo>
                  <a:pt x="82" y="77"/>
                  <a:pt x="82" y="77"/>
                  <a:pt x="82" y="76"/>
                </a:cubicBezTo>
                <a:cubicBezTo>
                  <a:pt x="83" y="76"/>
                  <a:pt x="84" y="75"/>
                  <a:pt x="84" y="74"/>
                </a:cubicBezTo>
                <a:cubicBezTo>
                  <a:pt x="83" y="74"/>
                  <a:pt x="83" y="75"/>
                  <a:pt x="83" y="75"/>
                </a:cubicBezTo>
                <a:cubicBezTo>
                  <a:pt x="83" y="75"/>
                  <a:pt x="83" y="75"/>
                  <a:pt x="82" y="75"/>
                </a:cubicBezTo>
                <a:cubicBezTo>
                  <a:pt x="82" y="76"/>
                  <a:pt x="82" y="77"/>
                  <a:pt x="81" y="77"/>
                </a:cubicBezTo>
                <a:cubicBezTo>
                  <a:pt x="80" y="78"/>
                  <a:pt x="80" y="78"/>
                  <a:pt x="80" y="78"/>
                </a:cubicBezTo>
                <a:cubicBezTo>
                  <a:pt x="79" y="79"/>
                  <a:pt x="79" y="79"/>
                  <a:pt x="78" y="80"/>
                </a:cubicBezTo>
                <a:cubicBezTo>
                  <a:pt x="78" y="80"/>
                  <a:pt x="78" y="80"/>
                  <a:pt x="77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6" y="81"/>
                  <a:pt x="77" y="81"/>
                  <a:pt x="76" y="82"/>
                </a:cubicBezTo>
                <a:cubicBezTo>
                  <a:pt x="76" y="82"/>
                  <a:pt x="75" y="83"/>
                  <a:pt x="74" y="83"/>
                </a:cubicBezTo>
                <a:cubicBezTo>
                  <a:pt x="74" y="83"/>
                  <a:pt x="74" y="83"/>
                  <a:pt x="75" y="82"/>
                </a:cubicBezTo>
                <a:cubicBezTo>
                  <a:pt x="75" y="82"/>
                  <a:pt x="75" y="82"/>
                  <a:pt x="75" y="82"/>
                </a:cubicBezTo>
                <a:cubicBezTo>
                  <a:pt x="75" y="82"/>
                  <a:pt x="76" y="82"/>
                  <a:pt x="76" y="81"/>
                </a:cubicBezTo>
                <a:cubicBezTo>
                  <a:pt x="76" y="81"/>
                  <a:pt x="76" y="81"/>
                  <a:pt x="76" y="81"/>
                </a:cubicBezTo>
                <a:cubicBezTo>
                  <a:pt x="75" y="82"/>
                  <a:pt x="75" y="82"/>
                  <a:pt x="75" y="82"/>
                </a:cubicBezTo>
                <a:cubicBezTo>
                  <a:pt x="74" y="82"/>
                  <a:pt x="74" y="82"/>
                  <a:pt x="73" y="83"/>
                </a:cubicBezTo>
                <a:cubicBezTo>
                  <a:pt x="72" y="84"/>
                  <a:pt x="72" y="84"/>
                  <a:pt x="72" y="84"/>
                </a:cubicBezTo>
                <a:cubicBezTo>
                  <a:pt x="72" y="84"/>
                  <a:pt x="72" y="84"/>
                  <a:pt x="72" y="84"/>
                </a:cubicBezTo>
                <a:cubicBezTo>
                  <a:pt x="71" y="84"/>
                  <a:pt x="71" y="85"/>
                  <a:pt x="71" y="85"/>
                </a:cubicBezTo>
                <a:cubicBezTo>
                  <a:pt x="70" y="85"/>
                  <a:pt x="70" y="85"/>
                  <a:pt x="70" y="85"/>
                </a:cubicBezTo>
                <a:cubicBezTo>
                  <a:pt x="69" y="86"/>
                  <a:pt x="69" y="86"/>
                  <a:pt x="69" y="86"/>
                </a:cubicBezTo>
                <a:cubicBezTo>
                  <a:pt x="69" y="86"/>
                  <a:pt x="69" y="86"/>
                  <a:pt x="69" y="86"/>
                </a:cubicBezTo>
                <a:cubicBezTo>
                  <a:pt x="68" y="86"/>
                  <a:pt x="68" y="87"/>
                  <a:pt x="67" y="87"/>
                </a:cubicBezTo>
                <a:cubicBezTo>
                  <a:pt x="65" y="88"/>
                  <a:pt x="65" y="88"/>
                  <a:pt x="65" y="88"/>
                </a:cubicBezTo>
                <a:cubicBezTo>
                  <a:pt x="65" y="88"/>
                  <a:pt x="64" y="88"/>
                  <a:pt x="64" y="89"/>
                </a:cubicBezTo>
                <a:cubicBezTo>
                  <a:pt x="64" y="89"/>
                  <a:pt x="64" y="89"/>
                  <a:pt x="64" y="89"/>
                </a:cubicBezTo>
                <a:cubicBezTo>
                  <a:pt x="63" y="89"/>
                  <a:pt x="63" y="89"/>
                  <a:pt x="63" y="89"/>
                </a:cubicBezTo>
                <a:cubicBezTo>
                  <a:pt x="63" y="89"/>
                  <a:pt x="63" y="89"/>
                  <a:pt x="63" y="89"/>
                </a:cubicBezTo>
                <a:cubicBezTo>
                  <a:pt x="62" y="89"/>
                  <a:pt x="61" y="90"/>
                  <a:pt x="61" y="90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89"/>
                  <a:pt x="61" y="89"/>
                  <a:pt x="61" y="89"/>
                </a:cubicBezTo>
                <a:cubicBezTo>
                  <a:pt x="62" y="89"/>
                  <a:pt x="62" y="89"/>
                  <a:pt x="62" y="89"/>
                </a:cubicBezTo>
                <a:cubicBezTo>
                  <a:pt x="63" y="89"/>
                  <a:pt x="63" y="89"/>
                  <a:pt x="63" y="89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8"/>
                  <a:pt x="64" y="88"/>
                  <a:pt x="65" y="88"/>
                </a:cubicBezTo>
                <a:cubicBezTo>
                  <a:pt x="65" y="88"/>
                  <a:pt x="66" y="87"/>
                  <a:pt x="66" y="87"/>
                </a:cubicBezTo>
                <a:cubicBezTo>
                  <a:pt x="67" y="87"/>
                  <a:pt x="67" y="86"/>
                  <a:pt x="68" y="86"/>
                </a:cubicBezTo>
                <a:cubicBezTo>
                  <a:pt x="69" y="85"/>
                  <a:pt x="70" y="85"/>
                  <a:pt x="70" y="84"/>
                </a:cubicBezTo>
                <a:cubicBezTo>
                  <a:pt x="70" y="84"/>
                  <a:pt x="70" y="84"/>
                  <a:pt x="69" y="84"/>
                </a:cubicBezTo>
                <a:cubicBezTo>
                  <a:pt x="68" y="85"/>
                  <a:pt x="67" y="85"/>
                  <a:pt x="66" y="86"/>
                </a:cubicBezTo>
                <a:cubicBezTo>
                  <a:pt x="65" y="87"/>
                  <a:pt x="64" y="87"/>
                  <a:pt x="62" y="88"/>
                </a:cubicBezTo>
                <a:cubicBezTo>
                  <a:pt x="62" y="88"/>
                  <a:pt x="61" y="89"/>
                  <a:pt x="60" y="89"/>
                </a:cubicBezTo>
                <a:cubicBezTo>
                  <a:pt x="60" y="89"/>
                  <a:pt x="60" y="89"/>
                  <a:pt x="60" y="89"/>
                </a:cubicBezTo>
                <a:cubicBezTo>
                  <a:pt x="61" y="89"/>
                  <a:pt x="61" y="89"/>
                  <a:pt x="61" y="89"/>
                </a:cubicBezTo>
                <a:cubicBezTo>
                  <a:pt x="61" y="89"/>
                  <a:pt x="61" y="89"/>
                  <a:pt x="61" y="89"/>
                </a:cubicBezTo>
                <a:cubicBezTo>
                  <a:pt x="61" y="88"/>
                  <a:pt x="61" y="88"/>
                  <a:pt x="61" y="88"/>
                </a:cubicBezTo>
                <a:cubicBezTo>
                  <a:pt x="61" y="88"/>
                  <a:pt x="61" y="88"/>
                  <a:pt x="61" y="88"/>
                </a:cubicBezTo>
                <a:cubicBezTo>
                  <a:pt x="62" y="88"/>
                  <a:pt x="62" y="88"/>
                  <a:pt x="62" y="88"/>
                </a:cubicBezTo>
                <a:cubicBezTo>
                  <a:pt x="63" y="87"/>
                  <a:pt x="64" y="87"/>
                  <a:pt x="64" y="87"/>
                </a:cubicBezTo>
                <a:cubicBezTo>
                  <a:pt x="64" y="86"/>
                  <a:pt x="63" y="87"/>
                  <a:pt x="62" y="87"/>
                </a:cubicBezTo>
                <a:cubicBezTo>
                  <a:pt x="62" y="87"/>
                  <a:pt x="62" y="87"/>
                  <a:pt x="61" y="88"/>
                </a:cubicBezTo>
                <a:cubicBezTo>
                  <a:pt x="60" y="88"/>
                  <a:pt x="60" y="88"/>
                  <a:pt x="58" y="89"/>
                </a:cubicBezTo>
                <a:cubicBezTo>
                  <a:pt x="58" y="89"/>
                  <a:pt x="58" y="89"/>
                  <a:pt x="58" y="89"/>
                </a:cubicBezTo>
                <a:cubicBezTo>
                  <a:pt x="58" y="89"/>
                  <a:pt x="57" y="89"/>
                  <a:pt x="57" y="89"/>
                </a:cubicBezTo>
                <a:cubicBezTo>
                  <a:pt x="57" y="89"/>
                  <a:pt x="57" y="89"/>
                  <a:pt x="57" y="89"/>
                </a:cubicBezTo>
                <a:cubicBezTo>
                  <a:pt x="57" y="89"/>
                  <a:pt x="56" y="89"/>
                  <a:pt x="56" y="89"/>
                </a:cubicBezTo>
                <a:cubicBezTo>
                  <a:pt x="57" y="89"/>
                  <a:pt x="56" y="89"/>
                  <a:pt x="57" y="89"/>
                </a:cubicBezTo>
                <a:cubicBezTo>
                  <a:pt x="57" y="89"/>
                  <a:pt x="57" y="89"/>
                  <a:pt x="57" y="89"/>
                </a:cubicBezTo>
                <a:cubicBezTo>
                  <a:pt x="58" y="89"/>
                  <a:pt x="58" y="89"/>
                  <a:pt x="58" y="88"/>
                </a:cubicBezTo>
                <a:cubicBezTo>
                  <a:pt x="59" y="88"/>
                  <a:pt x="59" y="88"/>
                  <a:pt x="59" y="88"/>
                </a:cubicBezTo>
                <a:cubicBezTo>
                  <a:pt x="59" y="88"/>
                  <a:pt x="60" y="88"/>
                  <a:pt x="60" y="88"/>
                </a:cubicBezTo>
                <a:cubicBezTo>
                  <a:pt x="60" y="87"/>
                  <a:pt x="60" y="88"/>
                  <a:pt x="60" y="87"/>
                </a:cubicBezTo>
                <a:cubicBezTo>
                  <a:pt x="60" y="87"/>
                  <a:pt x="60" y="87"/>
                  <a:pt x="61" y="86"/>
                </a:cubicBezTo>
                <a:cubicBezTo>
                  <a:pt x="61" y="86"/>
                  <a:pt x="62" y="86"/>
                  <a:pt x="62" y="85"/>
                </a:cubicBezTo>
                <a:cubicBezTo>
                  <a:pt x="65" y="84"/>
                  <a:pt x="65" y="84"/>
                  <a:pt x="65" y="84"/>
                </a:cubicBezTo>
                <a:cubicBezTo>
                  <a:pt x="66" y="83"/>
                  <a:pt x="66" y="83"/>
                  <a:pt x="67" y="83"/>
                </a:cubicBezTo>
                <a:cubicBezTo>
                  <a:pt x="68" y="82"/>
                  <a:pt x="68" y="82"/>
                  <a:pt x="68" y="82"/>
                </a:cubicBezTo>
                <a:cubicBezTo>
                  <a:pt x="68" y="81"/>
                  <a:pt x="69" y="81"/>
                  <a:pt x="69" y="81"/>
                </a:cubicBezTo>
                <a:cubicBezTo>
                  <a:pt x="70" y="81"/>
                  <a:pt x="70" y="80"/>
                  <a:pt x="70" y="80"/>
                </a:cubicBezTo>
                <a:cubicBezTo>
                  <a:pt x="70" y="80"/>
                  <a:pt x="70" y="80"/>
                  <a:pt x="69" y="80"/>
                </a:cubicBezTo>
                <a:cubicBezTo>
                  <a:pt x="69" y="81"/>
                  <a:pt x="69" y="81"/>
                  <a:pt x="68" y="81"/>
                </a:cubicBezTo>
                <a:cubicBezTo>
                  <a:pt x="68" y="82"/>
                  <a:pt x="68" y="82"/>
                  <a:pt x="67" y="82"/>
                </a:cubicBezTo>
                <a:cubicBezTo>
                  <a:pt x="66" y="82"/>
                  <a:pt x="66" y="82"/>
                  <a:pt x="65" y="83"/>
                </a:cubicBezTo>
                <a:cubicBezTo>
                  <a:pt x="64" y="84"/>
                  <a:pt x="64" y="83"/>
                  <a:pt x="64" y="84"/>
                </a:cubicBezTo>
                <a:cubicBezTo>
                  <a:pt x="63" y="84"/>
                  <a:pt x="62" y="84"/>
                  <a:pt x="61" y="85"/>
                </a:cubicBezTo>
                <a:cubicBezTo>
                  <a:pt x="61" y="84"/>
                  <a:pt x="61" y="85"/>
                  <a:pt x="61" y="84"/>
                </a:cubicBezTo>
                <a:cubicBezTo>
                  <a:pt x="61" y="84"/>
                  <a:pt x="61" y="84"/>
                  <a:pt x="60" y="85"/>
                </a:cubicBezTo>
                <a:cubicBezTo>
                  <a:pt x="60" y="85"/>
                  <a:pt x="59" y="85"/>
                  <a:pt x="59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84"/>
                  <a:pt x="60" y="84"/>
                  <a:pt x="61" y="84"/>
                </a:cubicBezTo>
                <a:cubicBezTo>
                  <a:pt x="62" y="83"/>
                  <a:pt x="63" y="82"/>
                  <a:pt x="64" y="82"/>
                </a:cubicBezTo>
                <a:cubicBezTo>
                  <a:pt x="64" y="82"/>
                  <a:pt x="65" y="81"/>
                  <a:pt x="65" y="81"/>
                </a:cubicBezTo>
                <a:cubicBezTo>
                  <a:pt x="65" y="81"/>
                  <a:pt x="65" y="81"/>
                  <a:pt x="66" y="80"/>
                </a:cubicBezTo>
                <a:cubicBezTo>
                  <a:pt x="67" y="80"/>
                  <a:pt x="67" y="79"/>
                  <a:pt x="68" y="79"/>
                </a:cubicBezTo>
                <a:cubicBezTo>
                  <a:pt x="68" y="79"/>
                  <a:pt x="68" y="79"/>
                  <a:pt x="69" y="78"/>
                </a:cubicBezTo>
                <a:cubicBezTo>
                  <a:pt x="69" y="78"/>
                  <a:pt x="69" y="78"/>
                  <a:pt x="69" y="78"/>
                </a:cubicBezTo>
                <a:cubicBezTo>
                  <a:pt x="70" y="77"/>
                  <a:pt x="71" y="77"/>
                  <a:pt x="71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3" y="75"/>
                  <a:pt x="73" y="75"/>
                  <a:pt x="74" y="74"/>
                </a:cubicBezTo>
                <a:cubicBezTo>
                  <a:pt x="74" y="74"/>
                  <a:pt x="75" y="72"/>
                  <a:pt x="76" y="72"/>
                </a:cubicBezTo>
                <a:cubicBezTo>
                  <a:pt x="75" y="72"/>
                  <a:pt x="75" y="72"/>
                  <a:pt x="75" y="73"/>
                </a:cubicBezTo>
                <a:cubicBezTo>
                  <a:pt x="73" y="74"/>
                  <a:pt x="71" y="76"/>
                  <a:pt x="70" y="77"/>
                </a:cubicBezTo>
                <a:cubicBezTo>
                  <a:pt x="69" y="78"/>
                  <a:pt x="69" y="78"/>
                  <a:pt x="69" y="78"/>
                </a:cubicBezTo>
                <a:cubicBezTo>
                  <a:pt x="68" y="78"/>
                  <a:pt x="68" y="78"/>
                  <a:pt x="68" y="79"/>
                </a:cubicBezTo>
                <a:cubicBezTo>
                  <a:pt x="67" y="79"/>
                  <a:pt x="65" y="80"/>
                  <a:pt x="65" y="80"/>
                </a:cubicBezTo>
                <a:cubicBezTo>
                  <a:pt x="64" y="81"/>
                  <a:pt x="64" y="81"/>
                  <a:pt x="63" y="81"/>
                </a:cubicBezTo>
                <a:cubicBezTo>
                  <a:pt x="63" y="81"/>
                  <a:pt x="62" y="82"/>
                  <a:pt x="62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61" y="83"/>
                  <a:pt x="61" y="83"/>
                  <a:pt x="61" y="83"/>
                </a:cubicBezTo>
                <a:cubicBezTo>
                  <a:pt x="60" y="83"/>
                  <a:pt x="59" y="84"/>
                  <a:pt x="58" y="84"/>
                </a:cubicBezTo>
                <a:cubicBezTo>
                  <a:pt x="58" y="83"/>
                  <a:pt x="59" y="83"/>
                  <a:pt x="59" y="83"/>
                </a:cubicBezTo>
                <a:cubicBezTo>
                  <a:pt x="60" y="83"/>
                  <a:pt x="59" y="83"/>
                  <a:pt x="60" y="82"/>
                </a:cubicBezTo>
                <a:cubicBezTo>
                  <a:pt x="60" y="82"/>
                  <a:pt x="60" y="82"/>
                  <a:pt x="61" y="82"/>
                </a:cubicBezTo>
                <a:cubicBezTo>
                  <a:pt x="61" y="82"/>
                  <a:pt x="61" y="82"/>
                  <a:pt x="61" y="81"/>
                </a:cubicBezTo>
                <a:cubicBezTo>
                  <a:pt x="62" y="81"/>
                  <a:pt x="62" y="81"/>
                  <a:pt x="63" y="81"/>
                </a:cubicBezTo>
                <a:cubicBezTo>
                  <a:pt x="63" y="80"/>
                  <a:pt x="64" y="80"/>
                  <a:pt x="64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7" y="78"/>
                  <a:pt x="66" y="78"/>
                  <a:pt x="67" y="77"/>
                </a:cubicBezTo>
                <a:cubicBezTo>
                  <a:pt x="68" y="77"/>
                  <a:pt x="68" y="76"/>
                  <a:pt x="69" y="75"/>
                </a:cubicBezTo>
                <a:cubicBezTo>
                  <a:pt x="69" y="75"/>
                  <a:pt x="70" y="74"/>
                  <a:pt x="70" y="74"/>
                </a:cubicBezTo>
                <a:cubicBezTo>
                  <a:pt x="70" y="74"/>
                  <a:pt x="70" y="74"/>
                  <a:pt x="69" y="74"/>
                </a:cubicBezTo>
                <a:cubicBezTo>
                  <a:pt x="69" y="75"/>
                  <a:pt x="69" y="75"/>
                  <a:pt x="69" y="75"/>
                </a:cubicBezTo>
                <a:cubicBezTo>
                  <a:pt x="68" y="75"/>
                  <a:pt x="68" y="76"/>
                  <a:pt x="67" y="76"/>
                </a:cubicBezTo>
                <a:cubicBezTo>
                  <a:pt x="67" y="77"/>
                  <a:pt x="66" y="78"/>
                  <a:pt x="65" y="78"/>
                </a:cubicBezTo>
                <a:cubicBezTo>
                  <a:pt x="65" y="78"/>
                  <a:pt x="65" y="78"/>
                  <a:pt x="65" y="79"/>
                </a:cubicBezTo>
                <a:cubicBezTo>
                  <a:pt x="64" y="79"/>
                  <a:pt x="64" y="79"/>
                  <a:pt x="63" y="79"/>
                </a:cubicBezTo>
                <a:cubicBezTo>
                  <a:pt x="63" y="80"/>
                  <a:pt x="63" y="80"/>
                  <a:pt x="63" y="8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0"/>
                  <a:pt x="62" y="80"/>
                  <a:pt x="62" y="80"/>
                </a:cubicBezTo>
                <a:cubicBezTo>
                  <a:pt x="61" y="80"/>
                  <a:pt x="61" y="80"/>
                  <a:pt x="61" y="80"/>
                </a:cubicBezTo>
                <a:cubicBezTo>
                  <a:pt x="60" y="81"/>
                  <a:pt x="60" y="81"/>
                  <a:pt x="60" y="81"/>
                </a:cubicBezTo>
                <a:cubicBezTo>
                  <a:pt x="60" y="81"/>
                  <a:pt x="60" y="81"/>
                  <a:pt x="59" y="82"/>
                </a:cubicBezTo>
                <a:cubicBezTo>
                  <a:pt x="59" y="82"/>
                  <a:pt x="59" y="82"/>
                  <a:pt x="59" y="82"/>
                </a:cubicBezTo>
                <a:cubicBezTo>
                  <a:pt x="59" y="82"/>
                  <a:pt x="59" y="81"/>
                  <a:pt x="60" y="81"/>
                </a:cubicBezTo>
                <a:cubicBezTo>
                  <a:pt x="59" y="81"/>
                  <a:pt x="60" y="81"/>
                  <a:pt x="59" y="81"/>
                </a:cubicBezTo>
                <a:cubicBezTo>
                  <a:pt x="59" y="81"/>
                  <a:pt x="59" y="81"/>
                  <a:pt x="59" y="81"/>
                </a:cubicBezTo>
                <a:cubicBezTo>
                  <a:pt x="59" y="81"/>
                  <a:pt x="58" y="82"/>
                  <a:pt x="57" y="82"/>
                </a:cubicBezTo>
                <a:cubicBezTo>
                  <a:pt x="58" y="82"/>
                  <a:pt x="60" y="80"/>
                  <a:pt x="61" y="80"/>
                </a:cubicBezTo>
                <a:cubicBezTo>
                  <a:pt x="61" y="80"/>
                  <a:pt x="61" y="79"/>
                  <a:pt x="62" y="79"/>
                </a:cubicBezTo>
                <a:cubicBezTo>
                  <a:pt x="63" y="79"/>
                  <a:pt x="63" y="78"/>
                  <a:pt x="64" y="78"/>
                </a:cubicBezTo>
                <a:cubicBezTo>
                  <a:pt x="64" y="77"/>
                  <a:pt x="64" y="77"/>
                  <a:pt x="64" y="77"/>
                </a:cubicBezTo>
                <a:cubicBezTo>
                  <a:pt x="65" y="76"/>
                  <a:pt x="65" y="76"/>
                  <a:pt x="65" y="76"/>
                </a:cubicBezTo>
                <a:cubicBezTo>
                  <a:pt x="65" y="76"/>
                  <a:pt x="65" y="76"/>
                  <a:pt x="66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5" y="76"/>
                  <a:pt x="65" y="76"/>
                  <a:pt x="64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7"/>
                  <a:pt x="64" y="76"/>
                  <a:pt x="64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5" y="76"/>
                  <a:pt x="65" y="76"/>
                  <a:pt x="65" y="76"/>
                </a:cubicBezTo>
                <a:cubicBezTo>
                  <a:pt x="65" y="75"/>
                  <a:pt x="66" y="75"/>
                  <a:pt x="66" y="75"/>
                </a:cubicBezTo>
                <a:cubicBezTo>
                  <a:pt x="66" y="75"/>
                  <a:pt x="66" y="75"/>
                  <a:pt x="66" y="75"/>
                </a:cubicBezTo>
                <a:cubicBezTo>
                  <a:pt x="66" y="75"/>
                  <a:pt x="66" y="75"/>
                  <a:pt x="67" y="74"/>
                </a:cubicBezTo>
                <a:cubicBezTo>
                  <a:pt x="67" y="74"/>
                  <a:pt x="68" y="73"/>
                  <a:pt x="69" y="73"/>
                </a:cubicBezTo>
                <a:cubicBezTo>
                  <a:pt x="71" y="70"/>
                  <a:pt x="71" y="70"/>
                  <a:pt x="71" y="70"/>
                </a:cubicBezTo>
                <a:cubicBezTo>
                  <a:pt x="72" y="69"/>
                  <a:pt x="72" y="69"/>
                  <a:pt x="73" y="68"/>
                </a:cubicBezTo>
                <a:cubicBezTo>
                  <a:pt x="74" y="67"/>
                  <a:pt x="74" y="67"/>
                  <a:pt x="74" y="67"/>
                </a:cubicBezTo>
                <a:cubicBezTo>
                  <a:pt x="74" y="66"/>
                  <a:pt x="74" y="66"/>
                  <a:pt x="75" y="65"/>
                </a:cubicBezTo>
                <a:cubicBezTo>
                  <a:pt x="75" y="65"/>
                  <a:pt x="75" y="65"/>
                  <a:pt x="75" y="64"/>
                </a:cubicBezTo>
                <a:cubicBezTo>
                  <a:pt x="76" y="64"/>
                  <a:pt x="76" y="63"/>
                  <a:pt x="76" y="63"/>
                </a:cubicBezTo>
                <a:cubicBezTo>
                  <a:pt x="76" y="62"/>
                  <a:pt x="77" y="61"/>
                  <a:pt x="77" y="61"/>
                </a:cubicBezTo>
                <a:cubicBezTo>
                  <a:pt x="77" y="60"/>
                  <a:pt x="77" y="59"/>
                  <a:pt x="78" y="59"/>
                </a:cubicBezTo>
                <a:cubicBezTo>
                  <a:pt x="78" y="58"/>
                  <a:pt x="78" y="58"/>
                  <a:pt x="78" y="58"/>
                </a:cubicBezTo>
                <a:cubicBezTo>
                  <a:pt x="78" y="57"/>
                  <a:pt x="79" y="56"/>
                  <a:pt x="79" y="55"/>
                </a:cubicBezTo>
                <a:cubicBezTo>
                  <a:pt x="79" y="54"/>
                  <a:pt x="79" y="53"/>
                  <a:pt x="79" y="52"/>
                </a:cubicBezTo>
                <a:cubicBezTo>
                  <a:pt x="80" y="51"/>
                  <a:pt x="80" y="44"/>
                  <a:pt x="79" y="42"/>
                </a:cubicBezTo>
                <a:cubicBezTo>
                  <a:pt x="79" y="41"/>
                  <a:pt x="79" y="40"/>
                  <a:pt x="79" y="39"/>
                </a:cubicBezTo>
                <a:cubicBezTo>
                  <a:pt x="79" y="39"/>
                  <a:pt x="79" y="38"/>
                  <a:pt x="79" y="38"/>
                </a:cubicBezTo>
                <a:cubicBezTo>
                  <a:pt x="78" y="37"/>
                  <a:pt x="78" y="35"/>
                  <a:pt x="77" y="34"/>
                </a:cubicBezTo>
                <a:cubicBezTo>
                  <a:pt x="77" y="33"/>
                  <a:pt x="77" y="33"/>
                  <a:pt x="77" y="33"/>
                </a:cubicBezTo>
                <a:cubicBezTo>
                  <a:pt x="76" y="32"/>
                  <a:pt x="76" y="30"/>
                  <a:pt x="75" y="29"/>
                </a:cubicBez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5" y="28"/>
                  <a:pt x="75" y="27"/>
                </a:cubicBezTo>
                <a:cubicBezTo>
                  <a:pt x="74" y="27"/>
                  <a:pt x="74" y="26"/>
                  <a:pt x="73" y="26"/>
                </a:cubicBezTo>
                <a:cubicBezTo>
                  <a:pt x="73" y="25"/>
                  <a:pt x="73" y="25"/>
                  <a:pt x="73" y="24"/>
                </a:cubicBezTo>
                <a:cubicBezTo>
                  <a:pt x="72" y="24"/>
                  <a:pt x="73" y="24"/>
                  <a:pt x="72" y="24"/>
                </a:cubicBezTo>
                <a:cubicBezTo>
                  <a:pt x="71" y="23"/>
                  <a:pt x="71" y="23"/>
                  <a:pt x="71" y="22"/>
                </a:cubicBezTo>
                <a:cubicBezTo>
                  <a:pt x="70" y="22"/>
                  <a:pt x="70" y="21"/>
                  <a:pt x="69" y="21"/>
                </a:cubicBezTo>
                <a:cubicBezTo>
                  <a:pt x="69" y="20"/>
                  <a:pt x="68" y="20"/>
                  <a:pt x="68" y="20"/>
                </a:cubicBezTo>
                <a:cubicBezTo>
                  <a:pt x="67" y="20"/>
                  <a:pt x="68" y="20"/>
                  <a:pt x="68" y="20"/>
                </a:cubicBezTo>
                <a:cubicBezTo>
                  <a:pt x="68" y="21"/>
                  <a:pt x="68" y="21"/>
                  <a:pt x="68" y="21"/>
                </a:cubicBezTo>
                <a:cubicBezTo>
                  <a:pt x="69" y="21"/>
                  <a:pt x="69" y="21"/>
                  <a:pt x="69" y="21"/>
                </a:cubicBezTo>
                <a:cubicBezTo>
                  <a:pt x="68" y="21"/>
                  <a:pt x="68" y="20"/>
                  <a:pt x="67" y="20"/>
                </a:cubicBezTo>
                <a:cubicBezTo>
                  <a:pt x="67" y="20"/>
                  <a:pt x="67" y="20"/>
                  <a:pt x="67" y="20"/>
                </a:cubicBezTo>
                <a:cubicBezTo>
                  <a:pt x="67" y="19"/>
                  <a:pt x="67" y="19"/>
                  <a:pt x="67" y="19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8"/>
                  <a:pt x="64" y="18"/>
                  <a:pt x="64" y="17"/>
                </a:cubicBezTo>
                <a:cubicBezTo>
                  <a:pt x="60" y="16"/>
                  <a:pt x="60" y="16"/>
                  <a:pt x="60" y="16"/>
                </a:cubicBezTo>
                <a:cubicBezTo>
                  <a:pt x="58" y="15"/>
                  <a:pt x="54" y="14"/>
                  <a:pt x="52" y="14"/>
                </a:cubicBezTo>
                <a:cubicBezTo>
                  <a:pt x="51" y="14"/>
                  <a:pt x="51" y="15"/>
                  <a:pt x="50" y="15"/>
                </a:cubicBezTo>
                <a:cubicBezTo>
                  <a:pt x="50" y="15"/>
                  <a:pt x="50" y="15"/>
                  <a:pt x="49" y="15"/>
                </a:cubicBezTo>
                <a:cubicBezTo>
                  <a:pt x="48" y="15"/>
                  <a:pt x="44" y="15"/>
                  <a:pt x="42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1" y="16"/>
                  <a:pt x="41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38" y="17"/>
                  <a:pt x="38" y="18"/>
                  <a:pt x="37" y="19"/>
                </a:cubicBezTo>
                <a:cubicBezTo>
                  <a:pt x="36" y="19"/>
                  <a:pt x="35" y="19"/>
                  <a:pt x="35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3" y="20"/>
                  <a:pt x="34" y="20"/>
                  <a:pt x="33" y="20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1" y="21"/>
                  <a:pt x="32" y="21"/>
                  <a:pt x="31" y="21"/>
                </a:cubicBezTo>
                <a:cubicBezTo>
                  <a:pt x="31" y="21"/>
                  <a:pt x="31" y="22"/>
                  <a:pt x="31" y="22"/>
                </a:cubicBezTo>
                <a:cubicBezTo>
                  <a:pt x="30" y="22"/>
                  <a:pt x="30" y="22"/>
                  <a:pt x="30" y="22"/>
                </a:cubicBezTo>
                <a:cubicBezTo>
                  <a:pt x="29" y="23"/>
                  <a:pt x="29" y="23"/>
                  <a:pt x="28" y="24"/>
                </a:cubicBezTo>
                <a:cubicBezTo>
                  <a:pt x="27" y="25"/>
                  <a:pt x="27" y="25"/>
                  <a:pt x="27" y="25"/>
                </a:cubicBezTo>
                <a:cubicBezTo>
                  <a:pt x="27" y="26"/>
                  <a:pt x="27" y="26"/>
                  <a:pt x="27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7"/>
                  <a:pt x="26" y="27"/>
                  <a:pt x="25" y="28"/>
                </a:cubicBezTo>
                <a:cubicBezTo>
                  <a:pt x="25" y="27"/>
                  <a:pt x="25" y="27"/>
                  <a:pt x="25" y="27"/>
                </a:cubicBezTo>
                <a:cubicBezTo>
                  <a:pt x="25" y="27"/>
                  <a:pt x="25" y="28"/>
                  <a:pt x="24" y="28"/>
                </a:cubicBezTo>
                <a:cubicBezTo>
                  <a:pt x="24" y="28"/>
                  <a:pt x="24" y="29"/>
                  <a:pt x="24" y="29"/>
                </a:cubicBezTo>
                <a:cubicBezTo>
                  <a:pt x="24" y="29"/>
                  <a:pt x="24" y="29"/>
                  <a:pt x="2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4" y="30"/>
                  <a:pt x="23" y="30"/>
                  <a:pt x="24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23" y="31"/>
                  <a:pt x="24" y="30"/>
                  <a:pt x="23" y="30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2"/>
                  <a:pt x="23" y="32"/>
                  <a:pt x="23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3"/>
                  <a:pt x="22" y="33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5"/>
                  <a:pt x="22" y="34"/>
                  <a:pt x="21" y="35"/>
                </a:cubicBezTo>
                <a:cubicBezTo>
                  <a:pt x="21" y="35"/>
                  <a:pt x="21" y="35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8"/>
                  <a:pt x="21" y="37"/>
                  <a:pt x="20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19" y="39"/>
                  <a:pt x="20" y="39"/>
                  <a:pt x="19" y="39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38"/>
                  <a:pt x="19" y="38"/>
                  <a:pt x="19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7"/>
                  <a:pt x="20" y="35"/>
                  <a:pt x="21" y="34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3"/>
                  <a:pt x="22" y="30"/>
                </a:cubicBezTo>
                <a:cubicBezTo>
                  <a:pt x="23" y="29"/>
                  <a:pt x="23" y="29"/>
                  <a:pt x="23" y="28"/>
                </a:cubicBezTo>
                <a:cubicBezTo>
                  <a:pt x="25" y="26"/>
                  <a:pt x="25" y="26"/>
                  <a:pt x="25" y="26"/>
                </a:cubicBezTo>
                <a:cubicBezTo>
                  <a:pt x="25" y="26"/>
                  <a:pt x="26" y="25"/>
                  <a:pt x="26" y="25"/>
                </a:cubicBezTo>
                <a:cubicBezTo>
                  <a:pt x="26" y="25"/>
                  <a:pt x="27" y="24"/>
                  <a:pt x="27" y="24"/>
                </a:cubicBezTo>
                <a:cubicBezTo>
                  <a:pt x="29" y="22"/>
                  <a:pt x="30" y="21"/>
                  <a:pt x="31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3" y="19"/>
                  <a:pt x="34" y="18"/>
                  <a:pt x="35" y="18"/>
                </a:cubicBezTo>
                <a:cubicBezTo>
                  <a:pt x="34" y="18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5" y="18"/>
                  <a:pt x="36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8" y="17"/>
                  <a:pt x="38" y="17"/>
                  <a:pt x="38" y="17"/>
                </a:cubicBezTo>
                <a:cubicBezTo>
                  <a:pt x="39" y="17"/>
                  <a:pt x="39" y="16"/>
                  <a:pt x="39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1" y="15"/>
                  <a:pt x="40" y="16"/>
                  <a:pt x="41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4" y="14"/>
                  <a:pt x="45" y="14"/>
                  <a:pt x="46" y="14"/>
                </a:cubicBezTo>
                <a:cubicBezTo>
                  <a:pt x="47" y="13"/>
                  <a:pt x="47" y="13"/>
                  <a:pt x="47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7" y="13"/>
                  <a:pt x="47" y="13"/>
                  <a:pt x="47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5" y="13"/>
                  <a:pt x="45" y="13"/>
                  <a:pt x="44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1" y="14"/>
                  <a:pt x="42" y="14"/>
                  <a:pt x="41" y="14"/>
                </a:cubicBezTo>
                <a:cubicBezTo>
                  <a:pt x="41" y="14"/>
                  <a:pt x="41" y="14"/>
                  <a:pt x="40" y="15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39" y="15"/>
                  <a:pt x="39" y="15"/>
                </a:cubicBezTo>
                <a:cubicBezTo>
                  <a:pt x="39" y="14"/>
                  <a:pt x="39" y="14"/>
                  <a:pt x="40" y="14"/>
                </a:cubicBezTo>
                <a:cubicBezTo>
                  <a:pt x="39" y="13"/>
                  <a:pt x="39" y="14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8" y="13"/>
                  <a:pt x="37" y="14"/>
                  <a:pt x="37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5" y="15"/>
                  <a:pt x="35" y="15"/>
                  <a:pt x="34" y="15"/>
                </a:cubicBezTo>
                <a:cubicBezTo>
                  <a:pt x="34" y="15"/>
                  <a:pt x="34" y="15"/>
                  <a:pt x="35" y="15"/>
                </a:cubicBezTo>
                <a:cubicBezTo>
                  <a:pt x="35" y="14"/>
                  <a:pt x="35" y="14"/>
                  <a:pt x="36" y="14"/>
                </a:cubicBezTo>
                <a:cubicBezTo>
                  <a:pt x="36" y="13"/>
                  <a:pt x="36" y="14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8" y="12"/>
                  <a:pt x="41" y="12"/>
                  <a:pt x="42" y="11"/>
                </a:cubicBezTo>
                <a:cubicBezTo>
                  <a:pt x="41" y="11"/>
                  <a:pt x="41" y="11"/>
                  <a:pt x="40" y="11"/>
                </a:cubicBezTo>
                <a:cubicBezTo>
                  <a:pt x="40" y="12"/>
                  <a:pt x="39" y="12"/>
                  <a:pt x="39" y="12"/>
                </a:cubicBezTo>
                <a:cubicBezTo>
                  <a:pt x="39" y="12"/>
                  <a:pt x="39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9" y="12"/>
                  <a:pt x="39" y="11"/>
                </a:cubicBezTo>
                <a:cubicBezTo>
                  <a:pt x="39" y="11"/>
                  <a:pt x="39" y="11"/>
                  <a:pt x="40" y="10"/>
                </a:cubicBezTo>
                <a:cubicBezTo>
                  <a:pt x="40" y="10"/>
                  <a:pt x="41" y="10"/>
                  <a:pt x="41" y="10"/>
                </a:cubicBezTo>
                <a:cubicBezTo>
                  <a:pt x="41" y="10"/>
                  <a:pt x="40" y="10"/>
                  <a:pt x="39" y="10"/>
                </a:cubicBezTo>
                <a:cubicBezTo>
                  <a:pt x="38" y="11"/>
                  <a:pt x="38" y="10"/>
                  <a:pt x="37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2"/>
                  <a:pt x="36" y="12"/>
                  <a:pt x="35" y="12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13"/>
                  <a:pt x="33" y="13"/>
                  <a:pt x="32" y="13"/>
                </a:cubicBezTo>
                <a:cubicBezTo>
                  <a:pt x="31" y="14"/>
                  <a:pt x="30" y="14"/>
                  <a:pt x="29" y="16"/>
                </a:cubicBezTo>
                <a:cubicBezTo>
                  <a:pt x="28" y="16"/>
                  <a:pt x="27" y="17"/>
                  <a:pt x="27" y="18"/>
                </a:cubicBezTo>
                <a:cubicBezTo>
                  <a:pt x="26" y="19"/>
                  <a:pt x="24" y="20"/>
                  <a:pt x="23" y="21"/>
                </a:cubicBezTo>
                <a:cubicBezTo>
                  <a:pt x="23" y="22"/>
                  <a:pt x="23" y="22"/>
                  <a:pt x="22" y="23"/>
                </a:cubicBezTo>
                <a:cubicBezTo>
                  <a:pt x="22" y="23"/>
                  <a:pt x="21" y="24"/>
                  <a:pt x="21" y="24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lose/>
                <a:moveTo>
                  <a:pt x="20" y="25"/>
                </a:move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lose/>
                <a:moveTo>
                  <a:pt x="48" y="2"/>
                </a:moveTo>
                <a:cubicBezTo>
                  <a:pt x="48" y="3"/>
                  <a:pt x="48" y="2"/>
                  <a:pt x="49" y="3"/>
                </a:cubicBezTo>
                <a:cubicBezTo>
                  <a:pt x="49" y="3"/>
                  <a:pt x="48" y="3"/>
                  <a:pt x="48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1" y="3"/>
                  <a:pt x="53" y="2"/>
                </a:cubicBezTo>
                <a:cubicBezTo>
                  <a:pt x="52" y="2"/>
                  <a:pt x="51" y="2"/>
                  <a:pt x="49" y="2"/>
                </a:cubicBezTo>
                <a:cubicBezTo>
                  <a:pt x="48" y="2"/>
                  <a:pt x="48" y="2"/>
                  <a:pt x="48" y="2"/>
                </a:cubicBezTo>
                <a:close/>
                <a:moveTo>
                  <a:pt x="16" y="14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4"/>
                  <a:pt x="15" y="15"/>
                </a:cubicBezTo>
                <a:cubicBezTo>
                  <a:pt x="15" y="15"/>
                  <a:pt x="14" y="15"/>
                  <a:pt x="14" y="15"/>
                </a:cubicBezTo>
                <a:cubicBezTo>
                  <a:pt x="15" y="15"/>
                  <a:pt x="14" y="15"/>
                  <a:pt x="15" y="15"/>
                </a:cubicBezTo>
                <a:cubicBezTo>
                  <a:pt x="15" y="15"/>
                  <a:pt x="15" y="16"/>
                  <a:pt x="15" y="16"/>
                </a:cubicBezTo>
                <a:cubicBezTo>
                  <a:pt x="16" y="16"/>
                  <a:pt x="16" y="15"/>
                  <a:pt x="16" y="15"/>
                </a:cubicBezTo>
                <a:cubicBezTo>
                  <a:pt x="17" y="14"/>
                  <a:pt x="17" y="13"/>
                  <a:pt x="18" y="12"/>
                </a:cubicBezTo>
                <a:cubicBezTo>
                  <a:pt x="18" y="12"/>
                  <a:pt x="19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6" y="13"/>
                  <a:pt x="17" y="14"/>
                  <a:pt x="16" y="14"/>
                </a:cubicBezTo>
                <a:close/>
                <a:moveTo>
                  <a:pt x="15" y="19"/>
                </a:move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7" y="18"/>
                  <a:pt x="16" y="18"/>
                  <a:pt x="17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6"/>
                  <a:pt x="17" y="17"/>
                  <a:pt x="17" y="16"/>
                </a:cubicBezTo>
                <a:cubicBezTo>
                  <a:pt x="17" y="17"/>
                  <a:pt x="17" y="17"/>
                  <a:pt x="17" y="18"/>
                </a:cubicBezTo>
                <a:cubicBezTo>
                  <a:pt x="18" y="17"/>
                  <a:pt x="18" y="16"/>
                  <a:pt x="19" y="16"/>
                </a:cubicBezTo>
                <a:cubicBezTo>
                  <a:pt x="19" y="15"/>
                  <a:pt x="19" y="15"/>
                  <a:pt x="19" y="15"/>
                </a:cubicBezTo>
                <a:cubicBezTo>
                  <a:pt x="20" y="14"/>
                  <a:pt x="20" y="14"/>
                  <a:pt x="21" y="14"/>
                </a:cubicBezTo>
                <a:cubicBezTo>
                  <a:pt x="21" y="14"/>
                  <a:pt x="21" y="13"/>
                  <a:pt x="21" y="13"/>
                </a:cubicBezTo>
                <a:cubicBezTo>
                  <a:pt x="23" y="12"/>
                  <a:pt x="23" y="11"/>
                  <a:pt x="23" y="11"/>
                </a:cubicBezTo>
                <a:cubicBezTo>
                  <a:pt x="24" y="11"/>
                  <a:pt x="26" y="9"/>
                  <a:pt x="27" y="9"/>
                </a:cubicBezTo>
                <a:cubicBezTo>
                  <a:pt x="27" y="9"/>
                  <a:pt x="27" y="9"/>
                  <a:pt x="27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7"/>
                  <a:pt x="28" y="8"/>
                  <a:pt x="26" y="9"/>
                </a:cubicBezTo>
                <a:cubicBezTo>
                  <a:pt x="25" y="10"/>
                  <a:pt x="25" y="10"/>
                  <a:pt x="25" y="10"/>
                </a:cubicBezTo>
                <a:cubicBezTo>
                  <a:pt x="24" y="10"/>
                  <a:pt x="23" y="10"/>
                  <a:pt x="22" y="12"/>
                </a:cubicBezTo>
                <a:cubicBezTo>
                  <a:pt x="21" y="12"/>
                  <a:pt x="21" y="12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4"/>
                  <a:pt x="19" y="14"/>
                  <a:pt x="19" y="15"/>
                </a:cubicBezTo>
                <a:cubicBezTo>
                  <a:pt x="18" y="15"/>
                  <a:pt x="17" y="16"/>
                  <a:pt x="17" y="17"/>
                </a:cubicBezTo>
                <a:cubicBezTo>
                  <a:pt x="17" y="17"/>
                  <a:pt x="16" y="17"/>
                  <a:pt x="16" y="17"/>
                </a:cubicBezTo>
                <a:cubicBezTo>
                  <a:pt x="16" y="17"/>
                  <a:pt x="15" y="18"/>
                  <a:pt x="15" y="19"/>
                </a:cubicBezTo>
                <a:close/>
                <a:moveTo>
                  <a:pt x="46" y="2"/>
                </a:moveTo>
                <a:cubicBezTo>
                  <a:pt x="46" y="1"/>
                  <a:pt x="46" y="1"/>
                  <a:pt x="47" y="1"/>
                </a:cubicBezTo>
                <a:cubicBezTo>
                  <a:pt x="47" y="1"/>
                  <a:pt x="47" y="1"/>
                  <a:pt x="48" y="0"/>
                </a:cubicBezTo>
                <a:cubicBezTo>
                  <a:pt x="48" y="0"/>
                  <a:pt x="49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3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3" y="1"/>
                  <a:pt x="53" y="1"/>
                  <a:pt x="53" y="1"/>
                </a:cubicBezTo>
                <a:cubicBezTo>
                  <a:pt x="54" y="1"/>
                  <a:pt x="54" y="1"/>
                  <a:pt x="54" y="1"/>
                </a:cubicBezTo>
                <a:cubicBezTo>
                  <a:pt x="55" y="1"/>
                  <a:pt x="54" y="1"/>
                  <a:pt x="55" y="1"/>
                </a:cubicBezTo>
                <a:cubicBezTo>
                  <a:pt x="54" y="1"/>
                  <a:pt x="51" y="1"/>
                  <a:pt x="50" y="1"/>
                </a:cubicBezTo>
                <a:cubicBezTo>
                  <a:pt x="50" y="2"/>
                  <a:pt x="50" y="1"/>
                  <a:pt x="50" y="2"/>
                </a:cubicBezTo>
                <a:cubicBezTo>
                  <a:pt x="50" y="1"/>
                  <a:pt x="50" y="1"/>
                  <a:pt x="50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2"/>
                  <a:pt x="49" y="1"/>
                  <a:pt x="49" y="2"/>
                </a:cubicBezTo>
                <a:cubicBezTo>
                  <a:pt x="48" y="1"/>
                  <a:pt x="49" y="1"/>
                  <a:pt x="47" y="1"/>
                </a:cubicBezTo>
                <a:cubicBezTo>
                  <a:pt x="47" y="1"/>
                  <a:pt x="47" y="1"/>
                  <a:pt x="46" y="1"/>
                </a:cubicBezTo>
                <a:cubicBezTo>
                  <a:pt x="46" y="2"/>
                  <a:pt x="46" y="2"/>
                  <a:pt x="46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63"/>
          <p:cNvSpPr>
            <a:spLocks noEditPoints="1"/>
          </p:cNvSpPr>
          <p:nvPr/>
        </p:nvSpPr>
        <p:spPr bwMode="auto">
          <a:xfrm>
            <a:off x="5174500" y="3796070"/>
            <a:ext cx="170583" cy="210151"/>
          </a:xfrm>
          <a:custGeom>
            <a:avLst/>
            <a:gdLst>
              <a:gd name="T0" fmla="*/ 56 w 82"/>
              <a:gd name="T1" fmla="*/ 57 h 101"/>
              <a:gd name="T2" fmla="*/ 82 w 82"/>
              <a:gd name="T3" fmla="*/ 78 h 101"/>
              <a:gd name="T4" fmla="*/ 41 w 82"/>
              <a:gd name="T5" fmla="*/ 101 h 101"/>
              <a:gd name="T6" fmla="*/ 0 w 82"/>
              <a:gd name="T7" fmla="*/ 78 h 101"/>
              <a:gd name="T8" fmla="*/ 26 w 82"/>
              <a:gd name="T9" fmla="*/ 57 h 101"/>
              <a:gd name="T10" fmla="*/ 11 w 82"/>
              <a:gd name="T11" fmla="*/ 42 h 101"/>
              <a:gd name="T12" fmla="*/ 32 w 82"/>
              <a:gd name="T13" fmla="*/ 26 h 101"/>
              <a:gd name="T14" fmla="*/ 17 w 82"/>
              <a:gd name="T15" fmla="*/ 13 h 101"/>
              <a:gd name="T16" fmla="*/ 41 w 82"/>
              <a:gd name="T17" fmla="*/ 0 h 101"/>
              <a:gd name="T18" fmla="*/ 65 w 82"/>
              <a:gd name="T19" fmla="*/ 13 h 101"/>
              <a:gd name="T20" fmla="*/ 49 w 82"/>
              <a:gd name="T21" fmla="*/ 26 h 101"/>
              <a:gd name="T22" fmla="*/ 71 w 82"/>
              <a:gd name="T23" fmla="*/ 42 h 101"/>
              <a:gd name="T24" fmla="*/ 56 w 82"/>
              <a:gd name="T25" fmla="*/ 57 h 101"/>
              <a:gd name="T26" fmla="*/ 53 w 82"/>
              <a:gd name="T27" fmla="*/ 5 h 101"/>
              <a:gd name="T28" fmla="*/ 48 w 82"/>
              <a:gd name="T29" fmla="*/ 8 h 101"/>
              <a:gd name="T30" fmla="*/ 53 w 82"/>
              <a:gd name="T31" fmla="*/ 11 h 101"/>
              <a:gd name="T32" fmla="*/ 58 w 82"/>
              <a:gd name="T33" fmla="*/ 8 h 101"/>
              <a:gd name="T34" fmla="*/ 53 w 82"/>
              <a:gd name="T35" fmla="*/ 5 h 101"/>
              <a:gd name="T36" fmla="*/ 56 w 82"/>
              <a:gd name="T37" fmla="*/ 32 h 101"/>
              <a:gd name="T38" fmla="*/ 50 w 82"/>
              <a:gd name="T39" fmla="*/ 35 h 101"/>
              <a:gd name="T40" fmla="*/ 56 w 82"/>
              <a:gd name="T41" fmla="*/ 39 h 101"/>
              <a:gd name="T42" fmla="*/ 62 w 82"/>
              <a:gd name="T43" fmla="*/ 35 h 101"/>
              <a:gd name="T44" fmla="*/ 56 w 82"/>
              <a:gd name="T45" fmla="*/ 32 h 101"/>
              <a:gd name="T46" fmla="*/ 61 w 82"/>
              <a:gd name="T47" fmla="*/ 64 h 101"/>
              <a:gd name="T48" fmla="*/ 53 w 82"/>
              <a:gd name="T49" fmla="*/ 69 h 101"/>
              <a:gd name="T50" fmla="*/ 61 w 82"/>
              <a:gd name="T51" fmla="*/ 73 h 101"/>
              <a:gd name="T52" fmla="*/ 69 w 82"/>
              <a:gd name="T53" fmla="*/ 69 h 101"/>
              <a:gd name="T54" fmla="*/ 61 w 82"/>
              <a:gd name="T55" fmla="*/ 6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2" h="101">
                <a:moveTo>
                  <a:pt x="56" y="57"/>
                </a:moveTo>
                <a:cubicBezTo>
                  <a:pt x="71" y="60"/>
                  <a:pt x="82" y="68"/>
                  <a:pt x="82" y="78"/>
                </a:cubicBezTo>
                <a:cubicBezTo>
                  <a:pt x="82" y="91"/>
                  <a:pt x="63" y="101"/>
                  <a:pt x="41" y="101"/>
                </a:cubicBezTo>
                <a:cubicBezTo>
                  <a:pt x="18" y="101"/>
                  <a:pt x="0" y="91"/>
                  <a:pt x="0" y="78"/>
                </a:cubicBezTo>
                <a:cubicBezTo>
                  <a:pt x="0" y="68"/>
                  <a:pt x="11" y="60"/>
                  <a:pt x="26" y="57"/>
                </a:cubicBezTo>
                <a:cubicBezTo>
                  <a:pt x="17" y="54"/>
                  <a:pt x="11" y="48"/>
                  <a:pt x="11" y="42"/>
                </a:cubicBezTo>
                <a:cubicBezTo>
                  <a:pt x="11" y="34"/>
                  <a:pt x="20" y="28"/>
                  <a:pt x="32" y="26"/>
                </a:cubicBezTo>
                <a:cubicBezTo>
                  <a:pt x="23" y="24"/>
                  <a:pt x="17" y="19"/>
                  <a:pt x="17" y="13"/>
                </a:cubicBezTo>
                <a:cubicBezTo>
                  <a:pt x="17" y="6"/>
                  <a:pt x="28" y="0"/>
                  <a:pt x="41" y="0"/>
                </a:cubicBezTo>
                <a:cubicBezTo>
                  <a:pt x="54" y="0"/>
                  <a:pt x="65" y="6"/>
                  <a:pt x="65" y="13"/>
                </a:cubicBezTo>
                <a:cubicBezTo>
                  <a:pt x="65" y="19"/>
                  <a:pt x="58" y="24"/>
                  <a:pt x="49" y="26"/>
                </a:cubicBezTo>
                <a:cubicBezTo>
                  <a:pt x="62" y="28"/>
                  <a:pt x="71" y="34"/>
                  <a:pt x="71" y="42"/>
                </a:cubicBezTo>
                <a:cubicBezTo>
                  <a:pt x="71" y="48"/>
                  <a:pt x="65" y="54"/>
                  <a:pt x="56" y="57"/>
                </a:cubicBezTo>
                <a:close/>
                <a:moveTo>
                  <a:pt x="53" y="5"/>
                </a:moveTo>
                <a:cubicBezTo>
                  <a:pt x="50" y="5"/>
                  <a:pt x="48" y="6"/>
                  <a:pt x="48" y="8"/>
                </a:cubicBezTo>
                <a:cubicBezTo>
                  <a:pt x="48" y="9"/>
                  <a:pt x="50" y="11"/>
                  <a:pt x="53" y="11"/>
                </a:cubicBezTo>
                <a:cubicBezTo>
                  <a:pt x="55" y="11"/>
                  <a:pt x="58" y="9"/>
                  <a:pt x="58" y="8"/>
                </a:cubicBezTo>
                <a:cubicBezTo>
                  <a:pt x="58" y="6"/>
                  <a:pt x="55" y="5"/>
                  <a:pt x="53" y="5"/>
                </a:cubicBezTo>
                <a:close/>
                <a:moveTo>
                  <a:pt x="56" y="32"/>
                </a:moveTo>
                <a:cubicBezTo>
                  <a:pt x="52" y="32"/>
                  <a:pt x="50" y="33"/>
                  <a:pt x="50" y="35"/>
                </a:cubicBezTo>
                <a:cubicBezTo>
                  <a:pt x="50" y="37"/>
                  <a:pt x="52" y="39"/>
                  <a:pt x="56" y="39"/>
                </a:cubicBezTo>
                <a:cubicBezTo>
                  <a:pt x="59" y="39"/>
                  <a:pt x="62" y="37"/>
                  <a:pt x="62" y="35"/>
                </a:cubicBezTo>
                <a:cubicBezTo>
                  <a:pt x="62" y="33"/>
                  <a:pt x="59" y="32"/>
                  <a:pt x="56" y="32"/>
                </a:cubicBezTo>
                <a:close/>
                <a:moveTo>
                  <a:pt x="61" y="64"/>
                </a:moveTo>
                <a:cubicBezTo>
                  <a:pt x="57" y="64"/>
                  <a:pt x="53" y="66"/>
                  <a:pt x="53" y="69"/>
                </a:cubicBezTo>
                <a:cubicBezTo>
                  <a:pt x="53" y="71"/>
                  <a:pt x="57" y="73"/>
                  <a:pt x="61" y="73"/>
                </a:cubicBezTo>
                <a:cubicBezTo>
                  <a:pt x="66" y="73"/>
                  <a:pt x="69" y="71"/>
                  <a:pt x="69" y="69"/>
                </a:cubicBezTo>
                <a:cubicBezTo>
                  <a:pt x="69" y="66"/>
                  <a:pt x="66" y="64"/>
                  <a:pt x="61" y="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64"/>
          <p:cNvSpPr>
            <a:spLocks/>
          </p:cNvSpPr>
          <p:nvPr/>
        </p:nvSpPr>
        <p:spPr bwMode="auto">
          <a:xfrm>
            <a:off x="6017742" y="2668817"/>
            <a:ext cx="327097" cy="120463"/>
          </a:xfrm>
          <a:custGeom>
            <a:avLst/>
            <a:gdLst>
              <a:gd name="T0" fmla="*/ 96 w 157"/>
              <a:gd name="T1" fmla="*/ 13 h 58"/>
              <a:gd name="T2" fmla="*/ 96 w 157"/>
              <a:gd name="T3" fmla="*/ 22 h 58"/>
              <a:gd name="T4" fmla="*/ 126 w 157"/>
              <a:gd name="T5" fmla="*/ 0 h 58"/>
              <a:gd name="T6" fmla="*/ 157 w 157"/>
              <a:gd name="T7" fmla="*/ 3 h 58"/>
              <a:gd name="T8" fmla="*/ 119 w 157"/>
              <a:gd name="T9" fmla="*/ 49 h 58"/>
              <a:gd name="T10" fmla="*/ 49 w 157"/>
              <a:gd name="T11" fmla="*/ 57 h 58"/>
              <a:gd name="T12" fmla="*/ 4 w 157"/>
              <a:gd name="T13" fmla="*/ 14 h 58"/>
              <a:gd name="T14" fmla="*/ 89 w 157"/>
              <a:gd name="T15" fmla="*/ 24 h 58"/>
              <a:gd name="T16" fmla="*/ 89 w 157"/>
              <a:gd name="T17" fmla="*/ 12 h 58"/>
              <a:gd name="T18" fmla="*/ 96 w 157"/>
              <a:gd name="T19" fmla="*/ 1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7" h="58">
                <a:moveTo>
                  <a:pt x="96" y="13"/>
                </a:moveTo>
                <a:cubicBezTo>
                  <a:pt x="96" y="22"/>
                  <a:pt x="96" y="22"/>
                  <a:pt x="96" y="22"/>
                </a:cubicBezTo>
                <a:cubicBezTo>
                  <a:pt x="109" y="18"/>
                  <a:pt x="119" y="11"/>
                  <a:pt x="126" y="0"/>
                </a:cubicBezTo>
                <a:cubicBezTo>
                  <a:pt x="157" y="3"/>
                  <a:pt x="157" y="3"/>
                  <a:pt x="157" y="3"/>
                </a:cubicBezTo>
                <a:cubicBezTo>
                  <a:pt x="150" y="26"/>
                  <a:pt x="138" y="45"/>
                  <a:pt x="119" y="49"/>
                </a:cubicBezTo>
                <a:cubicBezTo>
                  <a:pt x="97" y="54"/>
                  <a:pt x="71" y="56"/>
                  <a:pt x="49" y="57"/>
                </a:cubicBezTo>
                <a:cubicBezTo>
                  <a:pt x="21" y="58"/>
                  <a:pt x="0" y="34"/>
                  <a:pt x="4" y="14"/>
                </a:cubicBezTo>
                <a:cubicBezTo>
                  <a:pt x="35" y="26"/>
                  <a:pt x="65" y="30"/>
                  <a:pt x="89" y="24"/>
                </a:cubicBezTo>
                <a:cubicBezTo>
                  <a:pt x="89" y="12"/>
                  <a:pt x="89" y="12"/>
                  <a:pt x="89" y="12"/>
                </a:cubicBezTo>
                <a:lnTo>
                  <a:pt x="96" y="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65"/>
          <p:cNvSpPr>
            <a:spLocks noEditPoints="1"/>
          </p:cNvSpPr>
          <p:nvPr/>
        </p:nvSpPr>
        <p:spPr bwMode="auto">
          <a:xfrm>
            <a:off x="6153153" y="2335565"/>
            <a:ext cx="208392" cy="330614"/>
          </a:xfrm>
          <a:custGeom>
            <a:avLst/>
            <a:gdLst>
              <a:gd name="T0" fmla="*/ 4 w 100"/>
              <a:gd name="T1" fmla="*/ 54 h 159"/>
              <a:gd name="T2" fmla="*/ 46 w 100"/>
              <a:gd name="T3" fmla="*/ 0 h 159"/>
              <a:gd name="T4" fmla="*/ 78 w 100"/>
              <a:gd name="T5" fmla="*/ 23 h 159"/>
              <a:gd name="T6" fmla="*/ 17 w 100"/>
              <a:gd name="T7" fmla="*/ 77 h 159"/>
              <a:gd name="T8" fmla="*/ 3 w 100"/>
              <a:gd name="T9" fmla="*/ 68 h 159"/>
              <a:gd name="T10" fmla="*/ 4 w 100"/>
              <a:gd name="T11" fmla="*/ 54 h 159"/>
              <a:gd name="T12" fmla="*/ 81 w 100"/>
              <a:gd name="T13" fmla="*/ 25 h 159"/>
              <a:gd name="T14" fmla="*/ 22 w 100"/>
              <a:gd name="T15" fmla="*/ 77 h 159"/>
              <a:gd name="T16" fmla="*/ 30 w 100"/>
              <a:gd name="T17" fmla="*/ 100 h 159"/>
              <a:gd name="T18" fmla="*/ 94 w 100"/>
              <a:gd name="T19" fmla="*/ 62 h 159"/>
              <a:gd name="T20" fmla="*/ 81 w 100"/>
              <a:gd name="T21" fmla="*/ 25 h 159"/>
              <a:gd name="T22" fmla="*/ 94 w 100"/>
              <a:gd name="T23" fmla="*/ 66 h 159"/>
              <a:gd name="T24" fmla="*/ 32 w 100"/>
              <a:gd name="T25" fmla="*/ 102 h 159"/>
              <a:gd name="T26" fmla="*/ 33 w 100"/>
              <a:gd name="T27" fmla="*/ 121 h 159"/>
              <a:gd name="T28" fmla="*/ 100 w 100"/>
              <a:gd name="T29" fmla="*/ 98 h 159"/>
              <a:gd name="T30" fmla="*/ 94 w 100"/>
              <a:gd name="T31" fmla="*/ 66 h 159"/>
              <a:gd name="T32" fmla="*/ 99 w 100"/>
              <a:gd name="T33" fmla="*/ 102 h 159"/>
              <a:gd name="T34" fmla="*/ 97 w 100"/>
              <a:gd name="T35" fmla="*/ 126 h 159"/>
              <a:gd name="T36" fmla="*/ 36 w 100"/>
              <a:gd name="T37" fmla="*/ 137 h 159"/>
              <a:gd name="T38" fmla="*/ 34 w 100"/>
              <a:gd name="T39" fmla="*/ 123 h 159"/>
              <a:gd name="T40" fmla="*/ 99 w 100"/>
              <a:gd name="T41" fmla="*/ 102 h 159"/>
              <a:gd name="T42" fmla="*/ 96 w 100"/>
              <a:gd name="T43" fmla="*/ 129 h 159"/>
              <a:gd name="T44" fmla="*/ 35 w 100"/>
              <a:gd name="T45" fmla="*/ 140 h 159"/>
              <a:gd name="T46" fmla="*/ 33 w 100"/>
              <a:gd name="T47" fmla="*/ 156 h 159"/>
              <a:gd name="T48" fmla="*/ 97 w 100"/>
              <a:gd name="T49" fmla="*/ 159 h 159"/>
              <a:gd name="T50" fmla="*/ 96 w 100"/>
              <a:gd name="T51" fmla="*/ 12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0" h="159">
                <a:moveTo>
                  <a:pt x="4" y="54"/>
                </a:moveTo>
                <a:cubicBezTo>
                  <a:pt x="46" y="0"/>
                  <a:pt x="46" y="0"/>
                  <a:pt x="46" y="0"/>
                </a:cubicBezTo>
                <a:cubicBezTo>
                  <a:pt x="50" y="16"/>
                  <a:pt x="60" y="25"/>
                  <a:pt x="78" y="23"/>
                </a:cubicBezTo>
                <a:cubicBezTo>
                  <a:pt x="17" y="77"/>
                  <a:pt x="17" y="77"/>
                  <a:pt x="17" y="77"/>
                </a:cubicBezTo>
                <a:cubicBezTo>
                  <a:pt x="10" y="76"/>
                  <a:pt x="6" y="73"/>
                  <a:pt x="3" y="68"/>
                </a:cubicBezTo>
                <a:cubicBezTo>
                  <a:pt x="0" y="65"/>
                  <a:pt x="0" y="60"/>
                  <a:pt x="4" y="54"/>
                </a:cubicBezTo>
                <a:close/>
                <a:moveTo>
                  <a:pt x="81" y="25"/>
                </a:moveTo>
                <a:cubicBezTo>
                  <a:pt x="22" y="77"/>
                  <a:pt x="22" y="77"/>
                  <a:pt x="22" y="77"/>
                </a:cubicBezTo>
                <a:cubicBezTo>
                  <a:pt x="28" y="79"/>
                  <a:pt x="31" y="94"/>
                  <a:pt x="30" y="100"/>
                </a:cubicBezTo>
                <a:cubicBezTo>
                  <a:pt x="94" y="62"/>
                  <a:pt x="94" y="62"/>
                  <a:pt x="94" y="62"/>
                </a:cubicBezTo>
                <a:cubicBezTo>
                  <a:pt x="85" y="53"/>
                  <a:pt x="82" y="39"/>
                  <a:pt x="81" y="25"/>
                </a:cubicBezTo>
                <a:close/>
                <a:moveTo>
                  <a:pt x="94" y="66"/>
                </a:moveTo>
                <a:cubicBezTo>
                  <a:pt x="32" y="102"/>
                  <a:pt x="32" y="102"/>
                  <a:pt x="32" y="102"/>
                </a:cubicBezTo>
                <a:cubicBezTo>
                  <a:pt x="35" y="110"/>
                  <a:pt x="34" y="114"/>
                  <a:pt x="33" y="121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91" y="91"/>
                  <a:pt x="91" y="79"/>
                  <a:pt x="94" y="66"/>
                </a:cubicBezTo>
                <a:close/>
                <a:moveTo>
                  <a:pt x="99" y="102"/>
                </a:moveTo>
                <a:cubicBezTo>
                  <a:pt x="95" y="110"/>
                  <a:pt x="92" y="118"/>
                  <a:pt x="97" y="126"/>
                </a:cubicBezTo>
                <a:cubicBezTo>
                  <a:pt x="36" y="137"/>
                  <a:pt x="36" y="137"/>
                  <a:pt x="36" y="137"/>
                </a:cubicBezTo>
                <a:cubicBezTo>
                  <a:pt x="37" y="133"/>
                  <a:pt x="37" y="127"/>
                  <a:pt x="34" y="123"/>
                </a:cubicBezTo>
                <a:cubicBezTo>
                  <a:pt x="99" y="102"/>
                  <a:pt x="99" y="102"/>
                  <a:pt x="99" y="102"/>
                </a:cubicBezTo>
                <a:close/>
                <a:moveTo>
                  <a:pt x="96" y="129"/>
                </a:moveTo>
                <a:cubicBezTo>
                  <a:pt x="35" y="140"/>
                  <a:pt x="35" y="140"/>
                  <a:pt x="35" y="140"/>
                </a:cubicBezTo>
                <a:cubicBezTo>
                  <a:pt x="36" y="145"/>
                  <a:pt x="36" y="152"/>
                  <a:pt x="33" y="156"/>
                </a:cubicBezTo>
                <a:cubicBezTo>
                  <a:pt x="97" y="159"/>
                  <a:pt x="97" y="159"/>
                  <a:pt x="97" y="159"/>
                </a:cubicBezTo>
                <a:cubicBezTo>
                  <a:pt x="90" y="149"/>
                  <a:pt x="90" y="139"/>
                  <a:pt x="96" y="1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66"/>
          <p:cNvSpPr>
            <a:spLocks noEditPoints="1"/>
          </p:cNvSpPr>
          <p:nvPr/>
        </p:nvSpPr>
        <p:spPr bwMode="auto">
          <a:xfrm>
            <a:off x="6088086" y="2475373"/>
            <a:ext cx="133653" cy="213668"/>
          </a:xfrm>
          <a:custGeom>
            <a:avLst/>
            <a:gdLst>
              <a:gd name="T0" fmla="*/ 0 w 64"/>
              <a:gd name="T1" fmla="*/ 68 h 103"/>
              <a:gd name="T2" fmla="*/ 46 w 64"/>
              <a:gd name="T3" fmla="*/ 12 h 103"/>
              <a:gd name="T4" fmla="*/ 30 w 64"/>
              <a:gd name="T5" fmla="*/ 0 h 103"/>
              <a:gd name="T6" fmla="*/ 0 w 64"/>
              <a:gd name="T7" fmla="*/ 68 h 103"/>
              <a:gd name="T8" fmla="*/ 50 w 64"/>
              <a:gd name="T9" fmla="*/ 14 h 103"/>
              <a:gd name="T10" fmla="*/ 61 w 64"/>
              <a:gd name="T11" fmla="*/ 37 h 103"/>
              <a:gd name="T12" fmla="*/ 0 w 64"/>
              <a:gd name="T13" fmla="*/ 76 h 103"/>
              <a:gd name="T14" fmla="*/ 50 w 64"/>
              <a:gd name="T15" fmla="*/ 14 h 103"/>
              <a:gd name="T16" fmla="*/ 61 w 64"/>
              <a:gd name="T17" fmla="*/ 42 h 103"/>
              <a:gd name="T18" fmla="*/ 64 w 64"/>
              <a:gd name="T19" fmla="*/ 61 h 103"/>
              <a:gd name="T20" fmla="*/ 0 w 64"/>
              <a:gd name="T21" fmla="*/ 84 h 103"/>
              <a:gd name="T22" fmla="*/ 61 w 64"/>
              <a:gd name="T23" fmla="*/ 42 h 103"/>
              <a:gd name="T24" fmla="*/ 63 w 64"/>
              <a:gd name="T25" fmla="*/ 66 h 103"/>
              <a:gd name="T26" fmla="*/ 62 w 64"/>
              <a:gd name="T27" fmla="*/ 82 h 103"/>
              <a:gd name="T28" fmla="*/ 0 w 64"/>
              <a:gd name="T29" fmla="*/ 91 h 103"/>
              <a:gd name="T30" fmla="*/ 63 w 64"/>
              <a:gd name="T31" fmla="*/ 66 h 103"/>
              <a:gd name="T32" fmla="*/ 61 w 64"/>
              <a:gd name="T33" fmla="*/ 86 h 103"/>
              <a:gd name="T34" fmla="*/ 0 w 64"/>
              <a:gd name="T35" fmla="*/ 99 h 103"/>
              <a:gd name="T36" fmla="*/ 62 w 64"/>
              <a:gd name="T37" fmla="*/ 103 h 103"/>
              <a:gd name="T38" fmla="*/ 61 w 64"/>
              <a:gd name="T39" fmla="*/ 8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4" h="103">
                <a:moveTo>
                  <a:pt x="0" y="68"/>
                </a:moveTo>
                <a:cubicBezTo>
                  <a:pt x="46" y="12"/>
                  <a:pt x="46" y="12"/>
                  <a:pt x="46" y="12"/>
                </a:cubicBezTo>
                <a:cubicBezTo>
                  <a:pt x="39" y="11"/>
                  <a:pt x="33" y="7"/>
                  <a:pt x="30" y="0"/>
                </a:cubicBezTo>
                <a:cubicBezTo>
                  <a:pt x="0" y="68"/>
                  <a:pt x="0" y="68"/>
                  <a:pt x="0" y="68"/>
                </a:cubicBezTo>
                <a:close/>
                <a:moveTo>
                  <a:pt x="50" y="14"/>
                </a:moveTo>
                <a:cubicBezTo>
                  <a:pt x="51" y="21"/>
                  <a:pt x="56" y="31"/>
                  <a:pt x="61" y="37"/>
                </a:cubicBezTo>
                <a:cubicBezTo>
                  <a:pt x="0" y="76"/>
                  <a:pt x="0" y="76"/>
                  <a:pt x="0" y="76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61" y="42"/>
                </a:moveTo>
                <a:cubicBezTo>
                  <a:pt x="60" y="47"/>
                  <a:pt x="61" y="57"/>
                  <a:pt x="64" y="61"/>
                </a:cubicBezTo>
                <a:cubicBezTo>
                  <a:pt x="0" y="84"/>
                  <a:pt x="0" y="84"/>
                  <a:pt x="0" y="84"/>
                </a:cubicBezTo>
                <a:cubicBezTo>
                  <a:pt x="61" y="42"/>
                  <a:pt x="61" y="42"/>
                  <a:pt x="61" y="42"/>
                </a:cubicBezTo>
                <a:close/>
                <a:moveTo>
                  <a:pt x="63" y="66"/>
                </a:moveTo>
                <a:cubicBezTo>
                  <a:pt x="62" y="70"/>
                  <a:pt x="61" y="79"/>
                  <a:pt x="62" y="82"/>
                </a:cubicBezTo>
                <a:cubicBezTo>
                  <a:pt x="0" y="91"/>
                  <a:pt x="0" y="91"/>
                  <a:pt x="0" y="91"/>
                </a:cubicBezTo>
                <a:cubicBezTo>
                  <a:pt x="63" y="66"/>
                  <a:pt x="63" y="66"/>
                  <a:pt x="63" y="66"/>
                </a:cubicBezTo>
                <a:close/>
                <a:moveTo>
                  <a:pt x="61" y="86"/>
                </a:moveTo>
                <a:cubicBezTo>
                  <a:pt x="0" y="99"/>
                  <a:pt x="0" y="99"/>
                  <a:pt x="0" y="99"/>
                </a:cubicBezTo>
                <a:cubicBezTo>
                  <a:pt x="62" y="103"/>
                  <a:pt x="62" y="103"/>
                  <a:pt x="62" y="103"/>
                </a:cubicBezTo>
                <a:cubicBezTo>
                  <a:pt x="60" y="98"/>
                  <a:pt x="60" y="91"/>
                  <a:pt x="61" y="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67"/>
          <p:cNvSpPr>
            <a:spLocks noEditPoints="1"/>
          </p:cNvSpPr>
          <p:nvPr/>
        </p:nvSpPr>
        <p:spPr bwMode="auto">
          <a:xfrm>
            <a:off x="7348112" y="3933240"/>
            <a:ext cx="111670" cy="112549"/>
          </a:xfrm>
          <a:custGeom>
            <a:avLst/>
            <a:gdLst>
              <a:gd name="T0" fmla="*/ 41 w 54"/>
              <a:gd name="T1" fmla="*/ 22 h 54"/>
              <a:gd name="T2" fmla="*/ 20 w 54"/>
              <a:gd name="T3" fmla="*/ 14 h 54"/>
              <a:gd name="T4" fmla="*/ 22 w 54"/>
              <a:gd name="T5" fmla="*/ 12 h 54"/>
              <a:gd name="T6" fmla="*/ 24 w 54"/>
              <a:gd name="T7" fmla="*/ 14 h 54"/>
              <a:gd name="T8" fmla="*/ 11 w 54"/>
              <a:gd name="T9" fmla="*/ 4 h 54"/>
              <a:gd name="T10" fmla="*/ 11 w 54"/>
              <a:gd name="T11" fmla="*/ 3 h 54"/>
              <a:gd name="T12" fmla="*/ 2 w 54"/>
              <a:gd name="T13" fmla="*/ 6 h 54"/>
              <a:gd name="T14" fmla="*/ 43 w 54"/>
              <a:gd name="T15" fmla="*/ 27 h 54"/>
              <a:gd name="T16" fmla="*/ 39 w 54"/>
              <a:gd name="T17" fmla="*/ 3 h 54"/>
              <a:gd name="T18" fmla="*/ 34 w 54"/>
              <a:gd name="T19" fmla="*/ 4 h 54"/>
              <a:gd name="T20" fmla="*/ 11 w 54"/>
              <a:gd name="T21" fmla="*/ 0 h 54"/>
              <a:gd name="T22" fmla="*/ 11 w 54"/>
              <a:gd name="T23" fmla="*/ 1 h 54"/>
              <a:gd name="T24" fmla="*/ 1 w 54"/>
              <a:gd name="T25" fmla="*/ 6 h 54"/>
              <a:gd name="T26" fmla="*/ 0 w 54"/>
              <a:gd name="T27" fmla="*/ 34 h 54"/>
              <a:gd name="T28" fmla="*/ 39 w 54"/>
              <a:gd name="T29" fmla="*/ 48 h 54"/>
              <a:gd name="T30" fmla="*/ 38 w 54"/>
              <a:gd name="T31" fmla="*/ 42 h 54"/>
              <a:gd name="T32" fmla="*/ 44 w 54"/>
              <a:gd name="T33" fmla="*/ 39 h 54"/>
              <a:gd name="T34" fmla="*/ 51 w 54"/>
              <a:gd name="T35" fmla="*/ 23 h 54"/>
              <a:gd name="T36" fmla="*/ 44 w 54"/>
              <a:gd name="T37" fmla="*/ 6 h 54"/>
              <a:gd name="T38" fmla="*/ 34 w 54"/>
              <a:gd name="T39" fmla="*/ 1 h 54"/>
              <a:gd name="T40" fmla="*/ 34 w 54"/>
              <a:gd name="T41" fmla="*/ 0 h 54"/>
              <a:gd name="T42" fmla="*/ 10 w 54"/>
              <a:gd name="T43" fmla="*/ 36 h 54"/>
              <a:gd name="T44" fmla="*/ 10 w 54"/>
              <a:gd name="T45" fmla="*/ 39 h 54"/>
              <a:gd name="T46" fmla="*/ 10 w 54"/>
              <a:gd name="T47" fmla="*/ 36 h 54"/>
              <a:gd name="T48" fmla="*/ 35 w 54"/>
              <a:gd name="T49" fmla="*/ 37 h 54"/>
              <a:gd name="T50" fmla="*/ 32 w 54"/>
              <a:gd name="T51" fmla="*/ 37 h 54"/>
              <a:gd name="T52" fmla="*/ 22 w 54"/>
              <a:gd name="T53" fmla="*/ 30 h 54"/>
              <a:gd name="T54" fmla="*/ 25 w 54"/>
              <a:gd name="T55" fmla="*/ 34 h 54"/>
              <a:gd name="T56" fmla="*/ 30 w 54"/>
              <a:gd name="T57" fmla="*/ 36 h 54"/>
              <a:gd name="T58" fmla="*/ 27 w 54"/>
              <a:gd name="T59" fmla="*/ 40 h 54"/>
              <a:gd name="T60" fmla="*/ 27 w 54"/>
              <a:gd name="T61" fmla="*/ 45 h 54"/>
              <a:gd name="T62" fmla="*/ 22 w 54"/>
              <a:gd name="T63" fmla="*/ 44 h 54"/>
              <a:gd name="T64" fmla="*/ 17 w 54"/>
              <a:gd name="T65" fmla="*/ 45 h 54"/>
              <a:gd name="T66" fmla="*/ 17 w 54"/>
              <a:gd name="T67" fmla="*/ 40 h 54"/>
              <a:gd name="T68" fmla="*/ 14 w 54"/>
              <a:gd name="T69" fmla="*/ 36 h 54"/>
              <a:gd name="T70" fmla="*/ 19 w 54"/>
              <a:gd name="T71" fmla="*/ 34 h 54"/>
              <a:gd name="T72" fmla="*/ 22 w 54"/>
              <a:gd name="T73" fmla="*/ 30 h 54"/>
              <a:gd name="T74" fmla="*/ 23 w 54"/>
              <a:gd name="T75" fmla="*/ 38 h 54"/>
              <a:gd name="T76" fmla="*/ 21 w 54"/>
              <a:gd name="T77" fmla="*/ 38 h 54"/>
              <a:gd name="T78" fmla="*/ 23 w 54"/>
              <a:gd name="T79" fmla="*/ 40 h 54"/>
              <a:gd name="T80" fmla="*/ 23 w 54"/>
              <a:gd name="T81" fmla="*/ 41 h 54"/>
              <a:gd name="T82" fmla="*/ 23 w 54"/>
              <a:gd name="T83" fmla="*/ 40 h 54"/>
              <a:gd name="T84" fmla="*/ 20 w 54"/>
              <a:gd name="T85" fmla="*/ 38 h 54"/>
              <a:gd name="T86" fmla="*/ 19 w 54"/>
              <a:gd name="T87" fmla="*/ 38 h 54"/>
              <a:gd name="T88" fmla="*/ 24 w 54"/>
              <a:gd name="T89" fmla="*/ 37 h 54"/>
              <a:gd name="T90" fmla="*/ 24 w 54"/>
              <a:gd name="T91" fmla="*/ 38 h 54"/>
              <a:gd name="T92" fmla="*/ 24 w 54"/>
              <a:gd name="T93" fmla="*/ 37 h 54"/>
              <a:gd name="T94" fmla="*/ 22 w 54"/>
              <a:gd name="T95" fmla="*/ 36 h 54"/>
              <a:gd name="T96" fmla="*/ 22 w 54"/>
              <a:gd name="T97" fmla="*/ 36 h 54"/>
              <a:gd name="T98" fmla="*/ 20 w 54"/>
              <a:gd name="T99" fmla="*/ 40 h 54"/>
              <a:gd name="T100" fmla="*/ 20 w 54"/>
              <a:gd name="T101" fmla="*/ 41 h 54"/>
              <a:gd name="T102" fmla="*/ 20 w 54"/>
              <a:gd name="T103" fmla="*/ 40 h 54"/>
              <a:gd name="T104" fmla="*/ 24 w 54"/>
              <a:gd name="T105" fmla="*/ 38 h 54"/>
              <a:gd name="T106" fmla="*/ 23 w 54"/>
              <a:gd name="T107" fmla="*/ 40 h 54"/>
              <a:gd name="T108" fmla="*/ 21 w 54"/>
              <a:gd name="T109" fmla="*/ 40 h 54"/>
              <a:gd name="T110" fmla="*/ 21 w 54"/>
              <a:gd name="T111" fmla="*/ 38 h 54"/>
              <a:gd name="T112" fmla="*/ 22 w 54"/>
              <a:gd name="T113" fmla="*/ 3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" h="54">
                <a:moveTo>
                  <a:pt x="24" y="14"/>
                </a:moveTo>
                <a:cubicBezTo>
                  <a:pt x="31" y="15"/>
                  <a:pt x="37" y="18"/>
                  <a:pt x="41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8" y="18"/>
                  <a:pt x="14" y="15"/>
                  <a:pt x="20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13"/>
                  <a:pt x="21" y="12"/>
                  <a:pt x="22" y="12"/>
                </a:cubicBezTo>
                <a:cubicBezTo>
                  <a:pt x="24" y="12"/>
                  <a:pt x="24" y="13"/>
                  <a:pt x="24" y="14"/>
                </a:cubicBezTo>
                <a:cubicBezTo>
                  <a:pt x="24" y="14"/>
                  <a:pt x="24" y="14"/>
                  <a:pt x="24" y="14"/>
                </a:cubicBezTo>
                <a:close/>
                <a:moveTo>
                  <a:pt x="34" y="4"/>
                </a:move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3"/>
                  <a:pt x="2" y="4"/>
                  <a:pt x="2" y="6"/>
                </a:cubicBezTo>
                <a:cubicBezTo>
                  <a:pt x="2" y="27"/>
                  <a:pt x="2" y="27"/>
                  <a:pt x="2" y="27"/>
                </a:cubicBezTo>
                <a:cubicBezTo>
                  <a:pt x="43" y="27"/>
                  <a:pt x="43" y="27"/>
                  <a:pt x="43" y="27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4"/>
                  <a:pt x="41" y="3"/>
                  <a:pt x="39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4" y="4"/>
                  <a:pt x="34" y="4"/>
                </a:cubicBezTo>
                <a:close/>
                <a:moveTo>
                  <a:pt x="1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1" y="3"/>
                  <a:pt x="1" y="6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1"/>
                  <a:pt x="0" y="32"/>
                  <a:pt x="0" y="34"/>
                </a:cubicBezTo>
                <a:cubicBezTo>
                  <a:pt x="0" y="45"/>
                  <a:pt x="10" y="54"/>
                  <a:pt x="23" y="54"/>
                </a:cubicBezTo>
                <a:cubicBezTo>
                  <a:pt x="29" y="54"/>
                  <a:pt x="35" y="51"/>
                  <a:pt x="39" y="48"/>
                </a:cubicBezTo>
                <a:cubicBezTo>
                  <a:pt x="38" y="47"/>
                  <a:pt x="38" y="45"/>
                  <a:pt x="38" y="44"/>
                </a:cubicBezTo>
                <a:cubicBezTo>
                  <a:pt x="38" y="43"/>
                  <a:pt x="38" y="43"/>
                  <a:pt x="38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41"/>
                  <a:pt x="44" y="40"/>
                  <a:pt x="44" y="39"/>
                </a:cubicBezTo>
                <a:cubicBezTo>
                  <a:pt x="54" y="25"/>
                  <a:pt x="54" y="25"/>
                  <a:pt x="54" y="25"/>
                </a:cubicBezTo>
                <a:cubicBezTo>
                  <a:pt x="51" y="23"/>
                  <a:pt x="51" y="23"/>
                  <a:pt x="51" y="23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3"/>
                  <a:pt x="42" y="1"/>
                  <a:pt x="39" y="1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1" y="0"/>
                  <a:pt x="11" y="0"/>
                  <a:pt x="11" y="0"/>
                </a:cubicBezTo>
                <a:close/>
                <a:moveTo>
                  <a:pt x="10" y="36"/>
                </a:moveTo>
                <a:cubicBezTo>
                  <a:pt x="11" y="36"/>
                  <a:pt x="12" y="36"/>
                  <a:pt x="12" y="37"/>
                </a:cubicBezTo>
                <a:cubicBezTo>
                  <a:pt x="12" y="38"/>
                  <a:pt x="11" y="39"/>
                  <a:pt x="10" y="39"/>
                </a:cubicBezTo>
                <a:cubicBezTo>
                  <a:pt x="9" y="39"/>
                  <a:pt x="9" y="38"/>
                  <a:pt x="9" y="37"/>
                </a:cubicBezTo>
                <a:cubicBezTo>
                  <a:pt x="9" y="36"/>
                  <a:pt x="9" y="36"/>
                  <a:pt x="10" y="36"/>
                </a:cubicBezTo>
                <a:close/>
                <a:moveTo>
                  <a:pt x="34" y="36"/>
                </a:moveTo>
                <a:cubicBezTo>
                  <a:pt x="35" y="36"/>
                  <a:pt x="35" y="36"/>
                  <a:pt x="35" y="37"/>
                </a:cubicBezTo>
                <a:cubicBezTo>
                  <a:pt x="35" y="38"/>
                  <a:pt x="35" y="39"/>
                  <a:pt x="34" y="39"/>
                </a:cubicBezTo>
                <a:cubicBezTo>
                  <a:pt x="33" y="39"/>
                  <a:pt x="32" y="38"/>
                  <a:pt x="32" y="37"/>
                </a:cubicBezTo>
                <a:cubicBezTo>
                  <a:pt x="32" y="36"/>
                  <a:pt x="33" y="36"/>
                  <a:pt x="34" y="36"/>
                </a:cubicBezTo>
                <a:close/>
                <a:moveTo>
                  <a:pt x="22" y="30"/>
                </a:moveTo>
                <a:cubicBezTo>
                  <a:pt x="24" y="30"/>
                  <a:pt x="25" y="32"/>
                  <a:pt x="25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5" y="34"/>
                  <a:pt x="25" y="34"/>
                  <a:pt x="26" y="34"/>
                </a:cubicBezTo>
                <a:cubicBezTo>
                  <a:pt x="27" y="33"/>
                  <a:pt x="29" y="34"/>
                  <a:pt x="30" y="36"/>
                </a:cubicBezTo>
                <a:cubicBezTo>
                  <a:pt x="30" y="38"/>
                  <a:pt x="29" y="39"/>
                  <a:pt x="28" y="40"/>
                </a:cubicBezTo>
                <a:cubicBezTo>
                  <a:pt x="28" y="40"/>
                  <a:pt x="27" y="40"/>
                  <a:pt x="27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9" y="42"/>
                  <a:pt x="28" y="44"/>
                  <a:pt x="27" y="45"/>
                </a:cubicBezTo>
                <a:cubicBezTo>
                  <a:pt x="25" y="46"/>
                  <a:pt x="23" y="46"/>
                  <a:pt x="22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1" y="46"/>
                  <a:pt x="19" y="46"/>
                  <a:pt x="17" y="45"/>
                </a:cubicBezTo>
                <a:cubicBezTo>
                  <a:pt x="16" y="44"/>
                  <a:pt x="15" y="42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6" y="40"/>
                </a:cubicBezTo>
                <a:cubicBezTo>
                  <a:pt x="15" y="39"/>
                  <a:pt x="14" y="38"/>
                  <a:pt x="14" y="36"/>
                </a:cubicBezTo>
                <a:cubicBezTo>
                  <a:pt x="15" y="34"/>
                  <a:pt x="17" y="33"/>
                  <a:pt x="18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2"/>
                  <a:pt x="20" y="30"/>
                  <a:pt x="22" y="30"/>
                </a:cubicBezTo>
                <a:close/>
                <a:moveTo>
                  <a:pt x="22" y="38"/>
                </a:moveTo>
                <a:cubicBezTo>
                  <a:pt x="22" y="38"/>
                  <a:pt x="23" y="38"/>
                  <a:pt x="23" y="38"/>
                </a:cubicBezTo>
                <a:cubicBezTo>
                  <a:pt x="23" y="39"/>
                  <a:pt x="22" y="39"/>
                  <a:pt x="22" y="39"/>
                </a:cubicBezTo>
                <a:cubicBezTo>
                  <a:pt x="22" y="39"/>
                  <a:pt x="21" y="39"/>
                  <a:pt x="21" y="38"/>
                </a:cubicBezTo>
                <a:cubicBezTo>
                  <a:pt x="21" y="38"/>
                  <a:pt x="22" y="38"/>
                  <a:pt x="22" y="38"/>
                </a:cubicBezTo>
                <a:close/>
                <a:moveTo>
                  <a:pt x="23" y="40"/>
                </a:moveTo>
                <a:cubicBezTo>
                  <a:pt x="24" y="40"/>
                  <a:pt x="24" y="40"/>
                  <a:pt x="24" y="41"/>
                </a:cubicBezTo>
                <a:cubicBezTo>
                  <a:pt x="24" y="41"/>
                  <a:pt x="24" y="41"/>
                  <a:pt x="23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40"/>
                  <a:pt x="23" y="40"/>
                  <a:pt x="23" y="40"/>
                </a:cubicBezTo>
                <a:close/>
                <a:moveTo>
                  <a:pt x="20" y="37"/>
                </a:moveTo>
                <a:cubicBezTo>
                  <a:pt x="20" y="37"/>
                  <a:pt x="20" y="37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7"/>
                  <a:pt x="19" y="37"/>
                  <a:pt x="20" y="37"/>
                </a:cubicBezTo>
                <a:close/>
                <a:moveTo>
                  <a:pt x="24" y="37"/>
                </a:moveTo>
                <a:cubicBezTo>
                  <a:pt x="25" y="37"/>
                  <a:pt x="25" y="37"/>
                  <a:pt x="25" y="38"/>
                </a:cubicBezTo>
                <a:cubicBezTo>
                  <a:pt x="25" y="38"/>
                  <a:pt x="25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7"/>
                  <a:pt x="24" y="37"/>
                  <a:pt x="24" y="37"/>
                </a:cubicBezTo>
                <a:close/>
                <a:moveTo>
                  <a:pt x="22" y="35"/>
                </a:moveTo>
                <a:cubicBezTo>
                  <a:pt x="22" y="35"/>
                  <a:pt x="22" y="35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5"/>
                  <a:pt x="22" y="35"/>
                  <a:pt x="22" y="35"/>
                </a:cubicBezTo>
                <a:close/>
                <a:moveTo>
                  <a:pt x="20" y="40"/>
                </a:moveTo>
                <a:cubicBezTo>
                  <a:pt x="21" y="40"/>
                  <a:pt x="21" y="40"/>
                  <a:pt x="21" y="40"/>
                </a:cubicBezTo>
                <a:cubicBezTo>
                  <a:pt x="21" y="41"/>
                  <a:pt x="21" y="41"/>
                  <a:pt x="20" y="41"/>
                </a:cubicBezTo>
                <a:cubicBezTo>
                  <a:pt x="20" y="41"/>
                  <a:pt x="20" y="41"/>
                  <a:pt x="20" y="40"/>
                </a:cubicBezTo>
                <a:cubicBezTo>
                  <a:pt x="20" y="40"/>
                  <a:pt x="20" y="40"/>
                  <a:pt x="20" y="40"/>
                </a:cubicBezTo>
                <a:close/>
                <a:moveTo>
                  <a:pt x="23" y="37"/>
                </a:moveTo>
                <a:cubicBezTo>
                  <a:pt x="23" y="37"/>
                  <a:pt x="23" y="38"/>
                  <a:pt x="24" y="38"/>
                </a:cubicBezTo>
                <a:cubicBezTo>
                  <a:pt x="24" y="38"/>
                  <a:pt x="24" y="39"/>
                  <a:pt x="24" y="39"/>
                </a:cubicBezTo>
                <a:cubicBezTo>
                  <a:pt x="24" y="39"/>
                  <a:pt x="23" y="39"/>
                  <a:pt x="23" y="40"/>
                </a:cubicBezTo>
                <a:cubicBezTo>
                  <a:pt x="23" y="40"/>
                  <a:pt x="22" y="40"/>
                  <a:pt x="22" y="41"/>
                </a:cubicBezTo>
                <a:cubicBezTo>
                  <a:pt x="22" y="40"/>
                  <a:pt x="21" y="40"/>
                  <a:pt x="21" y="40"/>
                </a:cubicBezTo>
                <a:cubicBezTo>
                  <a:pt x="21" y="39"/>
                  <a:pt x="20" y="39"/>
                  <a:pt x="20" y="39"/>
                </a:cubicBezTo>
                <a:cubicBezTo>
                  <a:pt x="20" y="39"/>
                  <a:pt x="20" y="38"/>
                  <a:pt x="21" y="38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7"/>
                  <a:pt x="22" y="37"/>
                  <a:pt x="22" y="37"/>
                </a:cubicBezTo>
                <a:cubicBezTo>
                  <a:pt x="23" y="37"/>
                  <a:pt x="23" y="37"/>
                  <a:pt x="23" y="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68"/>
          <p:cNvSpPr>
            <a:spLocks/>
          </p:cNvSpPr>
          <p:nvPr/>
        </p:nvSpPr>
        <p:spPr bwMode="auto">
          <a:xfrm>
            <a:off x="7429007" y="4022928"/>
            <a:ext cx="37810" cy="18465"/>
          </a:xfrm>
          <a:custGeom>
            <a:avLst/>
            <a:gdLst>
              <a:gd name="T0" fmla="*/ 18 w 18"/>
              <a:gd name="T1" fmla="*/ 0 h 9"/>
              <a:gd name="T2" fmla="*/ 0 w 18"/>
              <a:gd name="T3" fmla="*/ 0 h 9"/>
              <a:gd name="T4" fmla="*/ 0 w 18"/>
              <a:gd name="T5" fmla="*/ 1 h 9"/>
              <a:gd name="T6" fmla="*/ 9 w 18"/>
              <a:gd name="T7" fmla="*/ 9 h 9"/>
              <a:gd name="T8" fmla="*/ 18 w 18"/>
              <a:gd name="T9" fmla="*/ 1 h 9"/>
              <a:gd name="T10" fmla="*/ 18 w 18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">
                <a:moveTo>
                  <a:pt x="1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6"/>
                  <a:pt x="4" y="9"/>
                  <a:pt x="9" y="9"/>
                </a:cubicBezTo>
                <a:cubicBezTo>
                  <a:pt x="14" y="9"/>
                  <a:pt x="18" y="6"/>
                  <a:pt x="18" y="1"/>
                </a:cubicBezTo>
                <a:cubicBezTo>
                  <a:pt x="18" y="1"/>
                  <a:pt x="18" y="1"/>
                  <a:pt x="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69"/>
          <p:cNvSpPr>
            <a:spLocks/>
          </p:cNvSpPr>
          <p:nvPr/>
        </p:nvSpPr>
        <p:spPr bwMode="auto">
          <a:xfrm>
            <a:off x="7553867" y="3359062"/>
            <a:ext cx="80895" cy="89688"/>
          </a:xfrm>
          <a:custGeom>
            <a:avLst/>
            <a:gdLst>
              <a:gd name="T0" fmla="*/ 0 w 39"/>
              <a:gd name="T1" fmla="*/ 10 h 43"/>
              <a:gd name="T2" fmla="*/ 5 w 39"/>
              <a:gd name="T3" fmla="*/ 10 h 43"/>
              <a:gd name="T4" fmla="*/ 18 w 39"/>
              <a:gd name="T5" fmla="*/ 43 h 43"/>
              <a:gd name="T6" fmla="*/ 39 w 39"/>
              <a:gd name="T7" fmla="*/ 22 h 43"/>
              <a:gd name="T8" fmla="*/ 18 w 39"/>
              <a:gd name="T9" fmla="*/ 0 h 43"/>
              <a:gd name="T10" fmla="*/ 0 w 39"/>
              <a:gd name="T11" fmla="*/ 1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43">
                <a:moveTo>
                  <a:pt x="0" y="10"/>
                </a:moveTo>
                <a:cubicBezTo>
                  <a:pt x="5" y="10"/>
                  <a:pt x="5" y="10"/>
                  <a:pt x="5" y="10"/>
                </a:cubicBezTo>
                <a:cubicBezTo>
                  <a:pt x="18" y="43"/>
                  <a:pt x="18" y="43"/>
                  <a:pt x="18" y="43"/>
                </a:cubicBezTo>
                <a:cubicBezTo>
                  <a:pt x="30" y="43"/>
                  <a:pt x="39" y="33"/>
                  <a:pt x="39" y="22"/>
                </a:cubicBezTo>
                <a:cubicBezTo>
                  <a:pt x="39" y="10"/>
                  <a:pt x="29" y="0"/>
                  <a:pt x="18" y="0"/>
                </a:cubicBezTo>
                <a:cubicBezTo>
                  <a:pt x="10" y="0"/>
                  <a:pt x="3" y="4"/>
                  <a:pt x="0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70"/>
          <p:cNvSpPr>
            <a:spLocks/>
          </p:cNvSpPr>
          <p:nvPr/>
        </p:nvSpPr>
        <p:spPr bwMode="auto">
          <a:xfrm>
            <a:off x="7470334" y="3415336"/>
            <a:ext cx="141566" cy="99360"/>
          </a:xfrm>
          <a:custGeom>
            <a:avLst/>
            <a:gdLst>
              <a:gd name="T0" fmla="*/ 53 w 68"/>
              <a:gd name="T1" fmla="*/ 9 h 48"/>
              <a:gd name="T2" fmla="*/ 53 w 68"/>
              <a:gd name="T3" fmla="*/ 24 h 48"/>
              <a:gd name="T4" fmla="*/ 42 w 68"/>
              <a:gd name="T5" fmla="*/ 2 h 48"/>
              <a:gd name="T6" fmla="*/ 37 w 68"/>
              <a:gd name="T7" fmla="*/ 14 h 48"/>
              <a:gd name="T8" fmla="*/ 31 w 68"/>
              <a:gd name="T9" fmla="*/ 0 h 48"/>
              <a:gd name="T10" fmla="*/ 27 w 68"/>
              <a:gd name="T11" fmla="*/ 24 h 48"/>
              <a:gd name="T12" fmla="*/ 22 w 68"/>
              <a:gd name="T13" fmla="*/ 6 h 48"/>
              <a:gd name="T14" fmla="*/ 12 w 68"/>
              <a:gd name="T15" fmla="*/ 16 h 48"/>
              <a:gd name="T16" fmla="*/ 0 w 68"/>
              <a:gd name="T17" fmla="*/ 45 h 48"/>
              <a:gd name="T18" fmla="*/ 25 w 68"/>
              <a:gd name="T19" fmla="*/ 44 h 48"/>
              <a:gd name="T20" fmla="*/ 48 w 68"/>
              <a:gd name="T21" fmla="*/ 47 h 48"/>
              <a:gd name="T22" fmla="*/ 68 w 68"/>
              <a:gd name="T23" fmla="*/ 46 h 48"/>
              <a:gd name="T24" fmla="*/ 53 w 68"/>
              <a:gd name="T25" fmla="*/ 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48">
                <a:moveTo>
                  <a:pt x="53" y="9"/>
                </a:moveTo>
                <a:cubicBezTo>
                  <a:pt x="53" y="24"/>
                  <a:pt x="53" y="24"/>
                  <a:pt x="53" y="24"/>
                </a:cubicBezTo>
                <a:cubicBezTo>
                  <a:pt x="42" y="2"/>
                  <a:pt x="42" y="2"/>
                  <a:pt x="42" y="2"/>
                </a:cubicBezTo>
                <a:cubicBezTo>
                  <a:pt x="37" y="14"/>
                  <a:pt x="37" y="14"/>
                  <a:pt x="37" y="14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6"/>
                  <a:pt x="22" y="6"/>
                  <a:pt x="22" y="6"/>
                </a:cubicBezTo>
                <a:cubicBezTo>
                  <a:pt x="12" y="16"/>
                  <a:pt x="12" y="16"/>
                  <a:pt x="12" y="16"/>
                </a:cubicBezTo>
                <a:cubicBezTo>
                  <a:pt x="0" y="45"/>
                  <a:pt x="0" y="45"/>
                  <a:pt x="0" y="45"/>
                </a:cubicBezTo>
                <a:cubicBezTo>
                  <a:pt x="8" y="43"/>
                  <a:pt x="16" y="43"/>
                  <a:pt x="25" y="44"/>
                </a:cubicBezTo>
                <a:cubicBezTo>
                  <a:pt x="33" y="45"/>
                  <a:pt x="40" y="46"/>
                  <a:pt x="48" y="47"/>
                </a:cubicBezTo>
                <a:cubicBezTo>
                  <a:pt x="55" y="48"/>
                  <a:pt x="61" y="48"/>
                  <a:pt x="68" y="46"/>
                </a:cubicBezTo>
                <a:lnTo>
                  <a:pt x="53" y="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71"/>
          <p:cNvSpPr>
            <a:spLocks/>
          </p:cNvSpPr>
          <p:nvPr/>
        </p:nvSpPr>
        <p:spPr bwMode="auto">
          <a:xfrm>
            <a:off x="7493196" y="3381923"/>
            <a:ext cx="85291" cy="72981"/>
          </a:xfrm>
          <a:custGeom>
            <a:avLst/>
            <a:gdLst>
              <a:gd name="T0" fmla="*/ 0 w 97"/>
              <a:gd name="T1" fmla="*/ 73 h 83"/>
              <a:gd name="T2" fmla="*/ 26 w 97"/>
              <a:gd name="T3" fmla="*/ 47 h 83"/>
              <a:gd name="T4" fmla="*/ 36 w 97"/>
              <a:gd name="T5" fmla="*/ 83 h 83"/>
              <a:gd name="T6" fmla="*/ 48 w 97"/>
              <a:gd name="T7" fmla="*/ 26 h 83"/>
              <a:gd name="T8" fmla="*/ 62 w 97"/>
              <a:gd name="T9" fmla="*/ 64 h 83"/>
              <a:gd name="T10" fmla="*/ 74 w 97"/>
              <a:gd name="T11" fmla="*/ 38 h 83"/>
              <a:gd name="T12" fmla="*/ 97 w 97"/>
              <a:gd name="T13" fmla="*/ 83 h 83"/>
              <a:gd name="T14" fmla="*/ 95 w 97"/>
              <a:gd name="T15" fmla="*/ 45 h 83"/>
              <a:gd name="T16" fmla="*/ 78 w 97"/>
              <a:gd name="T17" fmla="*/ 0 h 83"/>
              <a:gd name="T18" fmla="*/ 29 w 97"/>
              <a:gd name="T19" fmla="*/ 0 h 83"/>
              <a:gd name="T20" fmla="*/ 0 w 97"/>
              <a:gd name="T21" fmla="*/ 7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7" h="83">
                <a:moveTo>
                  <a:pt x="0" y="73"/>
                </a:moveTo>
                <a:lnTo>
                  <a:pt x="26" y="47"/>
                </a:lnTo>
                <a:lnTo>
                  <a:pt x="36" y="83"/>
                </a:lnTo>
                <a:lnTo>
                  <a:pt x="48" y="26"/>
                </a:lnTo>
                <a:lnTo>
                  <a:pt x="62" y="64"/>
                </a:lnTo>
                <a:lnTo>
                  <a:pt x="74" y="38"/>
                </a:lnTo>
                <a:lnTo>
                  <a:pt x="97" y="83"/>
                </a:lnTo>
                <a:lnTo>
                  <a:pt x="95" y="45"/>
                </a:lnTo>
                <a:lnTo>
                  <a:pt x="78" y="0"/>
                </a:lnTo>
                <a:lnTo>
                  <a:pt x="29" y="0"/>
                </a:lnTo>
                <a:lnTo>
                  <a:pt x="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72"/>
          <p:cNvSpPr>
            <a:spLocks noEditPoints="1"/>
          </p:cNvSpPr>
          <p:nvPr/>
        </p:nvSpPr>
        <p:spPr bwMode="auto">
          <a:xfrm>
            <a:off x="5061951" y="4006221"/>
            <a:ext cx="378975" cy="504714"/>
          </a:xfrm>
          <a:custGeom>
            <a:avLst/>
            <a:gdLst>
              <a:gd name="T0" fmla="*/ 120 w 182"/>
              <a:gd name="T1" fmla="*/ 243 h 243"/>
              <a:gd name="T2" fmla="*/ 0 w 182"/>
              <a:gd name="T3" fmla="*/ 121 h 243"/>
              <a:gd name="T4" fmla="*/ 120 w 182"/>
              <a:gd name="T5" fmla="*/ 0 h 243"/>
              <a:gd name="T6" fmla="*/ 123 w 182"/>
              <a:gd name="T7" fmla="*/ 0 h 243"/>
              <a:gd name="T8" fmla="*/ 122 w 182"/>
              <a:gd name="T9" fmla="*/ 0 h 243"/>
              <a:gd name="T10" fmla="*/ 178 w 182"/>
              <a:gd name="T11" fmla="*/ 38 h 243"/>
              <a:gd name="T12" fmla="*/ 182 w 182"/>
              <a:gd name="T13" fmla="*/ 61 h 243"/>
              <a:gd name="T14" fmla="*/ 121 w 182"/>
              <a:gd name="T15" fmla="*/ 121 h 243"/>
              <a:gd name="T16" fmla="*/ 61 w 182"/>
              <a:gd name="T17" fmla="*/ 182 h 243"/>
              <a:gd name="T18" fmla="*/ 65 w 182"/>
              <a:gd name="T19" fmla="*/ 205 h 243"/>
              <a:gd name="T20" fmla="*/ 120 w 182"/>
              <a:gd name="T21" fmla="*/ 243 h 243"/>
              <a:gd name="T22" fmla="*/ 125 w 182"/>
              <a:gd name="T23" fmla="*/ 35 h 243"/>
              <a:gd name="T24" fmla="*/ 100 w 182"/>
              <a:gd name="T25" fmla="*/ 61 h 243"/>
              <a:gd name="T26" fmla="*/ 125 w 182"/>
              <a:gd name="T27" fmla="*/ 86 h 243"/>
              <a:gd name="T28" fmla="*/ 151 w 182"/>
              <a:gd name="T29" fmla="*/ 61 h 243"/>
              <a:gd name="T30" fmla="*/ 125 w 182"/>
              <a:gd name="T31" fmla="*/ 35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2" h="243">
                <a:moveTo>
                  <a:pt x="120" y="243"/>
                </a:moveTo>
                <a:cubicBezTo>
                  <a:pt x="54" y="242"/>
                  <a:pt x="0" y="188"/>
                  <a:pt x="0" y="121"/>
                </a:cubicBezTo>
                <a:cubicBezTo>
                  <a:pt x="0" y="55"/>
                  <a:pt x="54" y="1"/>
                  <a:pt x="120" y="0"/>
                </a:cubicBezTo>
                <a:cubicBezTo>
                  <a:pt x="121" y="0"/>
                  <a:pt x="122" y="0"/>
                  <a:pt x="123" y="0"/>
                </a:cubicBezTo>
                <a:cubicBezTo>
                  <a:pt x="123" y="0"/>
                  <a:pt x="122" y="0"/>
                  <a:pt x="122" y="0"/>
                </a:cubicBezTo>
                <a:cubicBezTo>
                  <a:pt x="147" y="0"/>
                  <a:pt x="169" y="16"/>
                  <a:pt x="178" y="38"/>
                </a:cubicBezTo>
                <a:cubicBezTo>
                  <a:pt x="181" y="45"/>
                  <a:pt x="182" y="53"/>
                  <a:pt x="182" y="61"/>
                </a:cubicBezTo>
                <a:cubicBezTo>
                  <a:pt x="182" y="94"/>
                  <a:pt x="155" y="121"/>
                  <a:pt x="121" y="121"/>
                </a:cubicBezTo>
                <a:cubicBezTo>
                  <a:pt x="88" y="121"/>
                  <a:pt x="61" y="149"/>
                  <a:pt x="61" y="182"/>
                </a:cubicBezTo>
                <a:cubicBezTo>
                  <a:pt x="61" y="190"/>
                  <a:pt x="62" y="198"/>
                  <a:pt x="65" y="205"/>
                </a:cubicBezTo>
                <a:cubicBezTo>
                  <a:pt x="74" y="227"/>
                  <a:pt x="95" y="242"/>
                  <a:pt x="120" y="243"/>
                </a:cubicBezTo>
                <a:close/>
                <a:moveTo>
                  <a:pt x="125" y="35"/>
                </a:moveTo>
                <a:cubicBezTo>
                  <a:pt x="111" y="35"/>
                  <a:pt x="100" y="47"/>
                  <a:pt x="100" y="61"/>
                </a:cubicBezTo>
                <a:cubicBezTo>
                  <a:pt x="100" y="75"/>
                  <a:pt x="111" y="86"/>
                  <a:pt x="125" y="86"/>
                </a:cubicBezTo>
                <a:cubicBezTo>
                  <a:pt x="139" y="86"/>
                  <a:pt x="151" y="75"/>
                  <a:pt x="151" y="61"/>
                </a:cubicBezTo>
                <a:cubicBezTo>
                  <a:pt x="151" y="47"/>
                  <a:pt x="139" y="35"/>
                  <a:pt x="125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73"/>
          <p:cNvSpPr>
            <a:spLocks noEditPoints="1"/>
          </p:cNvSpPr>
          <p:nvPr/>
        </p:nvSpPr>
        <p:spPr bwMode="auto">
          <a:xfrm>
            <a:off x="5180655" y="4006221"/>
            <a:ext cx="385130" cy="504714"/>
          </a:xfrm>
          <a:custGeom>
            <a:avLst/>
            <a:gdLst>
              <a:gd name="T0" fmla="*/ 62 w 185"/>
              <a:gd name="T1" fmla="*/ 0 h 243"/>
              <a:gd name="T2" fmla="*/ 63 w 185"/>
              <a:gd name="T3" fmla="*/ 0 h 243"/>
              <a:gd name="T4" fmla="*/ 149 w 185"/>
              <a:gd name="T5" fmla="*/ 36 h 243"/>
              <a:gd name="T6" fmla="*/ 185 w 185"/>
              <a:gd name="T7" fmla="*/ 121 h 243"/>
              <a:gd name="T8" fmla="*/ 150 w 185"/>
              <a:gd name="T9" fmla="*/ 207 h 243"/>
              <a:gd name="T10" fmla="*/ 64 w 185"/>
              <a:gd name="T11" fmla="*/ 243 h 243"/>
              <a:gd name="T12" fmla="*/ 64 w 185"/>
              <a:gd name="T13" fmla="*/ 243 h 243"/>
              <a:gd name="T14" fmla="*/ 62 w 185"/>
              <a:gd name="T15" fmla="*/ 243 h 243"/>
              <a:gd name="T16" fmla="*/ 18 w 185"/>
              <a:gd name="T17" fmla="*/ 225 h 243"/>
              <a:gd name="T18" fmla="*/ 0 w 185"/>
              <a:gd name="T19" fmla="*/ 182 h 243"/>
              <a:gd name="T20" fmla="*/ 0 w 185"/>
              <a:gd name="T21" fmla="*/ 181 h 243"/>
              <a:gd name="T22" fmla="*/ 18 w 185"/>
              <a:gd name="T23" fmla="*/ 137 h 243"/>
              <a:gd name="T24" fmla="*/ 62 w 185"/>
              <a:gd name="T25" fmla="*/ 119 h 243"/>
              <a:gd name="T26" fmla="*/ 103 w 185"/>
              <a:gd name="T27" fmla="*/ 102 h 243"/>
              <a:gd name="T28" fmla="*/ 120 w 185"/>
              <a:gd name="T29" fmla="*/ 62 h 243"/>
              <a:gd name="T30" fmla="*/ 103 w 185"/>
              <a:gd name="T31" fmla="*/ 22 h 243"/>
              <a:gd name="T32" fmla="*/ 63 w 185"/>
              <a:gd name="T33" fmla="*/ 6 h 243"/>
              <a:gd name="T34" fmla="*/ 62 w 185"/>
              <a:gd name="T35" fmla="*/ 6 h 243"/>
              <a:gd name="T36" fmla="*/ 62 w 185"/>
              <a:gd name="T37" fmla="*/ 0 h 243"/>
              <a:gd name="T38" fmla="*/ 145 w 185"/>
              <a:gd name="T39" fmla="*/ 40 h 243"/>
              <a:gd name="T40" fmla="*/ 98 w 185"/>
              <a:gd name="T41" fmla="*/ 11 h 243"/>
              <a:gd name="T42" fmla="*/ 107 w 185"/>
              <a:gd name="T43" fmla="*/ 18 h 243"/>
              <a:gd name="T44" fmla="*/ 125 w 185"/>
              <a:gd name="T45" fmla="*/ 62 h 243"/>
              <a:gd name="T46" fmla="*/ 107 w 185"/>
              <a:gd name="T47" fmla="*/ 106 h 243"/>
              <a:gd name="T48" fmla="*/ 62 w 185"/>
              <a:gd name="T49" fmla="*/ 124 h 243"/>
              <a:gd name="T50" fmla="*/ 22 w 185"/>
              <a:gd name="T51" fmla="*/ 141 h 243"/>
              <a:gd name="T52" fmla="*/ 5 w 185"/>
              <a:gd name="T53" fmla="*/ 181 h 243"/>
              <a:gd name="T54" fmla="*/ 5 w 185"/>
              <a:gd name="T55" fmla="*/ 182 h 243"/>
              <a:gd name="T56" fmla="*/ 22 w 185"/>
              <a:gd name="T57" fmla="*/ 221 h 243"/>
              <a:gd name="T58" fmla="*/ 62 w 185"/>
              <a:gd name="T59" fmla="*/ 237 h 243"/>
              <a:gd name="T60" fmla="*/ 64 w 185"/>
              <a:gd name="T61" fmla="*/ 237 h 243"/>
              <a:gd name="T62" fmla="*/ 64 w 185"/>
              <a:gd name="T63" fmla="*/ 237 h 243"/>
              <a:gd name="T64" fmla="*/ 146 w 185"/>
              <a:gd name="T65" fmla="*/ 203 h 243"/>
              <a:gd name="T66" fmla="*/ 180 w 185"/>
              <a:gd name="T67" fmla="*/ 121 h 243"/>
              <a:gd name="T68" fmla="*/ 145 w 185"/>
              <a:gd name="T69" fmla="*/ 4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5" h="243">
                <a:moveTo>
                  <a:pt x="62" y="0"/>
                </a:moveTo>
                <a:cubicBezTo>
                  <a:pt x="63" y="0"/>
                  <a:pt x="63" y="0"/>
                  <a:pt x="63" y="0"/>
                </a:cubicBezTo>
                <a:cubicBezTo>
                  <a:pt x="97" y="1"/>
                  <a:pt x="127" y="14"/>
                  <a:pt x="149" y="36"/>
                </a:cubicBezTo>
                <a:cubicBezTo>
                  <a:pt x="171" y="58"/>
                  <a:pt x="185" y="88"/>
                  <a:pt x="185" y="121"/>
                </a:cubicBezTo>
                <a:cubicBezTo>
                  <a:pt x="185" y="155"/>
                  <a:pt x="172" y="185"/>
                  <a:pt x="150" y="207"/>
                </a:cubicBezTo>
                <a:cubicBezTo>
                  <a:pt x="128" y="228"/>
                  <a:pt x="97" y="242"/>
                  <a:pt x="64" y="243"/>
                </a:cubicBezTo>
                <a:cubicBezTo>
                  <a:pt x="64" y="243"/>
                  <a:pt x="64" y="243"/>
                  <a:pt x="64" y="243"/>
                </a:cubicBezTo>
                <a:cubicBezTo>
                  <a:pt x="63" y="243"/>
                  <a:pt x="63" y="243"/>
                  <a:pt x="62" y="243"/>
                </a:cubicBezTo>
                <a:cubicBezTo>
                  <a:pt x="45" y="243"/>
                  <a:pt x="30" y="236"/>
                  <a:pt x="18" y="225"/>
                </a:cubicBezTo>
                <a:cubicBezTo>
                  <a:pt x="7" y="214"/>
                  <a:pt x="0" y="199"/>
                  <a:pt x="0" y="182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64"/>
                  <a:pt x="7" y="148"/>
                  <a:pt x="18" y="137"/>
                </a:cubicBezTo>
                <a:cubicBezTo>
                  <a:pt x="29" y="126"/>
                  <a:pt x="45" y="119"/>
                  <a:pt x="62" y="119"/>
                </a:cubicBezTo>
                <a:cubicBezTo>
                  <a:pt x="78" y="119"/>
                  <a:pt x="93" y="112"/>
                  <a:pt x="103" y="102"/>
                </a:cubicBezTo>
                <a:cubicBezTo>
                  <a:pt x="113" y="92"/>
                  <a:pt x="120" y="78"/>
                  <a:pt x="120" y="62"/>
                </a:cubicBezTo>
                <a:cubicBezTo>
                  <a:pt x="120" y="47"/>
                  <a:pt x="113" y="32"/>
                  <a:pt x="103" y="22"/>
                </a:cubicBezTo>
                <a:cubicBezTo>
                  <a:pt x="93" y="12"/>
                  <a:pt x="79" y="6"/>
                  <a:pt x="63" y="6"/>
                </a:cubicBezTo>
                <a:cubicBezTo>
                  <a:pt x="62" y="6"/>
                  <a:pt x="62" y="6"/>
                  <a:pt x="62" y="6"/>
                </a:cubicBezTo>
                <a:cubicBezTo>
                  <a:pt x="62" y="0"/>
                  <a:pt x="62" y="0"/>
                  <a:pt x="62" y="0"/>
                </a:cubicBezTo>
                <a:close/>
                <a:moveTo>
                  <a:pt x="145" y="40"/>
                </a:moveTo>
                <a:cubicBezTo>
                  <a:pt x="132" y="27"/>
                  <a:pt x="116" y="17"/>
                  <a:pt x="98" y="11"/>
                </a:cubicBezTo>
                <a:cubicBezTo>
                  <a:pt x="101" y="13"/>
                  <a:pt x="104" y="16"/>
                  <a:pt x="107" y="18"/>
                </a:cubicBezTo>
                <a:cubicBezTo>
                  <a:pt x="118" y="30"/>
                  <a:pt x="125" y="45"/>
                  <a:pt x="125" y="62"/>
                </a:cubicBezTo>
                <a:cubicBezTo>
                  <a:pt x="125" y="79"/>
                  <a:pt x="118" y="95"/>
                  <a:pt x="107" y="106"/>
                </a:cubicBezTo>
                <a:cubicBezTo>
                  <a:pt x="95" y="117"/>
                  <a:pt x="80" y="124"/>
                  <a:pt x="62" y="124"/>
                </a:cubicBezTo>
                <a:cubicBezTo>
                  <a:pt x="46" y="124"/>
                  <a:pt x="32" y="130"/>
                  <a:pt x="22" y="141"/>
                </a:cubicBezTo>
                <a:cubicBezTo>
                  <a:pt x="11" y="151"/>
                  <a:pt x="5" y="165"/>
                  <a:pt x="5" y="181"/>
                </a:cubicBezTo>
                <a:cubicBezTo>
                  <a:pt x="5" y="181"/>
                  <a:pt x="5" y="182"/>
                  <a:pt x="5" y="182"/>
                </a:cubicBezTo>
                <a:cubicBezTo>
                  <a:pt x="5" y="198"/>
                  <a:pt x="12" y="211"/>
                  <a:pt x="22" y="221"/>
                </a:cubicBezTo>
                <a:cubicBezTo>
                  <a:pt x="32" y="231"/>
                  <a:pt x="47" y="237"/>
                  <a:pt x="62" y="237"/>
                </a:cubicBezTo>
                <a:cubicBezTo>
                  <a:pt x="63" y="237"/>
                  <a:pt x="64" y="237"/>
                  <a:pt x="64" y="237"/>
                </a:cubicBezTo>
                <a:cubicBezTo>
                  <a:pt x="64" y="237"/>
                  <a:pt x="64" y="237"/>
                  <a:pt x="64" y="237"/>
                </a:cubicBezTo>
                <a:cubicBezTo>
                  <a:pt x="96" y="237"/>
                  <a:pt x="125" y="224"/>
                  <a:pt x="146" y="203"/>
                </a:cubicBezTo>
                <a:cubicBezTo>
                  <a:pt x="167" y="182"/>
                  <a:pt x="180" y="153"/>
                  <a:pt x="180" y="121"/>
                </a:cubicBezTo>
                <a:cubicBezTo>
                  <a:pt x="180" y="89"/>
                  <a:pt x="167" y="61"/>
                  <a:pt x="145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74"/>
          <p:cNvSpPr>
            <a:spLocks noChangeArrowheads="1"/>
          </p:cNvSpPr>
          <p:nvPr/>
        </p:nvSpPr>
        <p:spPr bwMode="auto">
          <a:xfrm>
            <a:off x="5270343" y="4347387"/>
            <a:ext cx="106394" cy="1055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75"/>
          <p:cNvSpPr>
            <a:spLocks noEditPoints="1"/>
          </p:cNvSpPr>
          <p:nvPr/>
        </p:nvSpPr>
        <p:spPr bwMode="auto">
          <a:xfrm>
            <a:off x="5137570" y="3072412"/>
            <a:ext cx="91446" cy="74740"/>
          </a:xfrm>
          <a:custGeom>
            <a:avLst/>
            <a:gdLst>
              <a:gd name="T0" fmla="*/ 0 w 44"/>
              <a:gd name="T1" fmla="*/ 20 h 36"/>
              <a:gd name="T2" fmla="*/ 5 w 44"/>
              <a:gd name="T3" fmla="*/ 20 h 36"/>
              <a:gd name="T4" fmla="*/ 5 w 44"/>
              <a:gd name="T5" fmla="*/ 18 h 36"/>
              <a:gd name="T6" fmla="*/ 22 w 44"/>
              <a:gd name="T7" fmla="*/ 0 h 36"/>
              <a:gd name="T8" fmla="*/ 39 w 44"/>
              <a:gd name="T9" fmla="*/ 18 h 36"/>
              <a:gd name="T10" fmla="*/ 39 w 44"/>
              <a:gd name="T11" fmla="*/ 20 h 36"/>
              <a:gd name="T12" fmla="*/ 44 w 44"/>
              <a:gd name="T13" fmla="*/ 20 h 36"/>
              <a:gd name="T14" fmla="*/ 44 w 44"/>
              <a:gd name="T15" fmla="*/ 36 h 36"/>
              <a:gd name="T16" fmla="*/ 22 w 44"/>
              <a:gd name="T17" fmla="*/ 35 h 36"/>
              <a:gd name="T18" fmla="*/ 0 w 44"/>
              <a:gd name="T19" fmla="*/ 36 h 36"/>
              <a:gd name="T20" fmla="*/ 0 w 44"/>
              <a:gd name="T21" fmla="*/ 20 h 36"/>
              <a:gd name="T22" fmla="*/ 11 w 44"/>
              <a:gd name="T23" fmla="*/ 20 h 36"/>
              <a:gd name="T24" fmla="*/ 33 w 44"/>
              <a:gd name="T25" fmla="*/ 20 h 36"/>
              <a:gd name="T26" fmla="*/ 33 w 44"/>
              <a:gd name="T27" fmla="*/ 18 h 36"/>
              <a:gd name="T28" fmla="*/ 22 w 44"/>
              <a:gd name="T29" fmla="*/ 6 h 36"/>
              <a:gd name="T30" fmla="*/ 11 w 44"/>
              <a:gd name="T31" fmla="*/ 18 h 36"/>
              <a:gd name="T32" fmla="*/ 11 w 44"/>
              <a:gd name="T33" fmla="*/ 2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4" h="36">
                <a:moveTo>
                  <a:pt x="0" y="20"/>
                </a:move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8"/>
                  <a:pt x="5" y="18"/>
                </a:cubicBezTo>
                <a:cubicBezTo>
                  <a:pt x="5" y="8"/>
                  <a:pt x="13" y="0"/>
                  <a:pt x="22" y="0"/>
                </a:cubicBezTo>
                <a:cubicBezTo>
                  <a:pt x="32" y="0"/>
                  <a:pt x="39" y="8"/>
                  <a:pt x="39" y="18"/>
                </a:cubicBezTo>
                <a:cubicBezTo>
                  <a:pt x="39" y="18"/>
                  <a:pt x="39" y="19"/>
                  <a:pt x="39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36"/>
                  <a:pt x="44" y="36"/>
                  <a:pt x="44" y="36"/>
                </a:cubicBezTo>
                <a:cubicBezTo>
                  <a:pt x="37" y="35"/>
                  <a:pt x="29" y="35"/>
                  <a:pt x="22" y="35"/>
                </a:cubicBezTo>
                <a:cubicBezTo>
                  <a:pt x="15" y="35"/>
                  <a:pt x="7" y="35"/>
                  <a:pt x="0" y="36"/>
                </a:cubicBezTo>
                <a:cubicBezTo>
                  <a:pt x="0" y="20"/>
                  <a:pt x="0" y="20"/>
                  <a:pt x="0" y="20"/>
                </a:cubicBezTo>
                <a:close/>
                <a:moveTo>
                  <a:pt x="11" y="20"/>
                </a:moveTo>
                <a:cubicBezTo>
                  <a:pt x="33" y="20"/>
                  <a:pt x="33" y="20"/>
                  <a:pt x="33" y="20"/>
                </a:cubicBezTo>
                <a:cubicBezTo>
                  <a:pt x="33" y="19"/>
                  <a:pt x="33" y="18"/>
                  <a:pt x="33" y="18"/>
                </a:cubicBezTo>
                <a:cubicBezTo>
                  <a:pt x="33" y="11"/>
                  <a:pt x="28" y="6"/>
                  <a:pt x="22" y="6"/>
                </a:cubicBezTo>
                <a:cubicBezTo>
                  <a:pt x="16" y="6"/>
                  <a:pt x="11" y="11"/>
                  <a:pt x="11" y="18"/>
                </a:cubicBezTo>
                <a:cubicBezTo>
                  <a:pt x="11" y="18"/>
                  <a:pt x="11" y="19"/>
                  <a:pt x="11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76"/>
          <p:cNvSpPr>
            <a:spLocks noEditPoints="1"/>
          </p:cNvSpPr>
          <p:nvPr/>
        </p:nvSpPr>
        <p:spPr bwMode="auto">
          <a:xfrm>
            <a:off x="4918626" y="3159462"/>
            <a:ext cx="528455" cy="409750"/>
          </a:xfrm>
          <a:custGeom>
            <a:avLst/>
            <a:gdLst>
              <a:gd name="T0" fmla="*/ 17 w 254"/>
              <a:gd name="T1" fmla="*/ 126 h 197"/>
              <a:gd name="T2" fmla="*/ 39 w 254"/>
              <a:gd name="T3" fmla="*/ 151 h 197"/>
              <a:gd name="T4" fmla="*/ 48 w 254"/>
              <a:gd name="T5" fmla="*/ 154 h 197"/>
              <a:gd name="T6" fmla="*/ 39 w 254"/>
              <a:gd name="T7" fmla="*/ 148 h 197"/>
              <a:gd name="T8" fmla="*/ 54 w 254"/>
              <a:gd name="T9" fmla="*/ 163 h 197"/>
              <a:gd name="T10" fmla="*/ 63 w 254"/>
              <a:gd name="T11" fmla="*/ 157 h 197"/>
              <a:gd name="T12" fmla="*/ 70 w 254"/>
              <a:gd name="T13" fmla="*/ 146 h 197"/>
              <a:gd name="T14" fmla="*/ 65 w 254"/>
              <a:gd name="T15" fmla="*/ 126 h 197"/>
              <a:gd name="T16" fmla="*/ 48 w 254"/>
              <a:gd name="T17" fmla="*/ 134 h 197"/>
              <a:gd name="T18" fmla="*/ 49 w 254"/>
              <a:gd name="T19" fmla="*/ 122 h 197"/>
              <a:gd name="T20" fmla="*/ 25 w 254"/>
              <a:gd name="T21" fmla="*/ 107 h 197"/>
              <a:gd name="T22" fmla="*/ 56 w 254"/>
              <a:gd name="T23" fmla="*/ 99 h 197"/>
              <a:gd name="T24" fmla="*/ 65 w 254"/>
              <a:gd name="T25" fmla="*/ 99 h 197"/>
              <a:gd name="T26" fmla="*/ 60 w 254"/>
              <a:gd name="T27" fmla="*/ 90 h 197"/>
              <a:gd name="T28" fmla="*/ 71 w 254"/>
              <a:gd name="T29" fmla="*/ 90 h 197"/>
              <a:gd name="T30" fmla="*/ 92 w 254"/>
              <a:gd name="T31" fmla="*/ 75 h 197"/>
              <a:gd name="T32" fmla="*/ 110 w 254"/>
              <a:gd name="T33" fmla="*/ 79 h 197"/>
              <a:gd name="T34" fmla="*/ 137 w 254"/>
              <a:gd name="T35" fmla="*/ 118 h 197"/>
              <a:gd name="T36" fmla="*/ 148 w 254"/>
              <a:gd name="T37" fmla="*/ 130 h 197"/>
              <a:gd name="T38" fmla="*/ 157 w 254"/>
              <a:gd name="T39" fmla="*/ 135 h 197"/>
              <a:gd name="T40" fmla="*/ 167 w 254"/>
              <a:gd name="T41" fmla="*/ 137 h 197"/>
              <a:gd name="T42" fmla="*/ 191 w 254"/>
              <a:gd name="T43" fmla="*/ 125 h 197"/>
              <a:gd name="T44" fmla="*/ 177 w 254"/>
              <a:gd name="T45" fmla="*/ 106 h 197"/>
              <a:gd name="T46" fmla="*/ 192 w 254"/>
              <a:gd name="T47" fmla="*/ 84 h 197"/>
              <a:gd name="T48" fmla="*/ 211 w 254"/>
              <a:gd name="T49" fmla="*/ 82 h 197"/>
              <a:gd name="T50" fmla="*/ 220 w 254"/>
              <a:gd name="T51" fmla="*/ 77 h 197"/>
              <a:gd name="T52" fmla="*/ 237 w 254"/>
              <a:gd name="T53" fmla="*/ 82 h 197"/>
              <a:gd name="T54" fmla="*/ 227 w 254"/>
              <a:gd name="T55" fmla="*/ 76 h 197"/>
              <a:gd name="T56" fmla="*/ 233 w 254"/>
              <a:gd name="T57" fmla="*/ 51 h 197"/>
              <a:gd name="T58" fmla="*/ 212 w 254"/>
              <a:gd name="T59" fmla="*/ 56 h 197"/>
              <a:gd name="T60" fmla="*/ 189 w 254"/>
              <a:gd name="T61" fmla="*/ 69 h 197"/>
              <a:gd name="T62" fmla="*/ 189 w 254"/>
              <a:gd name="T63" fmla="*/ 55 h 197"/>
              <a:gd name="T64" fmla="*/ 190 w 254"/>
              <a:gd name="T65" fmla="*/ 42 h 197"/>
              <a:gd name="T66" fmla="*/ 184 w 254"/>
              <a:gd name="T67" fmla="*/ 47 h 197"/>
              <a:gd name="T68" fmla="*/ 177 w 254"/>
              <a:gd name="T69" fmla="*/ 51 h 197"/>
              <a:gd name="T70" fmla="*/ 183 w 254"/>
              <a:gd name="T71" fmla="*/ 59 h 197"/>
              <a:gd name="T72" fmla="*/ 154 w 254"/>
              <a:gd name="T73" fmla="*/ 76 h 197"/>
              <a:gd name="T74" fmla="*/ 138 w 254"/>
              <a:gd name="T75" fmla="*/ 62 h 197"/>
              <a:gd name="T76" fmla="*/ 129 w 254"/>
              <a:gd name="T77" fmla="*/ 47 h 197"/>
              <a:gd name="T78" fmla="*/ 107 w 254"/>
              <a:gd name="T79" fmla="*/ 53 h 197"/>
              <a:gd name="T80" fmla="*/ 67 w 254"/>
              <a:gd name="T81" fmla="*/ 71 h 197"/>
              <a:gd name="T82" fmla="*/ 58 w 254"/>
              <a:gd name="T83" fmla="*/ 74 h 197"/>
              <a:gd name="T84" fmla="*/ 53 w 254"/>
              <a:gd name="T85" fmla="*/ 53 h 197"/>
              <a:gd name="T86" fmla="*/ 46 w 254"/>
              <a:gd name="T87" fmla="*/ 48 h 197"/>
              <a:gd name="T88" fmla="*/ 39 w 254"/>
              <a:gd name="T89" fmla="*/ 40 h 197"/>
              <a:gd name="T90" fmla="*/ 25 w 254"/>
              <a:gd name="T91" fmla="*/ 76 h 197"/>
              <a:gd name="T92" fmla="*/ 108 w 254"/>
              <a:gd name="T93" fmla="*/ 76 h 197"/>
              <a:gd name="T94" fmla="*/ 36 w 254"/>
              <a:gd name="T95" fmla="*/ 43 h 197"/>
              <a:gd name="T96" fmla="*/ 118 w 254"/>
              <a:gd name="T97" fmla="*/ 76 h 197"/>
              <a:gd name="T98" fmla="*/ 127 w 254"/>
              <a:gd name="T99" fmla="*/ 81 h 197"/>
              <a:gd name="T100" fmla="*/ 132 w 254"/>
              <a:gd name="T101" fmla="*/ 84 h 197"/>
              <a:gd name="T102" fmla="*/ 136 w 254"/>
              <a:gd name="T103" fmla="*/ 89 h 197"/>
              <a:gd name="T104" fmla="*/ 133 w 254"/>
              <a:gd name="T105" fmla="*/ 81 h 197"/>
              <a:gd name="T106" fmla="*/ 131 w 254"/>
              <a:gd name="T107" fmla="*/ 45 h 197"/>
              <a:gd name="T108" fmla="*/ 141 w 254"/>
              <a:gd name="T109" fmla="*/ 52 h 197"/>
              <a:gd name="T110" fmla="*/ 186 w 254"/>
              <a:gd name="T111" fmla="*/ 52 h 197"/>
              <a:gd name="T112" fmla="*/ 157 w 254"/>
              <a:gd name="T113" fmla="*/ 147 h 197"/>
              <a:gd name="T114" fmla="*/ 167 w 254"/>
              <a:gd name="T115" fmla="*/ 140 h 197"/>
              <a:gd name="T116" fmla="*/ 171 w 254"/>
              <a:gd name="T117" fmla="*/ 153 h 197"/>
              <a:gd name="T118" fmla="*/ 182 w 254"/>
              <a:gd name="T119" fmla="*/ 148 h 197"/>
              <a:gd name="T120" fmla="*/ 41 w 254"/>
              <a:gd name="T121" fmla="*/ 134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4" h="197">
                <a:moveTo>
                  <a:pt x="127" y="0"/>
                </a:moveTo>
                <a:cubicBezTo>
                  <a:pt x="197" y="0"/>
                  <a:pt x="254" y="44"/>
                  <a:pt x="254" y="98"/>
                </a:cubicBezTo>
                <a:cubicBezTo>
                  <a:pt x="254" y="153"/>
                  <a:pt x="197" y="197"/>
                  <a:pt x="127" y="197"/>
                </a:cubicBezTo>
                <a:cubicBezTo>
                  <a:pt x="61" y="197"/>
                  <a:pt x="6" y="158"/>
                  <a:pt x="0" y="108"/>
                </a:cubicBezTo>
                <a:cubicBezTo>
                  <a:pt x="1" y="109"/>
                  <a:pt x="1" y="111"/>
                  <a:pt x="1" y="112"/>
                </a:cubicBezTo>
                <a:cubicBezTo>
                  <a:pt x="3" y="112"/>
                  <a:pt x="5" y="112"/>
                  <a:pt x="7" y="112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11" y="112"/>
                  <a:pt x="13" y="113"/>
                  <a:pt x="15" y="115"/>
                </a:cubicBezTo>
                <a:cubicBezTo>
                  <a:pt x="14" y="115"/>
                  <a:pt x="14" y="116"/>
                  <a:pt x="14" y="116"/>
                </a:cubicBezTo>
                <a:cubicBezTo>
                  <a:pt x="13" y="117"/>
                  <a:pt x="16" y="119"/>
                  <a:pt x="20" y="121"/>
                </a:cubicBezTo>
                <a:cubicBezTo>
                  <a:pt x="16" y="123"/>
                  <a:pt x="14" y="125"/>
                  <a:pt x="14" y="126"/>
                </a:cubicBezTo>
                <a:cubicBezTo>
                  <a:pt x="14" y="126"/>
                  <a:pt x="15" y="127"/>
                  <a:pt x="17" y="126"/>
                </a:cubicBezTo>
                <a:cubicBezTo>
                  <a:pt x="16" y="128"/>
                  <a:pt x="15" y="129"/>
                  <a:pt x="16" y="129"/>
                </a:cubicBezTo>
                <a:cubicBezTo>
                  <a:pt x="16" y="130"/>
                  <a:pt x="20" y="129"/>
                  <a:pt x="23" y="127"/>
                </a:cubicBezTo>
                <a:cubicBezTo>
                  <a:pt x="23" y="128"/>
                  <a:pt x="23" y="128"/>
                  <a:pt x="22" y="130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5" y="132"/>
                  <a:pt x="25" y="135"/>
                  <a:pt x="27" y="135"/>
                </a:cubicBezTo>
                <a:cubicBezTo>
                  <a:pt x="27" y="135"/>
                  <a:pt x="28" y="134"/>
                  <a:pt x="28" y="132"/>
                </a:cubicBezTo>
                <a:cubicBezTo>
                  <a:pt x="29" y="134"/>
                  <a:pt x="30" y="134"/>
                  <a:pt x="31" y="134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2" y="135"/>
                  <a:pt x="32" y="136"/>
                  <a:pt x="32" y="138"/>
                </a:cubicBezTo>
                <a:cubicBezTo>
                  <a:pt x="32" y="144"/>
                  <a:pt x="23" y="139"/>
                  <a:pt x="22" y="150"/>
                </a:cubicBezTo>
                <a:cubicBezTo>
                  <a:pt x="25" y="148"/>
                  <a:pt x="27" y="144"/>
                  <a:pt x="30" y="144"/>
                </a:cubicBezTo>
                <a:cubicBezTo>
                  <a:pt x="32" y="144"/>
                  <a:pt x="33" y="150"/>
                  <a:pt x="39" y="151"/>
                </a:cubicBezTo>
                <a:cubicBezTo>
                  <a:pt x="39" y="151"/>
                  <a:pt x="39" y="151"/>
                  <a:pt x="39" y="151"/>
                </a:cubicBezTo>
                <a:cubicBezTo>
                  <a:pt x="40" y="151"/>
                  <a:pt x="40" y="151"/>
                  <a:pt x="40" y="151"/>
                </a:cubicBezTo>
                <a:cubicBezTo>
                  <a:pt x="39" y="152"/>
                  <a:pt x="38" y="153"/>
                  <a:pt x="38" y="153"/>
                </a:cubicBezTo>
                <a:cubicBezTo>
                  <a:pt x="38" y="154"/>
                  <a:pt x="38" y="154"/>
                  <a:pt x="39" y="154"/>
                </a:cubicBezTo>
                <a:cubicBezTo>
                  <a:pt x="39" y="154"/>
                  <a:pt x="39" y="155"/>
                  <a:pt x="39" y="155"/>
                </a:cubicBezTo>
                <a:cubicBezTo>
                  <a:pt x="39" y="155"/>
                  <a:pt x="41" y="155"/>
                  <a:pt x="42" y="154"/>
                </a:cubicBezTo>
                <a:cubicBezTo>
                  <a:pt x="42" y="156"/>
                  <a:pt x="43" y="157"/>
                  <a:pt x="43" y="157"/>
                </a:cubicBezTo>
                <a:cubicBezTo>
                  <a:pt x="44" y="157"/>
                  <a:pt x="44" y="157"/>
                  <a:pt x="44" y="156"/>
                </a:cubicBezTo>
                <a:cubicBezTo>
                  <a:pt x="44" y="157"/>
                  <a:pt x="45" y="157"/>
                  <a:pt x="45" y="157"/>
                </a:cubicBezTo>
                <a:cubicBezTo>
                  <a:pt x="45" y="157"/>
                  <a:pt x="46" y="156"/>
                  <a:pt x="45" y="154"/>
                </a:cubicBezTo>
                <a:cubicBezTo>
                  <a:pt x="47" y="155"/>
                  <a:pt x="48" y="155"/>
                  <a:pt x="49" y="155"/>
                </a:cubicBezTo>
                <a:cubicBezTo>
                  <a:pt x="49" y="155"/>
                  <a:pt x="49" y="154"/>
                  <a:pt x="48" y="154"/>
                </a:cubicBezTo>
                <a:cubicBezTo>
                  <a:pt x="49" y="154"/>
                  <a:pt x="49" y="154"/>
                  <a:pt x="49" y="153"/>
                </a:cubicBezTo>
                <a:cubicBezTo>
                  <a:pt x="50" y="153"/>
                  <a:pt x="49" y="152"/>
                  <a:pt x="47" y="151"/>
                </a:cubicBezTo>
                <a:cubicBezTo>
                  <a:pt x="48" y="150"/>
                  <a:pt x="50" y="150"/>
                  <a:pt x="49" y="149"/>
                </a:cubicBezTo>
                <a:cubicBezTo>
                  <a:pt x="49" y="149"/>
                  <a:pt x="49" y="149"/>
                  <a:pt x="48" y="149"/>
                </a:cubicBezTo>
                <a:cubicBezTo>
                  <a:pt x="49" y="148"/>
                  <a:pt x="49" y="148"/>
                  <a:pt x="49" y="148"/>
                </a:cubicBezTo>
                <a:cubicBezTo>
                  <a:pt x="48" y="147"/>
                  <a:pt x="47" y="148"/>
                  <a:pt x="45" y="149"/>
                </a:cubicBezTo>
                <a:cubicBezTo>
                  <a:pt x="45" y="149"/>
                  <a:pt x="45" y="149"/>
                  <a:pt x="45" y="149"/>
                </a:cubicBezTo>
                <a:cubicBezTo>
                  <a:pt x="45" y="147"/>
                  <a:pt x="45" y="146"/>
                  <a:pt x="44" y="145"/>
                </a:cubicBezTo>
                <a:cubicBezTo>
                  <a:pt x="44" y="145"/>
                  <a:pt x="44" y="146"/>
                  <a:pt x="44" y="146"/>
                </a:cubicBezTo>
                <a:cubicBezTo>
                  <a:pt x="43" y="146"/>
                  <a:pt x="43" y="145"/>
                  <a:pt x="43" y="145"/>
                </a:cubicBezTo>
                <a:cubicBezTo>
                  <a:pt x="42" y="145"/>
                  <a:pt x="42" y="147"/>
                  <a:pt x="42" y="149"/>
                </a:cubicBezTo>
                <a:cubicBezTo>
                  <a:pt x="40" y="148"/>
                  <a:pt x="39" y="147"/>
                  <a:pt x="39" y="148"/>
                </a:cubicBezTo>
                <a:cubicBezTo>
                  <a:pt x="39" y="148"/>
                  <a:pt x="39" y="148"/>
                  <a:pt x="39" y="149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6" y="147"/>
                  <a:pt x="33" y="144"/>
                  <a:pt x="33" y="141"/>
                </a:cubicBezTo>
                <a:cubicBezTo>
                  <a:pt x="33" y="140"/>
                  <a:pt x="35" y="140"/>
                  <a:pt x="36" y="136"/>
                </a:cubicBezTo>
                <a:cubicBezTo>
                  <a:pt x="40" y="139"/>
                  <a:pt x="49" y="148"/>
                  <a:pt x="57" y="154"/>
                </a:cubicBezTo>
                <a:cubicBezTo>
                  <a:pt x="57" y="155"/>
                  <a:pt x="56" y="156"/>
                  <a:pt x="56" y="157"/>
                </a:cubicBezTo>
                <a:cubicBezTo>
                  <a:pt x="55" y="156"/>
                  <a:pt x="54" y="156"/>
                  <a:pt x="53" y="156"/>
                </a:cubicBezTo>
                <a:cubicBezTo>
                  <a:pt x="53" y="157"/>
                  <a:pt x="53" y="157"/>
                  <a:pt x="54" y="158"/>
                </a:cubicBezTo>
                <a:cubicBezTo>
                  <a:pt x="53" y="158"/>
                  <a:pt x="53" y="158"/>
                  <a:pt x="52" y="158"/>
                </a:cubicBezTo>
                <a:cubicBezTo>
                  <a:pt x="52" y="158"/>
                  <a:pt x="53" y="159"/>
                  <a:pt x="55" y="160"/>
                </a:cubicBezTo>
                <a:cubicBezTo>
                  <a:pt x="53" y="161"/>
                  <a:pt x="52" y="162"/>
                  <a:pt x="52" y="162"/>
                </a:cubicBezTo>
                <a:cubicBezTo>
                  <a:pt x="53" y="162"/>
                  <a:pt x="53" y="163"/>
                  <a:pt x="54" y="163"/>
                </a:cubicBezTo>
                <a:cubicBezTo>
                  <a:pt x="53" y="163"/>
                  <a:pt x="53" y="163"/>
                  <a:pt x="53" y="164"/>
                </a:cubicBezTo>
                <a:cubicBezTo>
                  <a:pt x="54" y="164"/>
                  <a:pt x="55" y="164"/>
                  <a:pt x="57" y="163"/>
                </a:cubicBezTo>
                <a:cubicBezTo>
                  <a:pt x="57" y="165"/>
                  <a:pt x="57" y="166"/>
                  <a:pt x="58" y="166"/>
                </a:cubicBezTo>
                <a:cubicBezTo>
                  <a:pt x="58" y="166"/>
                  <a:pt x="58" y="166"/>
                  <a:pt x="59" y="165"/>
                </a:cubicBezTo>
                <a:cubicBezTo>
                  <a:pt x="59" y="166"/>
                  <a:pt x="59" y="166"/>
                  <a:pt x="60" y="166"/>
                </a:cubicBezTo>
                <a:cubicBezTo>
                  <a:pt x="60" y="166"/>
                  <a:pt x="60" y="164"/>
                  <a:pt x="60" y="163"/>
                </a:cubicBezTo>
                <a:cubicBezTo>
                  <a:pt x="61" y="164"/>
                  <a:pt x="63" y="164"/>
                  <a:pt x="63" y="164"/>
                </a:cubicBezTo>
                <a:cubicBezTo>
                  <a:pt x="63" y="163"/>
                  <a:pt x="63" y="163"/>
                  <a:pt x="63" y="162"/>
                </a:cubicBezTo>
                <a:cubicBezTo>
                  <a:pt x="63" y="162"/>
                  <a:pt x="64" y="162"/>
                  <a:pt x="64" y="162"/>
                </a:cubicBezTo>
                <a:cubicBezTo>
                  <a:pt x="64" y="162"/>
                  <a:pt x="63" y="161"/>
                  <a:pt x="61" y="160"/>
                </a:cubicBezTo>
                <a:cubicBezTo>
                  <a:pt x="63" y="159"/>
                  <a:pt x="64" y="158"/>
                  <a:pt x="64" y="158"/>
                </a:cubicBezTo>
                <a:cubicBezTo>
                  <a:pt x="64" y="157"/>
                  <a:pt x="63" y="157"/>
                  <a:pt x="63" y="157"/>
                </a:cubicBezTo>
                <a:cubicBezTo>
                  <a:pt x="63" y="157"/>
                  <a:pt x="63" y="157"/>
                  <a:pt x="63" y="156"/>
                </a:cubicBezTo>
                <a:cubicBezTo>
                  <a:pt x="63" y="156"/>
                  <a:pt x="61" y="156"/>
                  <a:pt x="59" y="157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59" y="157"/>
                  <a:pt x="60" y="157"/>
                  <a:pt x="60" y="156"/>
                </a:cubicBezTo>
                <a:cubicBezTo>
                  <a:pt x="60" y="157"/>
                  <a:pt x="60" y="157"/>
                  <a:pt x="60" y="157"/>
                </a:cubicBezTo>
                <a:cubicBezTo>
                  <a:pt x="60" y="151"/>
                  <a:pt x="60" y="151"/>
                  <a:pt x="60" y="15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59" y="148"/>
                  <a:pt x="61" y="148"/>
                  <a:pt x="63" y="146"/>
                </a:cubicBezTo>
                <a:cubicBezTo>
                  <a:pt x="63" y="151"/>
                  <a:pt x="64" y="154"/>
                  <a:pt x="66" y="154"/>
                </a:cubicBezTo>
                <a:cubicBezTo>
                  <a:pt x="66" y="154"/>
                  <a:pt x="67" y="153"/>
                  <a:pt x="67" y="152"/>
                </a:cubicBezTo>
                <a:cubicBezTo>
                  <a:pt x="68" y="153"/>
                  <a:pt x="69" y="154"/>
                  <a:pt x="70" y="154"/>
                </a:cubicBezTo>
                <a:cubicBezTo>
                  <a:pt x="71" y="153"/>
                  <a:pt x="71" y="150"/>
                  <a:pt x="70" y="146"/>
                </a:cubicBezTo>
                <a:cubicBezTo>
                  <a:pt x="74" y="148"/>
                  <a:pt x="78" y="149"/>
                  <a:pt x="78" y="148"/>
                </a:cubicBezTo>
                <a:cubicBezTo>
                  <a:pt x="79" y="148"/>
                  <a:pt x="78" y="147"/>
                  <a:pt x="77" y="146"/>
                </a:cubicBezTo>
                <a:cubicBezTo>
                  <a:pt x="79" y="146"/>
                  <a:pt x="80" y="145"/>
                  <a:pt x="80" y="145"/>
                </a:cubicBezTo>
                <a:cubicBezTo>
                  <a:pt x="81" y="144"/>
                  <a:pt x="78" y="141"/>
                  <a:pt x="74" y="140"/>
                </a:cubicBezTo>
                <a:cubicBezTo>
                  <a:pt x="78" y="138"/>
                  <a:pt x="80" y="136"/>
                  <a:pt x="80" y="135"/>
                </a:cubicBezTo>
                <a:cubicBezTo>
                  <a:pt x="80" y="134"/>
                  <a:pt x="79" y="134"/>
                  <a:pt x="77" y="134"/>
                </a:cubicBezTo>
                <a:cubicBezTo>
                  <a:pt x="78" y="133"/>
                  <a:pt x="78" y="132"/>
                  <a:pt x="78" y="131"/>
                </a:cubicBezTo>
                <a:cubicBezTo>
                  <a:pt x="77" y="130"/>
                  <a:pt x="73" y="131"/>
                  <a:pt x="69" y="134"/>
                </a:cubicBezTo>
                <a:cubicBezTo>
                  <a:pt x="69" y="134"/>
                  <a:pt x="69" y="134"/>
                  <a:pt x="69" y="134"/>
                </a:cubicBezTo>
                <a:cubicBezTo>
                  <a:pt x="70" y="130"/>
                  <a:pt x="70" y="127"/>
                  <a:pt x="68" y="126"/>
                </a:cubicBezTo>
                <a:cubicBezTo>
                  <a:pt x="68" y="126"/>
                  <a:pt x="67" y="127"/>
                  <a:pt x="66" y="128"/>
                </a:cubicBezTo>
                <a:cubicBezTo>
                  <a:pt x="66" y="127"/>
                  <a:pt x="65" y="126"/>
                  <a:pt x="65" y="126"/>
                </a:cubicBezTo>
                <a:cubicBezTo>
                  <a:pt x="63" y="126"/>
                  <a:pt x="62" y="129"/>
                  <a:pt x="62" y="134"/>
                </a:cubicBezTo>
                <a:cubicBezTo>
                  <a:pt x="59" y="132"/>
                  <a:pt x="56" y="131"/>
                  <a:pt x="55" y="132"/>
                </a:cubicBezTo>
                <a:cubicBezTo>
                  <a:pt x="54" y="132"/>
                  <a:pt x="55" y="133"/>
                  <a:pt x="56" y="135"/>
                </a:cubicBezTo>
                <a:cubicBezTo>
                  <a:pt x="54" y="134"/>
                  <a:pt x="53" y="135"/>
                  <a:pt x="53" y="135"/>
                </a:cubicBezTo>
                <a:cubicBezTo>
                  <a:pt x="52" y="136"/>
                  <a:pt x="55" y="139"/>
                  <a:pt x="59" y="140"/>
                </a:cubicBezTo>
                <a:cubicBezTo>
                  <a:pt x="55" y="142"/>
                  <a:pt x="53" y="144"/>
                  <a:pt x="53" y="145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47" y="139"/>
                  <a:pt x="46" y="138"/>
                  <a:pt x="46" y="137"/>
                </a:cubicBezTo>
                <a:cubicBezTo>
                  <a:pt x="48" y="138"/>
                  <a:pt x="49" y="138"/>
                  <a:pt x="50" y="138"/>
                </a:cubicBezTo>
                <a:cubicBezTo>
                  <a:pt x="50" y="137"/>
                  <a:pt x="50" y="137"/>
                  <a:pt x="49" y="136"/>
                </a:cubicBezTo>
                <a:cubicBezTo>
                  <a:pt x="50" y="136"/>
                  <a:pt x="50" y="136"/>
                  <a:pt x="50" y="136"/>
                </a:cubicBezTo>
                <a:cubicBezTo>
                  <a:pt x="51" y="136"/>
                  <a:pt x="50" y="135"/>
                  <a:pt x="48" y="134"/>
                </a:cubicBezTo>
                <a:cubicBezTo>
                  <a:pt x="49" y="133"/>
                  <a:pt x="50" y="132"/>
                  <a:pt x="50" y="132"/>
                </a:cubicBezTo>
                <a:cubicBezTo>
                  <a:pt x="50" y="132"/>
                  <a:pt x="50" y="131"/>
                  <a:pt x="49" y="132"/>
                </a:cubicBezTo>
                <a:cubicBezTo>
                  <a:pt x="49" y="131"/>
                  <a:pt x="50" y="131"/>
                  <a:pt x="49" y="130"/>
                </a:cubicBezTo>
                <a:cubicBezTo>
                  <a:pt x="49" y="130"/>
                  <a:pt x="48" y="130"/>
                  <a:pt x="4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6" y="130"/>
                  <a:pt x="46" y="128"/>
                  <a:pt x="45" y="128"/>
                </a:cubicBezTo>
                <a:cubicBezTo>
                  <a:pt x="45" y="128"/>
                  <a:pt x="45" y="129"/>
                  <a:pt x="45" y="129"/>
                </a:cubicBezTo>
                <a:cubicBezTo>
                  <a:pt x="44" y="129"/>
                  <a:pt x="44" y="128"/>
                  <a:pt x="44" y="128"/>
                </a:cubicBezTo>
                <a:cubicBezTo>
                  <a:pt x="46" y="127"/>
                  <a:pt x="47" y="126"/>
                  <a:pt x="49" y="126"/>
                </a:cubicBezTo>
                <a:cubicBezTo>
                  <a:pt x="52" y="126"/>
                  <a:pt x="52" y="126"/>
                  <a:pt x="52" y="126"/>
                </a:cubicBezTo>
                <a:cubicBezTo>
                  <a:pt x="52" y="122"/>
                  <a:pt x="52" y="122"/>
                  <a:pt x="52" y="122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47" y="122"/>
                  <a:pt x="41" y="127"/>
                  <a:pt x="39" y="129"/>
                </a:cubicBezTo>
                <a:cubicBezTo>
                  <a:pt x="39" y="128"/>
                  <a:pt x="39" y="127"/>
                  <a:pt x="38" y="126"/>
                </a:cubicBezTo>
                <a:cubicBezTo>
                  <a:pt x="40" y="126"/>
                  <a:pt x="41" y="126"/>
                  <a:pt x="41" y="125"/>
                </a:cubicBezTo>
                <a:cubicBezTo>
                  <a:pt x="42" y="124"/>
                  <a:pt x="39" y="122"/>
                  <a:pt x="35" y="120"/>
                </a:cubicBezTo>
                <a:cubicBezTo>
                  <a:pt x="39" y="119"/>
                  <a:pt x="41" y="116"/>
                  <a:pt x="41" y="115"/>
                </a:cubicBezTo>
                <a:cubicBezTo>
                  <a:pt x="40" y="115"/>
                  <a:pt x="39" y="115"/>
                  <a:pt x="38" y="115"/>
                </a:cubicBezTo>
                <a:cubicBezTo>
                  <a:pt x="39" y="113"/>
                  <a:pt x="39" y="112"/>
                  <a:pt x="39" y="112"/>
                </a:cubicBezTo>
                <a:cubicBezTo>
                  <a:pt x="38" y="111"/>
                  <a:pt x="34" y="112"/>
                  <a:pt x="30" y="115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31" y="111"/>
                  <a:pt x="31" y="107"/>
                  <a:pt x="29" y="107"/>
                </a:cubicBezTo>
                <a:cubicBezTo>
                  <a:pt x="29" y="107"/>
                  <a:pt x="28" y="108"/>
                  <a:pt x="27" y="109"/>
                </a:cubicBezTo>
                <a:cubicBezTo>
                  <a:pt x="27" y="108"/>
                  <a:pt x="26" y="107"/>
                  <a:pt x="25" y="107"/>
                </a:cubicBezTo>
                <a:cubicBezTo>
                  <a:pt x="24" y="107"/>
                  <a:pt x="23" y="109"/>
                  <a:pt x="23" y="113"/>
                </a:cubicBezTo>
                <a:cubicBezTo>
                  <a:pt x="21" y="109"/>
                  <a:pt x="18" y="105"/>
                  <a:pt x="18" y="104"/>
                </a:cubicBezTo>
                <a:cubicBezTo>
                  <a:pt x="18" y="100"/>
                  <a:pt x="51" y="84"/>
                  <a:pt x="54" y="84"/>
                </a:cubicBezTo>
                <a:cubicBezTo>
                  <a:pt x="56" y="84"/>
                  <a:pt x="57" y="87"/>
                  <a:pt x="58" y="89"/>
                </a:cubicBezTo>
                <a:cubicBezTo>
                  <a:pt x="58" y="93"/>
                  <a:pt x="58" y="93"/>
                  <a:pt x="58" y="93"/>
                </a:cubicBezTo>
                <a:cubicBezTo>
                  <a:pt x="57" y="92"/>
                  <a:pt x="56" y="92"/>
                  <a:pt x="56" y="92"/>
                </a:cubicBezTo>
                <a:cubicBezTo>
                  <a:pt x="55" y="92"/>
                  <a:pt x="56" y="93"/>
                  <a:pt x="56" y="93"/>
                </a:cubicBezTo>
                <a:cubicBezTo>
                  <a:pt x="55" y="93"/>
                  <a:pt x="55" y="93"/>
                  <a:pt x="55" y="93"/>
                </a:cubicBezTo>
                <a:cubicBezTo>
                  <a:pt x="55" y="94"/>
                  <a:pt x="56" y="95"/>
                  <a:pt x="57" y="96"/>
                </a:cubicBezTo>
                <a:cubicBezTo>
                  <a:pt x="56" y="96"/>
                  <a:pt x="55" y="97"/>
                  <a:pt x="55" y="98"/>
                </a:cubicBezTo>
                <a:cubicBezTo>
                  <a:pt x="55" y="98"/>
                  <a:pt x="55" y="98"/>
                  <a:pt x="56" y="98"/>
                </a:cubicBezTo>
                <a:cubicBezTo>
                  <a:pt x="56" y="98"/>
                  <a:pt x="55" y="99"/>
                  <a:pt x="56" y="99"/>
                </a:cubicBezTo>
                <a:cubicBezTo>
                  <a:pt x="56" y="100"/>
                  <a:pt x="58" y="99"/>
                  <a:pt x="59" y="98"/>
                </a:cubicBezTo>
                <a:cubicBezTo>
                  <a:pt x="59" y="100"/>
                  <a:pt x="60" y="101"/>
                  <a:pt x="60" y="101"/>
                </a:cubicBezTo>
                <a:cubicBezTo>
                  <a:pt x="61" y="101"/>
                  <a:pt x="61" y="101"/>
                  <a:pt x="61" y="100"/>
                </a:cubicBezTo>
                <a:cubicBezTo>
                  <a:pt x="61" y="101"/>
                  <a:pt x="62" y="101"/>
                  <a:pt x="62" y="101"/>
                </a:cubicBezTo>
                <a:cubicBezTo>
                  <a:pt x="62" y="101"/>
                  <a:pt x="63" y="100"/>
                  <a:pt x="62" y="99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81" y="110"/>
                  <a:pt x="81" y="110"/>
                  <a:pt x="81" y="110"/>
                </a:cubicBezTo>
                <a:cubicBezTo>
                  <a:pt x="82" y="109"/>
                  <a:pt x="82" y="109"/>
                  <a:pt x="82" y="109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5" y="99"/>
                  <a:pt x="65" y="99"/>
                  <a:pt x="65" y="99"/>
                </a:cubicBezTo>
                <a:cubicBezTo>
                  <a:pt x="65" y="99"/>
                  <a:pt x="66" y="99"/>
                  <a:pt x="66" y="99"/>
                </a:cubicBezTo>
                <a:cubicBezTo>
                  <a:pt x="66" y="99"/>
                  <a:pt x="66" y="98"/>
                  <a:pt x="65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67" y="97"/>
                  <a:pt x="65" y="96"/>
                  <a:pt x="64" y="95"/>
                </a:cubicBezTo>
                <a:cubicBezTo>
                  <a:pt x="65" y="95"/>
                  <a:pt x="66" y="94"/>
                  <a:pt x="66" y="93"/>
                </a:cubicBezTo>
                <a:cubicBezTo>
                  <a:pt x="66" y="93"/>
                  <a:pt x="66" y="93"/>
                  <a:pt x="65" y="93"/>
                </a:cubicBezTo>
                <a:cubicBezTo>
                  <a:pt x="65" y="92"/>
                  <a:pt x="66" y="92"/>
                  <a:pt x="65" y="92"/>
                </a:cubicBezTo>
                <a:cubicBezTo>
                  <a:pt x="65" y="91"/>
                  <a:pt x="63" y="92"/>
                  <a:pt x="62" y="93"/>
                </a:cubicBezTo>
                <a:cubicBezTo>
                  <a:pt x="62" y="93"/>
                  <a:pt x="62" y="93"/>
                  <a:pt x="62" y="93"/>
                </a:cubicBezTo>
                <a:cubicBezTo>
                  <a:pt x="62" y="91"/>
                  <a:pt x="62" y="90"/>
                  <a:pt x="61" y="90"/>
                </a:cubicBezTo>
                <a:cubicBezTo>
                  <a:pt x="61" y="90"/>
                  <a:pt x="61" y="90"/>
                  <a:pt x="60" y="91"/>
                </a:cubicBezTo>
                <a:cubicBezTo>
                  <a:pt x="60" y="90"/>
                  <a:pt x="60" y="90"/>
                  <a:pt x="60" y="90"/>
                </a:cubicBezTo>
                <a:cubicBezTo>
                  <a:pt x="60" y="82"/>
                  <a:pt x="60" y="82"/>
                  <a:pt x="60" y="82"/>
                </a:cubicBezTo>
                <a:cubicBezTo>
                  <a:pt x="61" y="82"/>
                  <a:pt x="63" y="81"/>
                  <a:pt x="65" y="81"/>
                </a:cubicBezTo>
                <a:cubicBezTo>
                  <a:pt x="65" y="81"/>
                  <a:pt x="65" y="82"/>
                  <a:pt x="65" y="82"/>
                </a:cubicBezTo>
                <a:cubicBezTo>
                  <a:pt x="65" y="82"/>
                  <a:pt x="64" y="82"/>
                  <a:pt x="64" y="82"/>
                </a:cubicBezTo>
                <a:cubicBezTo>
                  <a:pt x="64" y="83"/>
                  <a:pt x="65" y="84"/>
                  <a:pt x="67" y="84"/>
                </a:cubicBezTo>
                <a:cubicBezTo>
                  <a:pt x="65" y="85"/>
                  <a:pt x="64" y="86"/>
                  <a:pt x="64" y="86"/>
                </a:cubicBezTo>
                <a:cubicBezTo>
                  <a:pt x="64" y="87"/>
                  <a:pt x="65" y="87"/>
                  <a:pt x="66" y="87"/>
                </a:cubicBezTo>
                <a:cubicBezTo>
                  <a:pt x="65" y="87"/>
                  <a:pt x="65" y="88"/>
                  <a:pt x="65" y="88"/>
                </a:cubicBezTo>
                <a:cubicBezTo>
                  <a:pt x="65" y="88"/>
                  <a:pt x="67" y="88"/>
                  <a:pt x="69" y="87"/>
                </a:cubicBezTo>
                <a:cubicBezTo>
                  <a:pt x="69" y="89"/>
                  <a:pt x="69" y="90"/>
                  <a:pt x="70" y="90"/>
                </a:cubicBezTo>
                <a:cubicBezTo>
                  <a:pt x="70" y="90"/>
                  <a:pt x="70" y="90"/>
                  <a:pt x="70" y="89"/>
                </a:cubicBezTo>
                <a:cubicBezTo>
                  <a:pt x="71" y="90"/>
                  <a:pt x="71" y="90"/>
                  <a:pt x="71" y="90"/>
                </a:cubicBezTo>
                <a:cubicBezTo>
                  <a:pt x="72" y="90"/>
                  <a:pt x="72" y="88"/>
                  <a:pt x="72" y="87"/>
                </a:cubicBezTo>
                <a:cubicBezTo>
                  <a:pt x="73" y="88"/>
                  <a:pt x="75" y="88"/>
                  <a:pt x="75" y="88"/>
                </a:cubicBezTo>
                <a:cubicBezTo>
                  <a:pt x="75" y="88"/>
                  <a:pt x="75" y="87"/>
                  <a:pt x="75" y="87"/>
                </a:cubicBezTo>
                <a:cubicBezTo>
                  <a:pt x="75" y="87"/>
                  <a:pt x="76" y="87"/>
                  <a:pt x="76" y="86"/>
                </a:cubicBezTo>
                <a:cubicBezTo>
                  <a:pt x="76" y="86"/>
                  <a:pt x="75" y="85"/>
                  <a:pt x="73" y="84"/>
                </a:cubicBezTo>
                <a:cubicBezTo>
                  <a:pt x="75" y="83"/>
                  <a:pt x="76" y="82"/>
                  <a:pt x="76" y="82"/>
                </a:cubicBezTo>
                <a:cubicBezTo>
                  <a:pt x="76" y="82"/>
                  <a:pt x="75" y="82"/>
                  <a:pt x="74" y="82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0"/>
                  <a:pt x="73" y="81"/>
                  <a:pt x="71" y="82"/>
                </a:cubicBezTo>
                <a:cubicBezTo>
                  <a:pt x="71" y="82"/>
                  <a:pt x="71" y="82"/>
                  <a:pt x="71" y="82"/>
                </a:cubicBezTo>
                <a:cubicBezTo>
                  <a:pt x="71" y="81"/>
                  <a:pt x="71" y="80"/>
                  <a:pt x="71" y="79"/>
                </a:cubicBezTo>
                <a:cubicBezTo>
                  <a:pt x="79" y="77"/>
                  <a:pt x="88" y="75"/>
                  <a:pt x="92" y="75"/>
                </a:cubicBezTo>
                <a:cubicBezTo>
                  <a:pt x="95" y="75"/>
                  <a:pt x="95" y="82"/>
                  <a:pt x="96" y="84"/>
                </a:cubicBezTo>
                <a:cubicBezTo>
                  <a:pt x="97" y="86"/>
                  <a:pt x="102" y="89"/>
                  <a:pt x="105" y="90"/>
                </a:cubicBezTo>
                <a:cubicBezTo>
                  <a:pt x="104" y="92"/>
                  <a:pt x="103" y="92"/>
                  <a:pt x="103" y="95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03" y="103"/>
                  <a:pt x="105" y="108"/>
                  <a:pt x="108" y="110"/>
                </a:cubicBezTo>
                <a:cubicBezTo>
                  <a:pt x="107" y="107"/>
                  <a:pt x="106" y="103"/>
                  <a:pt x="106" y="100"/>
                </a:cubicBezTo>
                <a:cubicBezTo>
                  <a:pt x="106" y="96"/>
                  <a:pt x="107" y="98"/>
                  <a:pt x="107" y="93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11" y="86"/>
                  <a:pt x="111" y="86"/>
                  <a:pt x="111" y="86"/>
                </a:cubicBezTo>
                <a:cubicBezTo>
                  <a:pt x="116" y="87"/>
                  <a:pt x="116" y="87"/>
                  <a:pt x="116" y="87"/>
                </a:cubicBezTo>
                <a:cubicBezTo>
                  <a:pt x="114" y="83"/>
                  <a:pt x="111" y="84"/>
                  <a:pt x="110" y="79"/>
                </a:cubicBezTo>
                <a:cubicBezTo>
                  <a:pt x="110" y="76"/>
                  <a:pt x="111" y="71"/>
                  <a:pt x="114" y="71"/>
                </a:cubicBezTo>
                <a:cubicBezTo>
                  <a:pt x="117" y="71"/>
                  <a:pt x="117" y="71"/>
                  <a:pt x="117" y="71"/>
                </a:cubicBezTo>
                <a:cubicBezTo>
                  <a:pt x="120" y="71"/>
                  <a:pt x="125" y="72"/>
                  <a:pt x="131" y="75"/>
                </a:cubicBezTo>
                <a:cubicBezTo>
                  <a:pt x="130" y="76"/>
                  <a:pt x="130" y="76"/>
                  <a:pt x="131" y="77"/>
                </a:cubicBezTo>
                <a:cubicBezTo>
                  <a:pt x="131" y="77"/>
                  <a:pt x="132" y="77"/>
                  <a:pt x="135" y="76"/>
                </a:cubicBezTo>
                <a:cubicBezTo>
                  <a:pt x="136" y="77"/>
                  <a:pt x="138" y="78"/>
                  <a:pt x="139" y="79"/>
                </a:cubicBezTo>
                <a:cubicBezTo>
                  <a:pt x="140" y="81"/>
                  <a:pt x="141" y="82"/>
                  <a:pt x="141" y="82"/>
                </a:cubicBezTo>
                <a:cubicBezTo>
                  <a:pt x="142" y="82"/>
                  <a:pt x="142" y="82"/>
                  <a:pt x="143" y="81"/>
                </a:cubicBezTo>
                <a:cubicBezTo>
                  <a:pt x="147" y="83"/>
                  <a:pt x="151" y="86"/>
                  <a:pt x="151" y="88"/>
                </a:cubicBezTo>
                <a:cubicBezTo>
                  <a:pt x="151" y="93"/>
                  <a:pt x="151" y="93"/>
                  <a:pt x="151" y="93"/>
                </a:cubicBezTo>
                <a:cubicBezTo>
                  <a:pt x="151" y="97"/>
                  <a:pt x="142" y="108"/>
                  <a:pt x="135" y="117"/>
                </a:cubicBezTo>
                <a:cubicBezTo>
                  <a:pt x="137" y="118"/>
                  <a:pt x="137" y="118"/>
                  <a:pt x="137" y="118"/>
                </a:cubicBezTo>
                <a:cubicBezTo>
                  <a:pt x="142" y="111"/>
                  <a:pt x="149" y="103"/>
                  <a:pt x="152" y="102"/>
                </a:cubicBezTo>
                <a:cubicBezTo>
                  <a:pt x="157" y="124"/>
                  <a:pt x="157" y="124"/>
                  <a:pt x="157" y="124"/>
                </a:cubicBezTo>
                <a:cubicBezTo>
                  <a:pt x="154" y="123"/>
                  <a:pt x="154" y="123"/>
                  <a:pt x="154" y="123"/>
                </a:cubicBezTo>
                <a:cubicBezTo>
                  <a:pt x="155" y="125"/>
                  <a:pt x="155" y="125"/>
                  <a:pt x="155" y="125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53" y="127"/>
                  <a:pt x="153" y="127"/>
                  <a:pt x="153" y="127"/>
                </a:cubicBezTo>
                <a:cubicBezTo>
                  <a:pt x="153" y="127"/>
                  <a:pt x="153" y="127"/>
                  <a:pt x="153" y="127"/>
                </a:cubicBezTo>
                <a:cubicBezTo>
                  <a:pt x="153" y="127"/>
                  <a:pt x="153" y="127"/>
                  <a:pt x="152" y="128"/>
                </a:cubicBezTo>
                <a:cubicBezTo>
                  <a:pt x="152" y="127"/>
                  <a:pt x="152" y="127"/>
                  <a:pt x="151" y="127"/>
                </a:cubicBezTo>
                <a:cubicBezTo>
                  <a:pt x="151" y="127"/>
                  <a:pt x="150" y="128"/>
                  <a:pt x="150" y="130"/>
                </a:cubicBezTo>
                <a:cubicBezTo>
                  <a:pt x="149" y="129"/>
                  <a:pt x="148" y="129"/>
                  <a:pt x="147" y="129"/>
                </a:cubicBezTo>
                <a:cubicBezTo>
                  <a:pt x="147" y="130"/>
                  <a:pt x="147" y="130"/>
                  <a:pt x="148" y="130"/>
                </a:cubicBezTo>
                <a:cubicBezTo>
                  <a:pt x="147" y="130"/>
                  <a:pt x="147" y="131"/>
                  <a:pt x="147" y="131"/>
                </a:cubicBezTo>
                <a:cubicBezTo>
                  <a:pt x="146" y="131"/>
                  <a:pt x="147" y="132"/>
                  <a:pt x="149" y="133"/>
                </a:cubicBezTo>
                <a:cubicBezTo>
                  <a:pt x="147" y="134"/>
                  <a:pt x="146" y="134"/>
                  <a:pt x="147" y="135"/>
                </a:cubicBezTo>
                <a:cubicBezTo>
                  <a:pt x="147" y="135"/>
                  <a:pt x="147" y="135"/>
                  <a:pt x="148" y="135"/>
                </a:cubicBezTo>
                <a:cubicBezTo>
                  <a:pt x="147" y="136"/>
                  <a:pt x="147" y="136"/>
                  <a:pt x="147" y="136"/>
                </a:cubicBezTo>
                <a:cubicBezTo>
                  <a:pt x="148" y="137"/>
                  <a:pt x="149" y="136"/>
                  <a:pt x="151" y="135"/>
                </a:cubicBezTo>
                <a:cubicBezTo>
                  <a:pt x="151" y="137"/>
                  <a:pt x="151" y="139"/>
                  <a:pt x="152" y="139"/>
                </a:cubicBezTo>
                <a:cubicBezTo>
                  <a:pt x="152" y="139"/>
                  <a:pt x="153" y="138"/>
                  <a:pt x="153" y="138"/>
                </a:cubicBezTo>
                <a:cubicBezTo>
                  <a:pt x="153" y="138"/>
                  <a:pt x="153" y="139"/>
                  <a:pt x="154" y="139"/>
                </a:cubicBezTo>
                <a:cubicBezTo>
                  <a:pt x="154" y="138"/>
                  <a:pt x="154" y="137"/>
                  <a:pt x="154" y="135"/>
                </a:cubicBezTo>
                <a:cubicBezTo>
                  <a:pt x="156" y="136"/>
                  <a:pt x="157" y="137"/>
                  <a:pt x="157" y="136"/>
                </a:cubicBezTo>
                <a:cubicBezTo>
                  <a:pt x="158" y="136"/>
                  <a:pt x="157" y="136"/>
                  <a:pt x="157" y="135"/>
                </a:cubicBezTo>
                <a:cubicBezTo>
                  <a:pt x="158" y="135"/>
                  <a:pt x="158" y="135"/>
                  <a:pt x="158" y="135"/>
                </a:cubicBezTo>
                <a:cubicBezTo>
                  <a:pt x="158" y="134"/>
                  <a:pt x="157" y="133"/>
                  <a:pt x="156" y="133"/>
                </a:cubicBezTo>
                <a:cubicBezTo>
                  <a:pt x="157" y="132"/>
                  <a:pt x="158" y="131"/>
                  <a:pt x="158" y="131"/>
                </a:cubicBezTo>
                <a:cubicBezTo>
                  <a:pt x="158" y="130"/>
                  <a:pt x="157" y="130"/>
                  <a:pt x="157" y="130"/>
                </a:cubicBezTo>
                <a:cubicBezTo>
                  <a:pt x="157" y="130"/>
                  <a:pt x="157" y="129"/>
                  <a:pt x="157" y="129"/>
                </a:cubicBezTo>
                <a:cubicBezTo>
                  <a:pt x="157" y="129"/>
                  <a:pt x="157" y="129"/>
                  <a:pt x="157" y="129"/>
                </a:cubicBezTo>
                <a:cubicBezTo>
                  <a:pt x="157" y="128"/>
                  <a:pt x="157" y="128"/>
                  <a:pt x="157" y="128"/>
                </a:cubicBezTo>
                <a:cubicBezTo>
                  <a:pt x="161" y="128"/>
                  <a:pt x="166" y="127"/>
                  <a:pt x="169" y="128"/>
                </a:cubicBezTo>
                <a:cubicBezTo>
                  <a:pt x="170" y="128"/>
                  <a:pt x="171" y="128"/>
                  <a:pt x="171" y="129"/>
                </a:cubicBezTo>
                <a:cubicBezTo>
                  <a:pt x="168" y="130"/>
                  <a:pt x="165" y="132"/>
                  <a:pt x="166" y="133"/>
                </a:cubicBezTo>
                <a:cubicBezTo>
                  <a:pt x="166" y="134"/>
                  <a:pt x="167" y="134"/>
                  <a:pt x="168" y="134"/>
                </a:cubicBezTo>
                <a:cubicBezTo>
                  <a:pt x="167" y="135"/>
                  <a:pt x="167" y="136"/>
                  <a:pt x="167" y="137"/>
                </a:cubicBezTo>
                <a:cubicBezTo>
                  <a:pt x="168" y="138"/>
                  <a:pt x="172" y="137"/>
                  <a:pt x="176" y="134"/>
                </a:cubicBezTo>
                <a:cubicBezTo>
                  <a:pt x="176" y="139"/>
                  <a:pt x="177" y="142"/>
                  <a:pt x="178" y="142"/>
                </a:cubicBezTo>
                <a:cubicBezTo>
                  <a:pt x="179" y="142"/>
                  <a:pt x="180" y="141"/>
                  <a:pt x="180" y="140"/>
                </a:cubicBezTo>
                <a:cubicBezTo>
                  <a:pt x="181" y="141"/>
                  <a:pt x="182" y="142"/>
                  <a:pt x="182" y="142"/>
                </a:cubicBezTo>
                <a:cubicBezTo>
                  <a:pt x="183" y="142"/>
                  <a:pt x="184" y="138"/>
                  <a:pt x="183" y="134"/>
                </a:cubicBezTo>
                <a:cubicBezTo>
                  <a:pt x="187" y="137"/>
                  <a:pt x="190" y="138"/>
                  <a:pt x="191" y="137"/>
                </a:cubicBezTo>
                <a:cubicBezTo>
                  <a:pt x="191" y="136"/>
                  <a:pt x="191" y="135"/>
                  <a:pt x="190" y="134"/>
                </a:cubicBezTo>
                <a:cubicBezTo>
                  <a:pt x="191" y="134"/>
                  <a:pt x="192" y="134"/>
                  <a:pt x="193" y="133"/>
                </a:cubicBezTo>
                <a:cubicBezTo>
                  <a:pt x="193" y="132"/>
                  <a:pt x="191" y="130"/>
                  <a:pt x="187" y="128"/>
                </a:cubicBezTo>
                <a:cubicBezTo>
                  <a:pt x="188" y="128"/>
                  <a:pt x="188" y="127"/>
                  <a:pt x="189" y="127"/>
                </a:cubicBezTo>
                <a:cubicBezTo>
                  <a:pt x="191" y="127"/>
                  <a:pt x="191" y="127"/>
                  <a:pt x="191" y="127"/>
                </a:cubicBezTo>
                <a:cubicBezTo>
                  <a:pt x="191" y="125"/>
                  <a:pt x="191" y="125"/>
                  <a:pt x="191" y="125"/>
                </a:cubicBezTo>
                <a:cubicBezTo>
                  <a:pt x="192" y="124"/>
                  <a:pt x="193" y="124"/>
                  <a:pt x="192" y="123"/>
                </a:cubicBezTo>
                <a:cubicBezTo>
                  <a:pt x="192" y="122"/>
                  <a:pt x="191" y="122"/>
                  <a:pt x="189" y="122"/>
                </a:cubicBezTo>
                <a:cubicBezTo>
                  <a:pt x="190" y="121"/>
                  <a:pt x="191" y="120"/>
                  <a:pt x="190" y="120"/>
                </a:cubicBezTo>
                <a:cubicBezTo>
                  <a:pt x="190" y="118"/>
                  <a:pt x="186" y="120"/>
                  <a:pt x="183" y="122"/>
                </a:cubicBezTo>
                <a:cubicBezTo>
                  <a:pt x="182" y="122"/>
                  <a:pt x="182" y="122"/>
                  <a:pt x="182" y="122"/>
                </a:cubicBezTo>
                <a:cubicBezTo>
                  <a:pt x="183" y="118"/>
                  <a:pt x="182" y="115"/>
                  <a:pt x="181" y="115"/>
                </a:cubicBezTo>
                <a:cubicBezTo>
                  <a:pt x="180" y="115"/>
                  <a:pt x="180" y="115"/>
                  <a:pt x="179" y="117"/>
                </a:cubicBezTo>
                <a:cubicBezTo>
                  <a:pt x="179" y="116"/>
                  <a:pt x="178" y="116"/>
                  <a:pt x="178" y="115"/>
                </a:cubicBezTo>
                <a:cubicBezTo>
                  <a:pt x="178" y="115"/>
                  <a:pt x="178" y="115"/>
                  <a:pt x="178" y="115"/>
                </a:cubicBezTo>
                <a:cubicBezTo>
                  <a:pt x="178" y="111"/>
                  <a:pt x="178" y="111"/>
                  <a:pt x="178" y="111"/>
                </a:cubicBezTo>
                <a:cubicBezTo>
                  <a:pt x="178" y="107"/>
                  <a:pt x="179" y="110"/>
                  <a:pt x="180" y="106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75" y="116"/>
                  <a:pt x="175" y="119"/>
                  <a:pt x="175" y="122"/>
                </a:cubicBezTo>
                <a:cubicBezTo>
                  <a:pt x="174" y="122"/>
                  <a:pt x="174" y="122"/>
                  <a:pt x="174" y="122"/>
                </a:cubicBezTo>
                <a:cubicBezTo>
                  <a:pt x="171" y="120"/>
                  <a:pt x="168" y="119"/>
                  <a:pt x="167" y="120"/>
                </a:cubicBezTo>
                <a:cubicBezTo>
                  <a:pt x="167" y="121"/>
                  <a:pt x="167" y="122"/>
                  <a:pt x="168" y="123"/>
                </a:cubicBezTo>
                <a:cubicBezTo>
                  <a:pt x="158" y="122"/>
                  <a:pt x="156" y="103"/>
                  <a:pt x="156" y="92"/>
                </a:cubicBezTo>
                <a:cubicBezTo>
                  <a:pt x="156" y="91"/>
                  <a:pt x="156" y="91"/>
                  <a:pt x="156" y="91"/>
                </a:cubicBezTo>
                <a:cubicBezTo>
                  <a:pt x="156" y="87"/>
                  <a:pt x="157" y="87"/>
                  <a:pt x="157" y="83"/>
                </a:cubicBezTo>
                <a:cubicBezTo>
                  <a:pt x="184" y="78"/>
                  <a:pt x="184" y="78"/>
                  <a:pt x="184" y="78"/>
                </a:cubicBezTo>
                <a:cubicBezTo>
                  <a:pt x="190" y="89"/>
                  <a:pt x="190" y="89"/>
                  <a:pt x="190" y="89"/>
                </a:cubicBezTo>
                <a:cubicBezTo>
                  <a:pt x="191" y="89"/>
                  <a:pt x="191" y="89"/>
                  <a:pt x="191" y="89"/>
                </a:cubicBezTo>
                <a:cubicBezTo>
                  <a:pt x="192" y="84"/>
                  <a:pt x="192" y="84"/>
                  <a:pt x="192" y="84"/>
                </a:cubicBezTo>
                <a:cubicBezTo>
                  <a:pt x="187" y="84"/>
                  <a:pt x="187" y="81"/>
                  <a:pt x="186" y="77"/>
                </a:cubicBezTo>
                <a:cubicBezTo>
                  <a:pt x="189" y="77"/>
                  <a:pt x="189" y="77"/>
                  <a:pt x="189" y="77"/>
                </a:cubicBezTo>
                <a:cubicBezTo>
                  <a:pt x="195" y="77"/>
                  <a:pt x="196" y="76"/>
                  <a:pt x="200" y="75"/>
                </a:cubicBezTo>
                <a:cubicBezTo>
                  <a:pt x="206" y="74"/>
                  <a:pt x="207" y="76"/>
                  <a:pt x="212" y="76"/>
                </a:cubicBezTo>
                <a:cubicBezTo>
                  <a:pt x="212" y="76"/>
                  <a:pt x="213" y="76"/>
                  <a:pt x="213" y="76"/>
                </a:cubicBezTo>
                <a:cubicBezTo>
                  <a:pt x="213" y="76"/>
                  <a:pt x="213" y="77"/>
                  <a:pt x="213" y="77"/>
                </a:cubicBezTo>
                <a:cubicBezTo>
                  <a:pt x="212" y="76"/>
                  <a:pt x="211" y="76"/>
                  <a:pt x="210" y="76"/>
                </a:cubicBezTo>
                <a:cubicBezTo>
                  <a:pt x="210" y="76"/>
                  <a:pt x="210" y="77"/>
                  <a:pt x="211" y="77"/>
                </a:cubicBezTo>
                <a:cubicBezTo>
                  <a:pt x="210" y="77"/>
                  <a:pt x="210" y="77"/>
                  <a:pt x="209" y="78"/>
                </a:cubicBezTo>
                <a:cubicBezTo>
                  <a:pt x="209" y="78"/>
                  <a:pt x="210" y="79"/>
                  <a:pt x="212" y="80"/>
                </a:cubicBezTo>
                <a:cubicBezTo>
                  <a:pt x="210" y="81"/>
                  <a:pt x="209" y="81"/>
                  <a:pt x="210" y="82"/>
                </a:cubicBezTo>
                <a:cubicBezTo>
                  <a:pt x="210" y="82"/>
                  <a:pt x="210" y="82"/>
                  <a:pt x="211" y="82"/>
                </a:cubicBezTo>
                <a:cubicBezTo>
                  <a:pt x="210" y="83"/>
                  <a:pt x="210" y="83"/>
                  <a:pt x="210" y="83"/>
                </a:cubicBezTo>
                <a:cubicBezTo>
                  <a:pt x="211" y="84"/>
                  <a:pt x="212" y="83"/>
                  <a:pt x="214" y="82"/>
                </a:cubicBezTo>
                <a:cubicBezTo>
                  <a:pt x="214" y="84"/>
                  <a:pt x="214" y="86"/>
                  <a:pt x="215" y="86"/>
                </a:cubicBezTo>
                <a:cubicBezTo>
                  <a:pt x="215" y="86"/>
                  <a:pt x="215" y="85"/>
                  <a:pt x="216" y="85"/>
                </a:cubicBezTo>
                <a:cubicBezTo>
                  <a:pt x="216" y="85"/>
                  <a:pt x="216" y="86"/>
                  <a:pt x="217" y="86"/>
                </a:cubicBezTo>
                <a:cubicBezTo>
                  <a:pt x="217" y="85"/>
                  <a:pt x="217" y="84"/>
                  <a:pt x="217" y="82"/>
                </a:cubicBezTo>
                <a:cubicBezTo>
                  <a:pt x="219" y="83"/>
                  <a:pt x="220" y="84"/>
                  <a:pt x="220" y="83"/>
                </a:cubicBezTo>
                <a:cubicBezTo>
                  <a:pt x="220" y="83"/>
                  <a:pt x="220" y="83"/>
                  <a:pt x="220" y="82"/>
                </a:cubicBezTo>
                <a:cubicBezTo>
                  <a:pt x="221" y="82"/>
                  <a:pt x="221" y="82"/>
                  <a:pt x="221" y="82"/>
                </a:cubicBezTo>
                <a:cubicBezTo>
                  <a:pt x="221" y="81"/>
                  <a:pt x="220" y="80"/>
                  <a:pt x="219" y="80"/>
                </a:cubicBezTo>
                <a:cubicBezTo>
                  <a:pt x="220" y="79"/>
                  <a:pt x="221" y="78"/>
                  <a:pt x="221" y="77"/>
                </a:cubicBezTo>
                <a:cubicBezTo>
                  <a:pt x="221" y="77"/>
                  <a:pt x="220" y="77"/>
                  <a:pt x="220" y="77"/>
                </a:cubicBezTo>
                <a:cubicBezTo>
                  <a:pt x="220" y="77"/>
                  <a:pt x="220" y="77"/>
                  <a:pt x="220" y="77"/>
                </a:cubicBezTo>
                <a:cubicBezTo>
                  <a:pt x="223" y="77"/>
                  <a:pt x="225" y="79"/>
                  <a:pt x="228" y="80"/>
                </a:cubicBezTo>
                <a:cubicBezTo>
                  <a:pt x="227" y="81"/>
                  <a:pt x="226" y="81"/>
                  <a:pt x="226" y="82"/>
                </a:cubicBezTo>
                <a:cubicBezTo>
                  <a:pt x="226" y="82"/>
                  <a:pt x="227" y="82"/>
                  <a:pt x="227" y="82"/>
                </a:cubicBezTo>
                <a:cubicBezTo>
                  <a:pt x="227" y="83"/>
                  <a:pt x="227" y="83"/>
                  <a:pt x="227" y="83"/>
                </a:cubicBezTo>
                <a:cubicBezTo>
                  <a:pt x="227" y="84"/>
                  <a:pt x="229" y="83"/>
                  <a:pt x="231" y="82"/>
                </a:cubicBezTo>
                <a:cubicBezTo>
                  <a:pt x="231" y="84"/>
                  <a:pt x="231" y="86"/>
                  <a:pt x="232" y="86"/>
                </a:cubicBezTo>
                <a:cubicBezTo>
                  <a:pt x="232" y="86"/>
                  <a:pt x="232" y="85"/>
                  <a:pt x="232" y="85"/>
                </a:cubicBezTo>
                <a:cubicBezTo>
                  <a:pt x="233" y="85"/>
                  <a:pt x="233" y="86"/>
                  <a:pt x="233" y="86"/>
                </a:cubicBezTo>
                <a:cubicBezTo>
                  <a:pt x="234" y="85"/>
                  <a:pt x="234" y="84"/>
                  <a:pt x="234" y="82"/>
                </a:cubicBezTo>
                <a:cubicBezTo>
                  <a:pt x="235" y="83"/>
                  <a:pt x="237" y="84"/>
                  <a:pt x="237" y="83"/>
                </a:cubicBezTo>
                <a:cubicBezTo>
                  <a:pt x="237" y="83"/>
                  <a:pt x="237" y="83"/>
                  <a:pt x="237" y="82"/>
                </a:cubicBezTo>
                <a:cubicBezTo>
                  <a:pt x="237" y="82"/>
                  <a:pt x="238" y="82"/>
                  <a:pt x="238" y="82"/>
                </a:cubicBezTo>
                <a:cubicBezTo>
                  <a:pt x="238" y="81"/>
                  <a:pt x="237" y="80"/>
                  <a:pt x="235" y="80"/>
                </a:cubicBezTo>
                <a:cubicBezTo>
                  <a:pt x="237" y="79"/>
                  <a:pt x="238" y="78"/>
                  <a:pt x="238" y="77"/>
                </a:cubicBezTo>
                <a:cubicBezTo>
                  <a:pt x="237" y="77"/>
                  <a:pt x="237" y="77"/>
                  <a:pt x="236" y="77"/>
                </a:cubicBezTo>
                <a:cubicBezTo>
                  <a:pt x="237" y="77"/>
                  <a:pt x="237" y="76"/>
                  <a:pt x="237" y="76"/>
                </a:cubicBezTo>
                <a:cubicBezTo>
                  <a:pt x="236" y="76"/>
                  <a:pt x="235" y="76"/>
                  <a:pt x="233" y="77"/>
                </a:cubicBezTo>
                <a:cubicBezTo>
                  <a:pt x="233" y="77"/>
                  <a:pt x="233" y="77"/>
                  <a:pt x="233" y="77"/>
                </a:cubicBezTo>
                <a:cubicBezTo>
                  <a:pt x="233" y="76"/>
                  <a:pt x="233" y="74"/>
                  <a:pt x="233" y="74"/>
                </a:cubicBezTo>
                <a:cubicBezTo>
                  <a:pt x="232" y="74"/>
                  <a:pt x="232" y="74"/>
                  <a:pt x="232" y="75"/>
                </a:cubicBezTo>
                <a:cubicBezTo>
                  <a:pt x="232" y="74"/>
                  <a:pt x="231" y="74"/>
                  <a:pt x="231" y="74"/>
                </a:cubicBezTo>
                <a:cubicBezTo>
                  <a:pt x="231" y="74"/>
                  <a:pt x="230" y="75"/>
                  <a:pt x="230" y="77"/>
                </a:cubicBezTo>
                <a:cubicBezTo>
                  <a:pt x="229" y="76"/>
                  <a:pt x="227" y="76"/>
                  <a:pt x="227" y="76"/>
                </a:cubicBezTo>
                <a:cubicBezTo>
                  <a:pt x="227" y="76"/>
                  <a:pt x="227" y="76"/>
                  <a:pt x="227" y="77"/>
                </a:cubicBezTo>
                <a:cubicBezTo>
                  <a:pt x="211" y="71"/>
                  <a:pt x="211" y="71"/>
                  <a:pt x="211" y="71"/>
                </a:cubicBezTo>
                <a:cubicBezTo>
                  <a:pt x="217" y="66"/>
                  <a:pt x="217" y="66"/>
                  <a:pt x="217" y="66"/>
                </a:cubicBezTo>
                <a:cubicBezTo>
                  <a:pt x="217" y="68"/>
                  <a:pt x="218" y="70"/>
                  <a:pt x="219" y="70"/>
                </a:cubicBezTo>
                <a:cubicBezTo>
                  <a:pt x="219" y="70"/>
                  <a:pt x="220" y="69"/>
                  <a:pt x="220" y="68"/>
                </a:cubicBezTo>
                <a:cubicBezTo>
                  <a:pt x="221" y="69"/>
                  <a:pt x="222" y="70"/>
                  <a:pt x="223" y="69"/>
                </a:cubicBezTo>
                <a:cubicBezTo>
                  <a:pt x="224" y="69"/>
                  <a:pt x="224" y="66"/>
                  <a:pt x="223" y="62"/>
                </a:cubicBezTo>
                <a:cubicBezTo>
                  <a:pt x="227" y="64"/>
                  <a:pt x="231" y="65"/>
                  <a:pt x="231" y="64"/>
                </a:cubicBezTo>
                <a:cubicBezTo>
                  <a:pt x="232" y="64"/>
                  <a:pt x="231" y="63"/>
                  <a:pt x="230" y="61"/>
                </a:cubicBezTo>
                <a:cubicBezTo>
                  <a:pt x="232" y="61"/>
                  <a:pt x="233" y="61"/>
                  <a:pt x="233" y="61"/>
                </a:cubicBezTo>
                <a:cubicBezTo>
                  <a:pt x="234" y="59"/>
                  <a:pt x="231" y="57"/>
                  <a:pt x="227" y="56"/>
                </a:cubicBezTo>
                <a:cubicBezTo>
                  <a:pt x="231" y="54"/>
                  <a:pt x="233" y="52"/>
                  <a:pt x="233" y="51"/>
                </a:cubicBezTo>
                <a:cubicBezTo>
                  <a:pt x="233" y="50"/>
                  <a:pt x="232" y="50"/>
                  <a:pt x="230" y="50"/>
                </a:cubicBezTo>
                <a:cubicBezTo>
                  <a:pt x="231" y="49"/>
                  <a:pt x="231" y="48"/>
                  <a:pt x="231" y="47"/>
                </a:cubicBezTo>
                <a:cubicBezTo>
                  <a:pt x="230" y="46"/>
                  <a:pt x="226" y="47"/>
                  <a:pt x="222" y="50"/>
                </a:cubicBezTo>
                <a:cubicBezTo>
                  <a:pt x="222" y="50"/>
                  <a:pt x="222" y="50"/>
                  <a:pt x="222" y="50"/>
                </a:cubicBezTo>
                <a:cubicBezTo>
                  <a:pt x="223" y="46"/>
                  <a:pt x="223" y="43"/>
                  <a:pt x="221" y="42"/>
                </a:cubicBezTo>
                <a:cubicBezTo>
                  <a:pt x="221" y="42"/>
                  <a:pt x="220" y="43"/>
                  <a:pt x="219" y="44"/>
                </a:cubicBezTo>
                <a:cubicBezTo>
                  <a:pt x="219" y="43"/>
                  <a:pt x="218" y="42"/>
                  <a:pt x="218" y="42"/>
                </a:cubicBezTo>
                <a:cubicBezTo>
                  <a:pt x="216" y="42"/>
                  <a:pt x="215" y="45"/>
                  <a:pt x="215" y="50"/>
                </a:cubicBezTo>
                <a:cubicBezTo>
                  <a:pt x="212" y="48"/>
                  <a:pt x="209" y="47"/>
                  <a:pt x="208" y="48"/>
                </a:cubicBezTo>
                <a:cubicBezTo>
                  <a:pt x="207" y="48"/>
                  <a:pt x="208" y="49"/>
                  <a:pt x="209" y="50"/>
                </a:cubicBezTo>
                <a:cubicBezTo>
                  <a:pt x="207" y="50"/>
                  <a:pt x="206" y="50"/>
                  <a:pt x="206" y="51"/>
                </a:cubicBezTo>
                <a:cubicBezTo>
                  <a:pt x="205" y="52"/>
                  <a:pt x="208" y="54"/>
                  <a:pt x="212" y="56"/>
                </a:cubicBezTo>
                <a:cubicBezTo>
                  <a:pt x="208" y="58"/>
                  <a:pt x="206" y="60"/>
                  <a:pt x="206" y="61"/>
                </a:cubicBezTo>
                <a:cubicBezTo>
                  <a:pt x="206" y="62"/>
                  <a:pt x="207" y="62"/>
                  <a:pt x="209" y="62"/>
                </a:cubicBezTo>
                <a:cubicBezTo>
                  <a:pt x="208" y="63"/>
                  <a:pt x="208" y="64"/>
                  <a:pt x="208" y="64"/>
                </a:cubicBezTo>
                <a:cubicBezTo>
                  <a:pt x="209" y="66"/>
                  <a:pt x="212" y="65"/>
                  <a:pt x="216" y="62"/>
                </a:cubicBezTo>
                <a:cubicBezTo>
                  <a:pt x="216" y="63"/>
                  <a:pt x="216" y="63"/>
                  <a:pt x="216" y="64"/>
                </a:cubicBezTo>
                <a:cubicBezTo>
                  <a:pt x="206" y="72"/>
                  <a:pt x="206" y="72"/>
                  <a:pt x="206" y="72"/>
                </a:cubicBezTo>
                <a:cubicBezTo>
                  <a:pt x="203" y="71"/>
                  <a:pt x="203" y="71"/>
                  <a:pt x="199" y="71"/>
                </a:cubicBezTo>
                <a:cubicBezTo>
                  <a:pt x="193" y="71"/>
                  <a:pt x="191" y="73"/>
                  <a:pt x="186" y="74"/>
                </a:cubicBezTo>
                <a:cubicBezTo>
                  <a:pt x="187" y="68"/>
                  <a:pt x="187" y="68"/>
                  <a:pt x="187" y="68"/>
                </a:cubicBezTo>
                <a:cubicBezTo>
                  <a:pt x="187" y="68"/>
                  <a:pt x="187" y="69"/>
                  <a:pt x="188" y="69"/>
                </a:cubicBezTo>
                <a:cubicBezTo>
                  <a:pt x="188" y="69"/>
                  <a:pt x="188" y="68"/>
                  <a:pt x="188" y="68"/>
                </a:cubicBezTo>
                <a:cubicBezTo>
                  <a:pt x="189" y="68"/>
                  <a:pt x="189" y="69"/>
                  <a:pt x="189" y="69"/>
                </a:cubicBezTo>
                <a:cubicBezTo>
                  <a:pt x="190" y="69"/>
                  <a:pt x="190" y="67"/>
                  <a:pt x="190" y="65"/>
                </a:cubicBezTo>
                <a:cubicBezTo>
                  <a:pt x="191" y="66"/>
                  <a:pt x="193" y="67"/>
                  <a:pt x="193" y="66"/>
                </a:cubicBezTo>
                <a:cubicBezTo>
                  <a:pt x="193" y="66"/>
                  <a:pt x="193" y="66"/>
                  <a:pt x="193" y="65"/>
                </a:cubicBezTo>
                <a:cubicBezTo>
                  <a:pt x="193" y="65"/>
                  <a:pt x="194" y="65"/>
                  <a:pt x="194" y="65"/>
                </a:cubicBezTo>
                <a:cubicBezTo>
                  <a:pt x="194" y="64"/>
                  <a:pt x="193" y="63"/>
                  <a:pt x="191" y="63"/>
                </a:cubicBezTo>
                <a:cubicBezTo>
                  <a:pt x="193" y="62"/>
                  <a:pt x="194" y="61"/>
                  <a:pt x="194" y="61"/>
                </a:cubicBezTo>
                <a:cubicBezTo>
                  <a:pt x="193" y="60"/>
                  <a:pt x="193" y="60"/>
                  <a:pt x="192" y="60"/>
                </a:cubicBezTo>
                <a:cubicBezTo>
                  <a:pt x="193" y="60"/>
                  <a:pt x="193" y="59"/>
                  <a:pt x="193" y="59"/>
                </a:cubicBezTo>
                <a:cubicBezTo>
                  <a:pt x="192" y="59"/>
                  <a:pt x="191" y="59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59"/>
                  <a:pt x="189" y="57"/>
                  <a:pt x="189" y="57"/>
                </a:cubicBezTo>
                <a:cubicBezTo>
                  <a:pt x="189" y="55"/>
                  <a:pt x="189" y="55"/>
                  <a:pt x="189" y="55"/>
                </a:cubicBezTo>
                <a:cubicBezTo>
                  <a:pt x="189" y="49"/>
                  <a:pt x="189" y="49"/>
                  <a:pt x="189" y="49"/>
                </a:cubicBezTo>
                <a:cubicBezTo>
                  <a:pt x="190" y="50"/>
                  <a:pt x="190" y="50"/>
                  <a:pt x="190" y="50"/>
                </a:cubicBezTo>
                <a:cubicBezTo>
                  <a:pt x="191" y="50"/>
                  <a:pt x="191" y="48"/>
                  <a:pt x="191" y="47"/>
                </a:cubicBezTo>
                <a:cubicBezTo>
                  <a:pt x="192" y="48"/>
                  <a:pt x="194" y="48"/>
                  <a:pt x="194" y="48"/>
                </a:cubicBezTo>
                <a:cubicBezTo>
                  <a:pt x="194" y="47"/>
                  <a:pt x="194" y="47"/>
                  <a:pt x="193" y="46"/>
                </a:cubicBezTo>
                <a:cubicBezTo>
                  <a:pt x="194" y="46"/>
                  <a:pt x="195" y="46"/>
                  <a:pt x="195" y="46"/>
                </a:cubicBezTo>
                <a:cubicBezTo>
                  <a:pt x="195" y="46"/>
                  <a:pt x="194" y="45"/>
                  <a:pt x="192" y="44"/>
                </a:cubicBezTo>
                <a:cubicBezTo>
                  <a:pt x="194" y="43"/>
                  <a:pt x="195" y="42"/>
                  <a:pt x="195" y="42"/>
                </a:cubicBezTo>
                <a:cubicBezTo>
                  <a:pt x="194" y="42"/>
                  <a:pt x="194" y="41"/>
                  <a:pt x="193" y="42"/>
                </a:cubicBezTo>
                <a:cubicBezTo>
                  <a:pt x="194" y="41"/>
                  <a:pt x="194" y="41"/>
                  <a:pt x="194" y="40"/>
                </a:cubicBezTo>
                <a:cubicBezTo>
                  <a:pt x="193" y="40"/>
                  <a:pt x="192" y="40"/>
                  <a:pt x="190" y="42"/>
                </a:cubicBezTo>
                <a:cubicBezTo>
                  <a:pt x="190" y="42"/>
                  <a:pt x="190" y="42"/>
                  <a:pt x="190" y="42"/>
                </a:cubicBezTo>
                <a:cubicBezTo>
                  <a:pt x="190" y="40"/>
                  <a:pt x="190" y="38"/>
                  <a:pt x="190" y="38"/>
                </a:cubicBezTo>
                <a:cubicBezTo>
                  <a:pt x="190" y="38"/>
                  <a:pt x="190" y="38"/>
                  <a:pt x="189" y="38"/>
                </a:cubicBezTo>
                <a:cubicBezTo>
                  <a:pt x="190" y="31"/>
                  <a:pt x="190" y="31"/>
                  <a:pt x="190" y="31"/>
                </a:cubicBezTo>
                <a:cubicBezTo>
                  <a:pt x="190" y="31"/>
                  <a:pt x="189" y="34"/>
                  <a:pt x="188" y="38"/>
                </a:cubicBezTo>
                <a:cubicBezTo>
                  <a:pt x="188" y="38"/>
                  <a:pt x="188" y="38"/>
                  <a:pt x="188" y="38"/>
                </a:cubicBezTo>
                <a:cubicBezTo>
                  <a:pt x="187" y="38"/>
                  <a:pt x="187" y="40"/>
                  <a:pt x="187" y="41"/>
                </a:cubicBezTo>
                <a:cubicBezTo>
                  <a:pt x="186" y="41"/>
                  <a:pt x="184" y="40"/>
                  <a:pt x="184" y="41"/>
                </a:cubicBezTo>
                <a:cubicBezTo>
                  <a:pt x="184" y="41"/>
                  <a:pt x="184" y="41"/>
                  <a:pt x="184" y="42"/>
                </a:cubicBezTo>
                <a:cubicBezTo>
                  <a:pt x="184" y="42"/>
                  <a:pt x="183" y="42"/>
                  <a:pt x="183" y="42"/>
                </a:cubicBezTo>
                <a:cubicBezTo>
                  <a:pt x="183" y="43"/>
                  <a:pt x="184" y="43"/>
                  <a:pt x="186" y="44"/>
                </a:cubicBezTo>
                <a:cubicBezTo>
                  <a:pt x="184" y="45"/>
                  <a:pt x="183" y="46"/>
                  <a:pt x="183" y="46"/>
                </a:cubicBezTo>
                <a:cubicBezTo>
                  <a:pt x="183" y="47"/>
                  <a:pt x="184" y="47"/>
                  <a:pt x="184" y="47"/>
                </a:cubicBezTo>
                <a:cubicBezTo>
                  <a:pt x="184" y="47"/>
                  <a:pt x="184" y="48"/>
                  <a:pt x="184" y="48"/>
                </a:cubicBezTo>
                <a:cubicBezTo>
                  <a:pt x="184" y="48"/>
                  <a:pt x="186" y="48"/>
                  <a:pt x="187" y="47"/>
                </a:cubicBezTo>
                <a:cubicBezTo>
                  <a:pt x="187" y="49"/>
                  <a:pt x="187" y="49"/>
                  <a:pt x="187" y="49"/>
                </a:cubicBezTo>
                <a:cubicBezTo>
                  <a:pt x="186" y="49"/>
                  <a:pt x="185" y="49"/>
                  <a:pt x="184" y="50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84" y="49"/>
                  <a:pt x="184" y="47"/>
                  <a:pt x="183" y="47"/>
                </a:cubicBezTo>
                <a:cubicBezTo>
                  <a:pt x="183" y="47"/>
                  <a:pt x="183" y="47"/>
                  <a:pt x="182" y="48"/>
                </a:cubicBezTo>
                <a:cubicBezTo>
                  <a:pt x="182" y="47"/>
                  <a:pt x="182" y="47"/>
                  <a:pt x="182" y="47"/>
                </a:cubicBezTo>
                <a:cubicBezTo>
                  <a:pt x="181" y="47"/>
                  <a:pt x="181" y="48"/>
                  <a:pt x="180" y="50"/>
                </a:cubicBezTo>
                <a:cubicBezTo>
                  <a:pt x="179" y="49"/>
                  <a:pt x="178" y="49"/>
                  <a:pt x="177" y="49"/>
                </a:cubicBezTo>
                <a:cubicBezTo>
                  <a:pt x="177" y="50"/>
                  <a:pt x="177" y="50"/>
                  <a:pt x="178" y="51"/>
                </a:cubicBezTo>
                <a:cubicBezTo>
                  <a:pt x="177" y="50"/>
                  <a:pt x="177" y="51"/>
                  <a:pt x="177" y="51"/>
                </a:cubicBezTo>
                <a:cubicBezTo>
                  <a:pt x="176" y="51"/>
                  <a:pt x="177" y="52"/>
                  <a:pt x="179" y="53"/>
                </a:cubicBezTo>
                <a:cubicBezTo>
                  <a:pt x="178" y="54"/>
                  <a:pt x="176" y="54"/>
                  <a:pt x="177" y="55"/>
                </a:cubicBezTo>
                <a:cubicBezTo>
                  <a:pt x="177" y="55"/>
                  <a:pt x="177" y="55"/>
                  <a:pt x="178" y="55"/>
                </a:cubicBezTo>
                <a:cubicBezTo>
                  <a:pt x="177" y="56"/>
                  <a:pt x="177" y="56"/>
                  <a:pt x="177" y="56"/>
                </a:cubicBezTo>
                <a:cubicBezTo>
                  <a:pt x="178" y="57"/>
                  <a:pt x="179" y="57"/>
                  <a:pt x="181" y="55"/>
                </a:cubicBezTo>
                <a:cubicBezTo>
                  <a:pt x="181" y="57"/>
                  <a:pt x="181" y="59"/>
                  <a:pt x="182" y="59"/>
                </a:cubicBezTo>
                <a:cubicBezTo>
                  <a:pt x="182" y="59"/>
                  <a:pt x="183" y="58"/>
                  <a:pt x="183" y="58"/>
                </a:cubicBezTo>
                <a:cubicBezTo>
                  <a:pt x="183" y="58"/>
                  <a:pt x="183" y="59"/>
                  <a:pt x="184" y="59"/>
                </a:cubicBezTo>
                <a:cubicBezTo>
                  <a:pt x="184" y="58"/>
                  <a:pt x="184" y="57"/>
                  <a:pt x="184" y="55"/>
                </a:cubicBezTo>
                <a:cubicBezTo>
                  <a:pt x="185" y="56"/>
                  <a:pt x="185" y="56"/>
                  <a:pt x="186" y="56"/>
                </a:cubicBezTo>
                <a:cubicBezTo>
                  <a:pt x="185" y="58"/>
                  <a:pt x="185" y="59"/>
                  <a:pt x="185" y="60"/>
                </a:cubicBezTo>
                <a:cubicBezTo>
                  <a:pt x="184" y="59"/>
                  <a:pt x="183" y="59"/>
                  <a:pt x="183" y="59"/>
                </a:cubicBezTo>
                <a:cubicBezTo>
                  <a:pt x="183" y="60"/>
                  <a:pt x="183" y="60"/>
                  <a:pt x="183" y="61"/>
                </a:cubicBezTo>
                <a:cubicBezTo>
                  <a:pt x="183" y="60"/>
                  <a:pt x="182" y="61"/>
                  <a:pt x="182" y="61"/>
                </a:cubicBezTo>
                <a:cubicBezTo>
                  <a:pt x="182" y="61"/>
                  <a:pt x="183" y="62"/>
                  <a:pt x="185" y="63"/>
                </a:cubicBezTo>
                <a:cubicBezTo>
                  <a:pt x="183" y="64"/>
                  <a:pt x="182" y="65"/>
                  <a:pt x="182" y="65"/>
                </a:cubicBezTo>
                <a:cubicBezTo>
                  <a:pt x="182" y="65"/>
                  <a:pt x="183" y="65"/>
                  <a:pt x="183" y="65"/>
                </a:cubicBezTo>
                <a:cubicBezTo>
                  <a:pt x="183" y="66"/>
                  <a:pt x="183" y="66"/>
                  <a:pt x="183" y="67"/>
                </a:cubicBezTo>
                <a:cubicBezTo>
                  <a:pt x="183" y="67"/>
                  <a:pt x="184" y="67"/>
                  <a:pt x="185" y="66"/>
                </a:cubicBezTo>
                <a:cubicBezTo>
                  <a:pt x="184" y="71"/>
                  <a:pt x="182" y="73"/>
                  <a:pt x="177" y="76"/>
                </a:cubicBezTo>
                <a:cubicBezTo>
                  <a:pt x="162" y="77"/>
                  <a:pt x="162" y="77"/>
                  <a:pt x="162" y="77"/>
                </a:cubicBezTo>
                <a:cubicBezTo>
                  <a:pt x="156" y="78"/>
                  <a:pt x="151" y="77"/>
                  <a:pt x="146" y="75"/>
                </a:cubicBezTo>
                <a:cubicBezTo>
                  <a:pt x="146" y="75"/>
                  <a:pt x="146" y="74"/>
                  <a:pt x="146" y="74"/>
                </a:cubicBezTo>
                <a:cubicBezTo>
                  <a:pt x="150" y="76"/>
                  <a:pt x="153" y="77"/>
                  <a:pt x="154" y="76"/>
                </a:cubicBezTo>
                <a:cubicBezTo>
                  <a:pt x="154" y="76"/>
                  <a:pt x="154" y="75"/>
                  <a:pt x="153" y="73"/>
                </a:cubicBezTo>
                <a:cubicBezTo>
                  <a:pt x="155" y="74"/>
                  <a:pt x="156" y="73"/>
                  <a:pt x="156" y="73"/>
                </a:cubicBezTo>
                <a:cubicBezTo>
                  <a:pt x="156" y="72"/>
                  <a:pt x="154" y="69"/>
                  <a:pt x="150" y="68"/>
                </a:cubicBezTo>
                <a:cubicBezTo>
                  <a:pt x="154" y="66"/>
                  <a:pt x="156" y="64"/>
                  <a:pt x="156" y="63"/>
                </a:cubicBezTo>
                <a:cubicBezTo>
                  <a:pt x="155" y="62"/>
                  <a:pt x="154" y="62"/>
                  <a:pt x="153" y="62"/>
                </a:cubicBezTo>
                <a:cubicBezTo>
                  <a:pt x="154" y="61"/>
                  <a:pt x="154" y="60"/>
                  <a:pt x="154" y="59"/>
                </a:cubicBezTo>
                <a:cubicBezTo>
                  <a:pt x="153" y="58"/>
                  <a:pt x="149" y="59"/>
                  <a:pt x="145" y="62"/>
                </a:cubicBezTo>
                <a:cubicBezTo>
                  <a:pt x="145" y="62"/>
                  <a:pt x="145" y="62"/>
                  <a:pt x="145" y="62"/>
                </a:cubicBezTo>
                <a:cubicBezTo>
                  <a:pt x="146" y="58"/>
                  <a:pt x="145" y="55"/>
                  <a:pt x="144" y="54"/>
                </a:cubicBezTo>
                <a:cubicBezTo>
                  <a:pt x="143" y="54"/>
                  <a:pt x="143" y="55"/>
                  <a:pt x="142" y="56"/>
                </a:cubicBezTo>
                <a:cubicBezTo>
                  <a:pt x="141" y="55"/>
                  <a:pt x="141" y="54"/>
                  <a:pt x="140" y="54"/>
                </a:cubicBezTo>
                <a:cubicBezTo>
                  <a:pt x="139" y="54"/>
                  <a:pt x="138" y="57"/>
                  <a:pt x="138" y="62"/>
                </a:cubicBezTo>
                <a:cubicBezTo>
                  <a:pt x="134" y="60"/>
                  <a:pt x="131" y="59"/>
                  <a:pt x="130" y="60"/>
                </a:cubicBezTo>
                <a:cubicBezTo>
                  <a:pt x="130" y="60"/>
                  <a:pt x="130" y="61"/>
                  <a:pt x="131" y="63"/>
                </a:cubicBezTo>
                <a:cubicBezTo>
                  <a:pt x="130" y="62"/>
                  <a:pt x="129" y="63"/>
                  <a:pt x="129" y="63"/>
                </a:cubicBezTo>
                <a:cubicBezTo>
                  <a:pt x="128" y="64"/>
                  <a:pt x="131" y="67"/>
                  <a:pt x="134" y="68"/>
                </a:cubicBezTo>
                <a:cubicBezTo>
                  <a:pt x="134" y="68"/>
                  <a:pt x="134" y="69"/>
                  <a:pt x="134" y="69"/>
                </a:cubicBezTo>
                <a:cubicBezTo>
                  <a:pt x="130" y="66"/>
                  <a:pt x="125" y="64"/>
                  <a:pt x="119" y="64"/>
                </a:cubicBezTo>
                <a:cubicBezTo>
                  <a:pt x="120" y="63"/>
                  <a:pt x="120" y="61"/>
                  <a:pt x="119" y="59"/>
                </a:cubicBezTo>
                <a:cubicBezTo>
                  <a:pt x="123" y="61"/>
                  <a:pt x="126" y="62"/>
                  <a:pt x="127" y="61"/>
                </a:cubicBezTo>
                <a:cubicBezTo>
                  <a:pt x="127" y="60"/>
                  <a:pt x="127" y="59"/>
                  <a:pt x="126" y="58"/>
                </a:cubicBezTo>
                <a:cubicBezTo>
                  <a:pt x="128" y="58"/>
                  <a:pt x="129" y="58"/>
                  <a:pt x="129" y="58"/>
                </a:cubicBezTo>
                <a:cubicBezTo>
                  <a:pt x="129" y="56"/>
                  <a:pt x="127" y="54"/>
                  <a:pt x="123" y="52"/>
                </a:cubicBezTo>
                <a:cubicBezTo>
                  <a:pt x="127" y="51"/>
                  <a:pt x="129" y="49"/>
                  <a:pt x="129" y="47"/>
                </a:cubicBezTo>
                <a:cubicBezTo>
                  <a:pt x="128" y="47"/>
                  <a:pt x="127" y="47"/>
                  <a:pt x="126" y="47"/>
                </a:cubicBezTo>
                <a:cubicBezTo>
                  <a:pt x="127" y="46"/>
                  <a:pt x="127" y="45"/>
                  <a:pt x="127" y="44"/>
                </a:cubicBezTo>
                <a:cubicBezTo>
                  <a:pt x="126" y="43"/>
                  <a:pt x="122" y="44"/>
                  <a:pt x="118" y="47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19" y="43"/>
                  <a:pt x="118" y="39"/>
                  <a:pt x="117" y="39"/>
                </a:cubicBezTo>
                <a:cubicBezTo>
                  <a:pt x="116" y="39"/>
                  <a:pt x="116" y="40"/>
                  <a:pt x="115" y="41"/>
                </a:cubicBezTo>
                <a:cubicBezTo>
                  <a:pt x="114" y="40"/>
                  <a:pt x="114" y="39"/>
                  <a:pt x="113" y="39"/>
                </a:cubicBezTo>
                <a:cubicBezTo>
                  <a:pt x="112" y="39"/>
                  <a:pt x="111" y="42"/>
                  <a:pt x="111" y="47"/>
                </a:cubicBezTo>
                <a:cubicBezTo>
                  <a:pt x="107" y="44"/>
                  <a:pt x="104" y="43"/>
                  <a:pt x="103" y="44"/>
                </a:cubicBezTo>
                <a:cubicBezTo>
                  <a:pt x="103" y="45"/>
                  <a:pt x="104" y="46"/>
                  <a:pt x="104" y="47"/>
                </a:cubicBezTo>
                <a:cubicBezTo>
                  <a:pt x="103" y="47"/>
                  <a:pt x="102" y="47"/>
                  <a:pt x="102" y="48"/>
                </a:cubicBezTo>
                <a:cubicBezTo>
                  <a:pt x="101" y="49"/>
                  <a:pt x="104" y="51"/>
                  <a:pt x="107" y="53"/>
                </a:cubicBezTo>
                <a:cubicBezTo>
                  <a:pt x="104" y="55"/>
                  <a:pt x="101" y="57"/>
                  <a:pt x="102" y="58"/>
                </a:cubicBezTo>
                <a:cubicBezTo>
                  <a:pt x="102" y="58"/>
                  <a:pt x="103" y="59"/>
                  <a:pt x="105" y="59"/>
                </a:cubicBezTo>
                <a:cubicBezTo>
                  <a:pt x="104" y="60"/>
                  <a:pt x="103" y="61"/>
                  <a:pt x="104" y="61"/>
                </a:cubicBezTo>
                <a:cubicBezTo>
                  <a:pt x="104" y="62"/>
                  <a:pt x="108" y="61"/>
                  <a:pt x="112" y="59"/>
                </a:cubicBezTo>
                <a:cubicBezTo>
                  <a:pt x="112" y="61"/>
                  <a:pt x="112" y="63"/>
                  <a:pt x="113" y="65"/>
                </a:cubicBezTo>
                <a:cubicBezTo>
                  <a:pt x="91" y="68"/>
                  <a:pt x="91" y="68"/>
                  <a:pt x="91" y="68"/>
                </a:cubicBezTo>
                <a:cubicBezTo>
                  <a:pt x="91" y="60"/>
                  <a:pt x="99" y="50"/>
                  <a:pt x="93" y="49"/>
                </a:cubicBezTo>
                <a:cubicBezTo>
                  <a:pt x="89" y="57"/>
                  <a:pt x="94" y="56"/>
                  <a:pt x="86" y="67"/>
                </a:cubicBezTo>
                <a:cubicBezTo>
                  <a:pt x="82" y="71"/>
                  <a:pt x="75" y="73"/>
                  <a:pt x="69" y="74"/>
                </a:cubicBezTo>
                <a:cubicBezTo>
                  <a:pt x="68" y="74"/>
                  <a:pt x="67" y="74"/>
                  <a:pt x="66" y="74"/>
                </a:cubicBezTo>
                <a:cubicBezTo>
                  <a:pt x="66" y="74"/>
                  <a:pt x="65" y="74"/>
                  <a:pt x="65" y="73"/>
                </a:cubicBezTo>
                <a:cubicBezTo>
                  <a:pt x="66" y="73"/>
                  <a:pt x="67" y="72"/>
                  <a:pt x="67" y="71"/>
                </a:cubicBezTo>
                <a:cubicBezTo>
                  <a:pt x="67" y="71"/>
                  <a:pt x="67" y="71"/>
                  <a:pt x="66" y="71"/>
                </a:cubicBezTo>
                <a:cubicBezTo>
                  <a:pt x="66" y="70"/>
                  <a:pt x="67" y="70"/>
                  <a:pt x="66" y="70"/>
                </a:cubicBezTo>
                <a:cubicBezTo>
                  <a:pt x="66" y="69"/>
                  <a:pt x="64" y="70"/>
                  <a:pt x="63" y="71"/>
                </a:cubicBezTo>
                <a:cubicBezTo>
                  <a:pt x="63" y="71"/>
                  <a:pt x="63" y="71"/>
                  <a:pt x="63" y="71"/>
                </a:cubicBezTo>
                <a:cubicBezTo>
                  <a:pt x="63" y="69"/>
                  <a:pt x="63" y="68"/>
                  <a:pt x="62" y="68"/>
                </a:cubicBezTo>
                <a:cubicBezTo>
                  <a:pt x="62" y="68"/>
                  <a:pt x="62" y="68"/>
                  <a:pt x="61" y="69"/>
                </a:cubicBezTo>
                <a:cubicBezTo>
                  <a:pt x="61" y="68"/>
                  <a:pt x="61" y="67"/>
                  <a:pt x="61" y="67"/>
                </a:cubicBezTo>
                <a:cubicBezTo>
                  <a:pt x="60" y="67"/>
                  <a:pt x="60" y="69"/>
                  <a:pt x="60" y="71"/>
                </a:cubicBezTo>
                <a:cubicBezTo>
                  <a:pt x="58" y="70"/>
                  <a:pt x="57" y="70"/>
                  <a:pt x="57" y="70"/>
                </a:cubicBezTo>
                <a:cubicBezTo>
                  <a:pt x="56" y="70"/>
                  <a:pt x="57" y="71"/>
                  <a:pt x="57" y="71"/>
                </a:cubicBezTo>
                <a:cubicBezTo>
                  <a:pt x="56" y="71"/>
                  <a:pt x="56" y="71"/>
                  <a:pt x="56" y="71"/>
                </a:cubicBezTo>
                <a:cubicBezTo>
                  <a:pt x="55" y="72"/>
                  <a:pt x="57" y="73"/>
                  <a:pt x="58" y="74"/>
                </a:cubicBezTo>
                <a:cubicBezTo>
                  <a:pt x="57" y="74"/>
                  <a:pt x="56" y="75"/>
                  <a:pt x="56" y="76"/>
                </a:cubicBezTo>
                <a:cubicBezTo>
                  <a:pt x="56" y="76"/>
                  <a:pt x="56" y="76"/>
                  <a:pt x="57" y="76"/>
                </a:cubicBezTo>
                <a:cubicBezTo>
                  <a:pt x="57" y="76"/>
                  <a:pt x="56" y="77"/>
                  <a:pt x="57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48" y="80"/>
                  <a:pt x="40" y="84"/>
                  <a:pt x="32" y="85"/>
                </a:cubicBezTo>
                <a:cubicBezTo>
                  <a:pt x="32" y="80"/>
                  <a:pt x="32" y="80"/>
                  <a:pt x="32" y="80"/>
                </a:cubicBezTo>
                <a:cubicBezTo>
                  <a:pt x="32" y="75"/>
                  <a:pt x="34" y="75"/>
                  <a:pt x="35" y="70"/>
                </a:cubicBezTo>
                <a:cubicBezTo>
                  <a:pt x="40" y="69"/>
                  <a:pt x="40" y="68"/>
                  <a:pt x="40" y="63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2"/>
                  <a:pt x="45" y="52"/>
                  <a:pt x="49" y="52"/>
                </a:cubicBezTo>
                <a:cubicBezTo>
                  <a:pt x="51" y="52"/>
                  <a:pt x="50" y="52"/>
                  <a:pt x="53" y="53"/>
                </a:cubicBezTo>
                <a:cubicBezTo>
                  <a:pt x="57" y="49"/>
                  <a:pt x="57" y="49"/>
                  <a:pt x="57" y="49"/>
                </a:cubicBezTo>
                <a:cubicBezTo>
                  <a:pt x="39" y="51"/>
                  <a:pt x="39" y="51"/>
                  <a:pt x="39" y="51"/>
                </a:cubicBezTo>
                <a:cubicBezTo>
                  <a:pt x="38" y="51"/>
                  <a:pt x="38" y="51"/>
                  <a:pt x="38" y="51"/>
                </a:cubicBezTo>
                <a:cubicBezTo>
                  <a:pt x="34" y="51"/>
                  <a:pt x="35" y="49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7"/>
                  <a:pt x="36" y="48"/>
                  <a:pt x="36" y="48"/>
                </a:cubicBezTo>
                <a:cubicBezTo>
                  <a:pt x="36" y="48"/>
                  <a:pt x="38" y="48"/>
                  <a:pt x="39" y="47"/>
                </a:cubicBezTo>
                <a:cubicBezTo>
                  <a:pt x="39" y="49"/>
                  <a:pt x="40" y="50"/>
                  <a:pt x="40" y="50"/>
                </a:cubicBezTo>
                <a:cubicBezTo>
                  <a:pt x="41" y="50"/>
                  <a:pt x="41" y="50"/>
                  <a:pt x="41" y="49"/>
                </a:cubicBezTo>
                <a:cubicBezTo>
                  <a:pt x="42" y="50"/>
                  <a:pt x="42" y="50"/>
                  <a:pt x="42" y="50"/>
                </a:cubicBezTo>
                <a:cubicBezTo>
                  <a:pt x="43" y="50"/>
                  <a:pt x="43" y="48"/>
                  <a:pt x="42" y="47"/>
                </a:cubicBezTo>
                <a:cubicBezTo>
                  <a:pt x="44" y="48"/>
                  <a:pt x="46" y="48"/>
                  <a:pt x="46" y="48"/>
                </a:cubicBezTo>
                <a:cubicBezTo>
                  <a:pt x="46" y="48"/>
                  <a:pt x="46" y="47"/>
                  <a:pt x="45" y="47"/>
                </a:cubicBezTo>
                <a:cubicBezTo>
                  <a:pt x="46" y="47"/>
                  <a:pt x="47" y="47"/>
                  <a:pt x="47" y="46"/>
                </a:cubicBezTo>
                <a:cubicBezTo>
                  <a:pt x="47" y="46"/>
                  <a:pt x="46" y="45"/>
                  <a:pt x="44" y="44"/>
                </a:cubicBezTo>
                <a:cubicBezTo>
                  <a:pt x="46" y="43"/>
                  <a:pt x="47" y="42"/>
                  <a:pt x="46" y="42"/>
                </a:cubicBezTo>
                <a:cubicBezTo>
                  <a:pt x="46" y="42"/>
                  <a:pt x="46" y="42"/>
                  <a:pt x="45" y="42"/>
                </a:cubicBezTo>
                <a:cubicBezTo>
                  <a:pt x="46" y="41"/>
                  <a:pt x="46" y="41"/>
                  <a:pt x="46" y="40"/>
                </a:cubicBezTo>
                <a:cubicBezTo>
                  <a:pt x="45" y="40"/>
                  <a:pt x="44" y="41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0"/>
                  <a:pt x="42" y="39"/>
                  <a:pt x="42" y="38"/>
                </a:cubicBezTo>
                <a:cubicBezTo>
                  <a:pt x="41" y="38"/>
                  <a:pt x="41" y="39"/>
                  <a:pt x="41" y="39"/>
                </a:cubicBezTo>
                <a:cubicBezTo>
                  <a:pt x="41" y="39"/>
                  <a:pt x="40" y="38"/>
                  <a:pt x="40" y="38"/>
                </a:cubicBezTo>
                <a:cubicBezTo>
                  <a:pt x="40" y="38"/>
                  <a:pt x="39" y="39"/>
                  <a:pt x="39" y="40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1"/>
                  <a:pt x="36" y="40"/>
                  <a:pt x="36" y="41"/>
                </a:cubicBezTo>
                <a:cubicBezTo>
                  <a:pt x="36" y="41"/>
                  <a:pt x="36" y="41"/>
                  <a:pt x="36" y="42"/>
                </a:cubicBezTo>
                <a:cubicBezTo>
                  <a:pt x="36" y="42"/>
                  <a:pt x="35" y="42"/>
                  <a:pt x="35" y="42"/>
                </a:cubicBezTo>
                <a:cubicBezTo>
                  <a:pt x="35" y="37"/>
                  <a:pt x="35" y="37"/>
                  <a:pt x="35" y="37"/>
                </a:cubicBezTo>
                <a:cubicBezTo>
                  <a:pt x="32" y="36"/>
                  <a:pt x="32" y="36"/>
                  <a:pt x="32" y="36"/>
                </a:cubicBezTo>
                <a:cubicBezTo>
                  <a:pt x="31" y="35"/>
                  <a:pt x="31" y="35"/>
                  <a:pt x="31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43"/>
                  <a:pt x="31" y="57"/>
                  <a:pt x="30" y="65"/>
                </a:cubicBezTo>
                <a:cubicBezTo>
                  <a:pt x="29" y="69"/>
                  <a:pt x="27" y="71"/>
                  <a:pt x="25" y="76"/>
                </a:cubicBezTo>
                <a:cubicBezTo>
                  <a:pt x="24" y="80"/>
                  <a:pt x="23" y="85"/>
                  <a:pt x="20" y="87"/>
                </a:cubicBezTo>
                <a:cubicBezTo>
                  <a:pt x="21" y="91"/>
                  <a:pt x="21" y="91"/>
                  <a:pt x="21" y="91"/>
                </a:cubicBezTo>
                <a:cubicBezTo>
                  <a:pt x="4" y="104"/>
                  <a:pt x="4" y="104"/>
                  <a:pt x="4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2"/>
                  <a:pt x="0" y="100"/>
                  <a:pt x="0" y="98"/>
                </a:cubicBezTo>
                <a:cubicBezTo>
                  <a:pt x="0" y="44"/>
                  <a:pt x="57" y="0"/>
                  <a:pt x="127" y="0"/>
                </a:cubicBezTo>
                <a:close/>
                <a:moveTo>
                  <a:pt x="0" y="107"/>
                </a:moveTo>
                <a:cubicBezTo>
                  <a:pt x="0" y="106"/>
                  <a:pt x="0" y="106"/>
                  <a:pt x="0" y="105"/>
                </a:cubicBezTo>
                <a:cubicBezTo>
                  <a:pt x="0" y="106"/>
                  <a:pt x="0" y="106"/>
                  <a:pt x="0" y="107"/>
                </a:cubicBezTo>
                <a:close/>
                <a:moveTo>
                  <a:pt x="108" y="85"/>
                </a:moveTo>
                <a:cubicBezTo>
                  <a:pt x="108" y="76"/>
                  <a:pt x="108" y="76"/>
                  <a:pt x="108" y="76"/>
                </a:cubicBezTo>
                <a:cubicBezTo>
                  <a:pt x="108" y="74"/>
                  <a:pt x="107" y="73"/>
                  <a:pt x="106" y="73"/>
                </a:cubicBezTo>
                <a:cubicBezTo>
                  <a:pt x="95" y="74"/>
                  <a:pt x="95" y="74"/>
                  <a:pt x="95" y="74"/>
                </a:cubicBezTo>
                <a:cubicBezTo>
                  <a:pt x="97" y="83"/>
                  <a:pt x="98" y="86"/>
                  <a:pt x="107" y="89"/>
                </a:cubicBezTo>
                <a:cubicBezTo>
                  <a:pt x="107" y="87"/>
                  <a:pt x="108" y="88"/>
                  <a:pt x="108" y="85"/>
                </a:cubicBezTo>
                <a:close/>
                <a:moveTo>
                  <a:pt x="37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44"/>
                  <a:pt x="37" y="44"/>
                  <a:pt x="37" y="44"/>
                </a:cubicBezTo>
                <a:cubicBezTo>
                  <a:pt x="37" y="44"/>
                  <a:pt x="37" y="44"/>
                  <a:pt x="37" y="44"/>
                </a:cubicBezTo>
                <a:close/>
                <a:moveTo>
                  <a:pt x="36" y="43"/>
                </a:moveTo>
                <a:cubicBezTo>
                  <a:pt x="35" y="43"/>
                  <a:pt x="35" y="43"/>
                  <a:pt x="35" y="43"/>
                </a:cubicBezTo>
                <a:cubicBezTo>
                  <a:pt x="35" y="44"/>
                  <a:pt x="35" y="44"/>
                  <a:pt x="35" y="44"/>
                </a:cubicBezTo>
                <a:cubicBezTo>
                  <a:pt x="36" y="43"/>
                  <a:pt x="36" y="43"/>
                  <a:pt x="36" y="43"/>
                </a:cubicBezTo>
                <a:close/>
                <a:moveTo>
                  <a:pt x="39" y="42"/>
                </a:moveTo>
                <a:cubicBezTo>
                  <a:pt x="39" y="42"/>
                  <a:pt x="39" y="42"/>
                  <a:pt x="39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9" y="42"/>
                  <a:pt x="39" y="42"/>
                  <a:pt x="39" y="42"/>
                </a:cubicBezTo>
                <a:close/>
                <a:moveTo>
                  <a:pt x="116" y="64"/>
                </a:moveTo>
                <a:cubicBezTo>
                  <a:pt x="116" y="64"/>
                  <a:pt x="116" y="64"/>
                  <a:pt x="116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6" y="64"/>
                  <a:pt x="116" y="64"/>
                  <a:pt x="116" y="64"/>
                </a:cubicBezTo>
                <a:close/>
                <a:moveTo>
                  <a:pt x="122" y="72"/>
                </a:moveTo>
                <a:cubicBezTo>
                  <a:pt x="121" y="72"/>
                  <a:pt x="121" y="74"/>
                  <a:pt x="121" y="76"/>
                </a:cubicBezTo>
                <a:cubicBezTo>
                  <a:pt x="119" y="75"/>
                  <a:pt x="118" y="74"/>
                  <a:pt x="118" y="75"/>
                </a:cubicBezTo>
                <a:cubicBezTo>
                  <a:pt x="117" y="75"/>
                  <a:pt x="118" y="76"/>
                  <a:pt x="118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17" y="77"/>
                  <a:pt x="118" y="78"/>
                  <a:pt x="119" y="79"/>
                </a:cubicBezTo>
                <a:cubicBezTo>
                  <a:pt x="118" y="79"/>
                  <a:pt x="117" y="80"/>
                  <a:pt x="117" y="81"/>
                </a:cubicBezTo>
                <a:cubicBezTo>
                  <a:pt x="117" y="81"/>
                  <a:pt x="117" y="81"/>
                  <a:pt x="118" y="81"/>
                </a:cubicBezTo>
                <a:cubicBezTo>
                  <a:pt x="118" y="81"/>
                  <a:pt x="118" y="82"/>
                  <a:pt x="118" y="82"/>
                </a:cubicBezTo>
                <a:cubicBezTo>
                  <a:pt x="118" y="83"/>
                  <a:pt x="120" y="82"/>
                  <a:pt x="121" y="81"/>
                </a:cubicBezTo>
                <a:cubicBezTo>
                  <a:pt x="121" y="83"/>
                  <a:pt x="122" y="84"/>
                  <a:pt x="122" y="84"/>
                </a:cubicBezTo>
                <a:cubicBezTo>
                  <a:pt x="123" y="84"/>
                  <a:pt x="123" y="84"/>
                  <a:pt x="123" y="83"/>
                </a:cubicBezTo>
                <a:cubicBezTo>
                  <a:pt x="123" y="84"/>
                  <a:pt x="124" y="84"/>
                  <a:pt x="124" y="84"/>
                </a:cubicBezTo>
                <a:cubicBezTo>
                  <a:pt x="124" y="84"/>
                  <a:pt x="125" y="83"/>
                  <a:pt x="124" y="81"/>
                </a:cubicBezTo>
                <a:cubicBezTo>
                  <a:pt x="126" y="82"/>
                  <a:pt x="127" y="82"/>
                  <a:pt x="128" y="82"/>
                </a:cubicBezTo>
                <a:cubicBezTo>
                  <a:pt x="128" y="82"/>
                  <a:pt x="128" y="81"/>
                  <a:pt x="127" y="81"/>
                </a:cubicBezTo>
                <a:cubicBezTo>
                  <a:pt x="128" y="81"/>
                  <a:pt x="128" y="81"/>
                  <a:pt x="128" y="80"/>
                </a:cubicBezTo>
                <a:cubicBezTo>
                  <a:pt x="129" y="80"/>
                  <a:pt x="128" y="79"/>
                  <a:pt x="126" y="78"/>
                </a:cubicBezTo>
                <a:cubicBezTo>
                  <a:pt x="127" y="78"/>
                  <a:pt x="129" y="77"/>
                  <a:pt x="128" y="76"/>
                </a:cubicBezTo>
                <a:cubicBezTo>
                  <a:pt x="128" y="76"/>
                  <a:pt x="128" y="76"/>
                  <a:pt x="127" y="76"/>
                </a:cubicBezTo>
                <a:cubicBezTo>
                  <a:pt x="128" y="75"/>
                  <a:pt x="128" y="75"/>
                  <a:pt x="128" y="75"/>
                </a:cubicBezTo>
                <a:cubicBezTo>
                  <a:pt x="127" y="74"/>
                  <a:pt x="126" y="75"/>
                  <a:pt x="124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74"/>
                  <a:pt x="124" y="73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122" y="73"/>
                  <a:pt x="122" y="72"/>
                  <a:pt x="122" y="72"/>
                </a:cubicBezTo>
                <a:close/>
                <a:moveTo>
                  <a:pt x="133" y="81"/>
                </a:moveTo>
                <a:cubicBezTo>
                  <a:pt x="132" y="81"/>
                  <a:pt x="132" y="82"/>
                  <a:pt x="132" y="84"/>
                </a:cubicBezTo>
                <a:cubicBezTo>
                  <a:pt x="131" y="83"/>
                  <a:pt x="129" y="83"/>
                  <a:pt x="129" y="83"/>
                </a:cubicBezTo>
                <a:cubicBezTo>
                  <a:pt x="129" y="83"/>
                  <a:pt x="129" y="84"/>
                  <a:pt x="129" y="84"/>
                </a:cubicBezTo>
                <a:cubicBezTo>
                  <a:pt x="129" y="84"/>
                  <a:pt x="128" y="84"/>
                  <a:pt x="128" y="84"/>
                </a:cubicBezTo>
                <a:cubicBezTo>
                  <a:pt x="128" y="85"/>
                  <a:pt x="129" y="86"/>
                  <a:pt x="131" y="87"/>
                </a:cubicBezTo>
                <a:cubicBezTo>
                  <a:pt x="129" y="87"/>
                  <a:pt x="128" y="88"/>
                  <a:pt x="128" y="89"/>
                </a:cubicBezTo>
                <a:cubicBezTo>
                  <a:pt x="128" y="89"/>
                  <a:pt x="129" y="89"/>
                  <a:pt x="129" y="89"/>
                </a:cubicBezTo>
                <a:cubicBezTo>
                  <a:pt x="129" y="89"/>
                  <a:pt x="129" y="90"/>
                  <a:pt x="129" y="90"/>
                </a:cubicBezTo>
                <a:cubicBezTo>
                  <a:pt x="129" y="91"/>
                  <a:pt x="131" y="90"/>
                  <a:pt x="132" y="89"/>
                </a:cubicBezTo>
                <a:cubicBezTo>
                  <a:pt x="133" y="91"/>
                  <a:pt x="133" y="92"/>
                  <a:pt x="134" y="92"/>
                </a:cubicBezTo>
                <a:cubicBezTo>
                  <a:pt x="134" y="92"/>
                  <a:pt x="134" y="92"/>
                  <a:pt x="134" y="91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36" y="92"/>
                  <a:pt x="136" y="91"/>
                  <a:pt x="136" y="89"/>
                </a:cubicBezTo>
                <a:cubicBezTo>
                  <a:pt x="137" y="90"/>
                  <a:pt x="139" y="90"/>
                  <a:pt x="139" y="90"/>
                </a:cubicBezTo>
                <a:cubicBezTo>
                  <a:pt x="139" y="90"/>
                  <a:pt x="139" y="89"/>
                  <a:pt x="138" y="89"/>
                </a:cubicBezTo>
                <a:cubicBezTo>
                  <a:pt x="139" y="89"/>
                  <a:pt x="140" y="89"/>
                  <a:pt x="140" y="89"/>
                </a:cubicBezTo>
                <a:cubicBezTo>
                  <a:pt x="140" y="88"/>
                  <a:pt x="139" y="87"/>
                  <a:pt x="137" y="86"/>
                </a:cubicBezTo>
                <a:cubicBezTo>
                  <a:pt x="139" y="86"/>
                  <a:pt x="140" y="85"/>
                  <a:pt x="140" y="84"/>
                </a:cubicBezTo>
                <a:cubicBezTo>
                  <a:pt x="139" y="84"/>
                  <a:pt x="139" y="84"/>
                  <a:pt x="138" y="84"/>
                </a:cubicBezTo>
                <a:cubicBezTo>
                  <a:pt x="139" y="83"/>
                  <a:pt x="139" y="83"/>
                  <a:pt x="139" y="83"/>
                </a:cubicBezTo>
                <a:cubicBezTo>
                  <a:pt x="138" y="82"/>
                  <a:pt x="137" y="83"/>
                  <a:pt x="135" y="84"/>
                </a:cubicBezTo>
                <a:cubicBezTo>
                  <a:pt x="135" y="84"/>
                  <a:pt x="135" y="84"/>
                  <a:pt x="135" y="84"/>
                </a:cubicBezTo>
                <a:cubicBezTo>
                  <a:pt x="135" y="82"/>
                  <a:pt x="135" y="81"/>
                  <a:pt x="135" y="81"/>
                </a:cubicBezTo>
                <a:cubicBezTo>
                  <a:pt x="134" y="81"/>
                  <a:pt x="134" y="81"/>
                  <a:pt x="134" y="82"/>
                </a:cubicBezTo>
                <a:cubicBezTo>
                  <a:pt x="134" y="81"/>
                  <a:pt x="133" y="81"/>
                  <a:pt x="133" y="81"/>
                </a:cubicBezTo>
                <a:close/>
                <a:moveTo>
                  <a:pt x="217" y="76"/>
                </a:moveTo>
                <a:cubicBezTo>
                  <a:pt x="217" y="77"/>
                  <a:pt x="217" y="77"/>
                  <a:pt x="216" y="77"/>
                </a:cubicBezTo>
                <a:cubicBezTo>
                  <a:pt x="217" y="77"/>
                  <a:pt x="217" y="77"/>
                  <a:pt x="217" y="77"/>
                </a:cubicBezTo>
                <a:cubicBezTo>
                  <a:pt x="217" y="77"/>
                  <a:pt x="217" y="77"/>
                  <a:pt x="218" y="76"/>
                </a:cubicBezTo>
                <a:cubicBezTo>
                  <a:pt x="217" y="76"/>
                  <a:pt x="217" y="76"/>
                  <a:pt x="217" y="76"/>
                </a:cubicBezTo>
                <a:close/>
                <a:moveTo>
                  <a:pt x="66" y="81"/>
                </a:moveTo>
                <a:cubicBezTo>
                  <a:pt x="67" y="81"/>
                  <a:pt x="67" y="81"/>
                  <a:pt x="68" y="82"/>
                </a:cubicBezTo>
                <a:cubicBezTo>
                  <a:pt x="68" y="81"/>
                  <a:pt x="68" y="81"/>
                  <a:pt x="68" y="80"/>
                </a:cubicBezTo>
                <a:cubicBezTo>
                  <a:pt x="66" y="81"/>
                  <a:pt x="66" y="81"/>
                  <a:pt x="66" y="81"/>
                </a:cubicBezTo>
                <a:close/>
                <a:moveTo>
                  <a:pt x="135" y="43"/>
                </a:moveTo>
                <a:cubicBezTo>
                  <a:pt x="134" y="43"/>
                  <a:pt x="134" y="44"/>
                  <a:pt x="134" y="46"/>
                </a:cubicBezTo>
                <a:cubicBezTo>
                  <a:pt x="132" y="45"/>
                  <a:pt x="131" y="45"/>
                  <a:pt x="131" y="45"/>
                </a:cubicBezTo>
                <a:cubicBezTo>
                  <a:pt x="131" y="46"/>
                  <a:pt x="131" y="46"/>
                  <a:pt x="131" y="47"/>
                </a:cubicBezTo>
                <a:cubicBezTo>
                  <a:pt x="131" y="47"/>
                  <a:pt x="130" y="47"/>
                  <a:pt x="130" y="47"/>
                </a:cubicBezTo>
                <a:cubicBezTo>
                  <a:pt x="130" y="47"/>
                  <a:pt x="131" y="48"/>
                  <a:pt x="133" y="49"/>
                </a:cubicBezTo>
                <a:cubicBezTo>
                  <a:pt x="131" y="50"/>
                  <a:pt x="130" y="51"/>
                  <a:pt x="130" y="51"/>
                </a:cubicBezTo>
                <a:cubicBezTo>
                  <a:pt x="130" y="51"/>
                  <a:pt x="131" y="51"/>
                  <a:pt x="131" y="51"/>
                </a:cubicBezTo>
                <a:cubicBezTo>
                  <a:pt x="131" y="52"/>
                  <a:pt x="131" y="52"/>
                  <a:pt x="131" y="53"/>
                </a:cubicBezTo>
                <a:cubicBezTo>
                  <a:pt x="131" y="53"/>
                  <a:pt x="133" y="53"/>
                  <a:pt x="134" y="52"/>
                </a:cubicBezTo>
                <a:cubicBezTo>
                  <a:pt x="134" y="53"/>
                  <a:pt x="135" y="55"/>
                  <a:pt x="135" y="55"/>
                </a:cubicBezTo>
                <a:cubicBezTo>
                  <a:pt x="136" y="55"/>
                  <a:pt x="136" y="55"/>
                  <a:pt x="136" y="54"/>
                </a:cubicBezTo>
                <a:cubicBezTo>
                  <a:pt x="137" y="54"/>
                  <a:pt x="137" y="55"/>
                  <a:pt x="137" y="55"/>
                </a:cubicBezTo>
                <a:cubicBezTo>
                  <a:pt x="138" y="55"/>
                  <a:pt x="138" y="53"/>
                  <a:pt x="137" y="51"/>
                </a:cubicBezTo>
                <a:cubicBezTo>
                  <a:pt x="139" y="52"/>
                  <a:pt x="141" y="53"/>
                  <a:pt x="141" y="52"/>
                </a:cubicBezTo>
                <a:cubicBezTo>
                  <a:pt x="141" y="52"/>
                  <a:pt x="141" y="52"/>
                  <a:pt x="140" y="51"/>
                </a:cubicBezTo>
                <a:cubicBezTo>
                  <a:pt x="141" y="51"/>
                  <a:pt x="142" y="51"/>
                  <a:pt x="142" y="51"/>
                </a:cubicBezTo>
                <a:cubicBezTo>
                  <a:pt x="142" y="50"/>
                  <a:pt x="141" y="50"/>
                  <a:pt x="139" y="49"/>
                </a:cubicBezTo>
                <a:cubicBezTo>
                  <a:pt x="141" y="48"/>
                  <a:pt x="142" y="47"/>
                  <a:pt x="142" y="47"/>
                </a:cubicBezTo>
                <a:cubicBezTo>
                  <a:pt x="141" y="46"/>
                  <a:pt x="141" y="46"/>
                  <a:pt x="140" y="46"/>
                </a:cubicBezTo>
                <a:cubicBezTo>
                  <a:pt x="141" y="46"/>
                  <a:pt x="141" y="45"/>
                  <a:pt x="141" y="45"/>
                </a:cubicBezTo>
                <a:cubicBezTo>
                  <a:pt x="140" y="45"/>
                  <a:pt x="139" y="45"/>
                  <a:pt x="137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45"/>
                  <a:pt x="137" y="43"/>
                  <a:pt x="137" y="43"/>
                </a:cubicBezTo>
                <a:cubicBezTo>
                  <a:pt x="136" y="43"/>
                  <a:pt x="136" y="43"/>
                  <a:pt x="136" y="44"/>
                </a:cubicBezTo>
                <a:cubicBezTo>
                  <a:pt x="136" y="43"/>
                  <a:pt x="135" y="43"/>
                  <a:pt x="135" y="43"/>
                </a:cubicBezTo>
                <a:close/>
                <a:moveTo>
                  <a:pt x="186" y="52"/>
                </a:moveTo>
                <a:cubicBezTo>
                  <a:pt x="186" y="52"/>
                  <a:pt x="186" y="53"/>
                  <a:pt x="186" y="53"/>
                </a:cubicBezTo>
                <a:cubicBezTo>
                  <a:pt x="186" y="53"/>
                  <a:pt x="186" y="53"/>
                  <a:pt x="186" y="53"/>
                </a:cubicBezTo>
                <a:cubicBezTo>
                  <a:pt x="186" y="52"/>
                  <a:pt x="186" y="52"/>
                  <a:pt x="186" y="52"/>
                </a:cubicBezTo>
                <a:close/>
                <a:moveTo>
                  <a:pt x="162" y="138"/>
                </a:moveTo>
                <a:cubicBezTo>
                  <a:pt x="161" y="138"/>
                  <a:pt x="160" y="139"/>
                  <a:pt x="160" y="141"/>
                </a:cubicBezTo>
                <a:cubicBezTo>
                  <a:pt x="159" y="140"/>
                  <a:pt x="158" y="140"/>
                  <a:pt x="157" y="140"/>
                </a:cubicBezTo>
                <a:cubicBezTo>
                  <a:pt x="157" y="141"/>
                  <a:pt x="157" y="141"/>
                  <a:pt x="158" y="142"/>
                </a:cubicBezTo>
                <a:cubicBezTo>
                  <a:pt x="157" y="141"/>
                  <a:pt x="157" y="142"/>
                  <a:pt x="157" y="142"/>
                </a:cubicBezTo>
                <a:cubicBezTo>
                  <a:pt x="156" y="142"/>
                  <a:pt x="157" y="143"/>
                  <a:pt x="159" y="144"/>
                </a:cubicBezTo>
                <a:cubicBezTo>
                  <a:pt x="157" y="145"/>
                  <a:pt x="156" y="145"/>
                  <a:pt x="157" y="146"/>
                </a:cubicBezTo>
                <a:cubicBezTo>
                  <a:pt x="157" y="146"/>
                  <a:pt x="157" y="146"/>
                  <a:pt x="158" y="146"/>
                </a:cubicBezTo>
                <a:cubicBezTo>
                  <a:pt x="157" y="147"/>
                  <a:pt x="157" y="147"/>
                  <a:pt x="157" y="147"/>
                </a:cubicBezTo>
                <a:cubicBezTo>
                  <a:pt x="158" y="148"/>
                  <a:pt x="159" y="148"/>
                  <a:pt x="161" y="146"/>
                </a:cubicBezTo>
                <a:cubicBezTo>
                  <a:pt x="161" y="148"/>
                  <a:pt x="161" y="150"/>
                  <a:pt x="162" y="150"/>
                </a:cubicBezTo>
                <a:cubicBezTo>
                  <a:pt x="162" y="150"/>
                  <a:pt x="163" y="149"/>
                  <a:pt x="163" y="149"/>
                </a:cubicBezTo>
                <a:cubicBezTo>
                  <a:pt x="163" y="149"/>
                  <a:pt x="163" y="150"/>
                  <a:pt x="164" y="150"/>
                </a:cubicBezTo>
                <a:cubicBezTo>
                  <a:pt x="164" y="150"/>
                  <a:pt x="164" y="148"/>
                  <a:pt x="164" y="146"/>
                </a:cubicBezTo>
                <a:cubicBezTo>
                  <a:pt x="166" y="147"/>
                  <a:pt x="167" y="148"/>
                  <a:pt x="167" y="147"/>
                </a:cubicBezTo>
                <a:cubicBezTo>
                  <a:pt x="168" y="147"/>
                  <a:pt x="167" y="147"/>
                  <a:pt x="167" y="146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8" y="145"/>
                  <a:pt x="167" y="144"/>
                  <a:pt x="166" y="144"/>
                </a:cubicBezTo>
                <a:cubicBezTo>
                  <a:pt x="167" y="143"/>
                  <a:pt x="168" y="142"/>
                  <a:pt x="168" y="142"/>
                </a:cubicBezTo>
                <a:cubicBezTo>
                  <a:pt x="168" y="141"/>
                  <a:pt x="167" y="141"/>
                  <a:pt x="167" y="141"/>
                </a:cubicBezTo>
                <a:cubicBezTo>
                  <a:pt x="167" y="141"/>
                  <a:pt x="167" y="140"/>
                  <a:pt x="167" y="140"/>
                </a:cubicBezTo>
                <a:cubicBezTo>
                  <a:pt x="167" y="140"/>
                  <a:pt x="165" y="140"/>
                  <a:pt x="164" y="141"/>
                </a:cubicBezTo>
                <a:cubicBezTo>
                  <a:pt x="164" y="141"/>
                  <a:pt x="164" y="141"/>
                  <a:pt x="164" y="141"/>
                </a:cubicBezTo>
                <a:cubicBezTo>
                  <a:pt x="164" y="140"/>
                  <a:pt x="164" y="138"/>
                  <a:pt x="163" y="138"/>
                </a:cubicBezTo>
                <a:cubicBezTo>
                  <a:pt x="163" y="138"/>
                  <a:pt x="163" y="138"/>
                  <a:pt x="162" y="139"/>
                </a:cubicBezTo>
                <a:cubicBezTo>
                  <a:pt x="162" y="138"/>
                  <a:pt x="162" y="138"/>
                  <a:pt x="162" y="138"/>
                </a:cubicBezTo>
                <a:close/>
                <a:moveTo>
                  <a:pt x="175" y="145"/>
                </a:moveTo>
                <a:cubicBezTo>
                  <a:pt x="175" y="145"/>
                  <a:pt x="174" y="146"/>
                  <a:pt x="174" y="148"/>
                </a:cubicBezTo>
                <a:cubicBezTo>
                  <a:pt x="173" y="147"/>
                  <a:pt x="172" y="147"/>
                  <a:pt x="171" y="147"/>
                </a:cubicBezTo>
                <a:cubicBezTo>
                  <a:pt x="171" y="147"/>
                  <a:pt x="171" y="148"/>
                  <a:pt x="172" y="148"/>
                </a:cubicBezTo>
                <a:cubicBezTo>
                  <a:pt x="171" y="148"/>
                  <a:pt x="171" y="148"/>
                  <a:pt x="170" y="149"/>
                </a:cubicBezTo>
                <a:cubicBezTo>
                  <a:pt x="170" y="149"/>
                  <a:pt x="171" y="150"/>
                  <a:pt x="173" y="151"/>
                </a:cubicBezTo>
                <a:cubicBezTo>
                  <a:pt x="171" y="151"/>
                  <a:pt x="170" y="152"/>
                  <a:pt x="171" y="153"/>
                </a:cubicBezTo>
                <a:cubicBezTo>
                  <a:pt x="171" y="153"/>
                  <a:pt x="171" y="153"/>
                  <a:pt x="172" y="153"/>
                </a:cubicBezTo>
                <a:cubicBezTo>
                  <a:pt x="171" y="154"/>
                  <a:pt x="171" y="154"/>
                  <a:pt x="171" y="154"/>
                </a:cubicBezTo>
                <a:cubicBezTo>
                  <a:pt x="172" y="155"/>
                  <a:pt x="173" y="154"/>
                  <a:pt x="175" y="153"/>
                </a:cubicBezTo>
                <a:cubicBezTo>
                  <a:pt x="175" y="155"/>
                  <a:pt x="175" y="157"/>
                  <a:pt x="176" y="157"/>
                </a:cubicBezTo>
                <a:cubicBezTo>
                  <a:pt x="176" y="157"/>
                  <a:pt x="176" y="156"/>
                  <a:pt x="177" y="156"/>
                </a:cubicBezTo>
                <a:cubicBezTo>
                  <a:pt x="177" y="156"/>
                  <a:pt x="177" y="156"/>
                  <a:pt x="178" y="156"/>
                </a:cubicBezTo>
                <a:cubicBezTo>
                  <a:pt x="178" y="156"/>
                  <a:pt x="178" y="155"/>
                  <a:pt x="178" y="153"/>
                </a:cubicBezTo>
                <a:cubicBezTo>
                  <a:pt x="180" y="154"/>
                  <a:pt x="181" y="155"/>
                  <a:pt x="181" y="154"/>
                </a:cubicBezTo>
                <a:cubicBezTo>
                  <a:pt x="181" y="154"/>
                  <a:pt x="181" y="153"/>
                  <a:pt x="181" y="153"/>
                </a:cubicBezTo>
                <a:cubicBezTo>
                  <a:pt x="182" y="153"/>
                  <a:pt x="182" y="153"/>
                  <a:pt x="182" y="153"/>
                </a:cubicBezTo>
                <a:cubicBezTo>
                  <a:pt x="182" y="152"/>
                  <a:pt x="181" y="151"/>
                  <a:pt x="180" y="150"/>
                </a:cubicBezTo>
                <a:cubicBezTo>
                  <a:pt x="181" y="150"/>
                  <a:pt x="182" y="149"/>
                  <a:pt x="182" y="148"/>
                </a:cubicBezTo>
                <a:cubicBezTo>
                  <a:pt x="182" y="148"/>
                  <a:pt x="181" y="148"/>
                  <a:pt x="181" y="148"/>
                </a:cubicBezTo>
                <a:cubicBezTo>
                  <a:pt x="181" y="148"/>
                  <a:pt x="181" y="147"/>
                  <a:pt x="181" y="147"/>
                </a:cubicBezTo>
                <a:cubicBezTo>
                  <a:pt x="181" y="146"/>
                  <a:pt x="179" y="147"/>
                  <a:pt x="177" y="148"/>
                </a:cubicBezTo>
                <a:cubicBezTo>
                  <a:pt x="177" y="148"/>
                  <a:pt x="177" y="148"/>
                  <a:pt x="177" y="148"/>
                </a:cubicBezTo>
                <a:cubicBezTo>
                  <a:pt x="178" y="146"/>
                  <a:pt x="178" y="145"/>
                  <a:pt x="177" y="145"/>
                </a:cubicBezTo>
                <a:cubicBezTo>
                  <a:pt x="177" y="145"/>
                  <a:pt x="176" y="145"/>
                  <a:pt x="176" y="146"/>
                </a:cubicBezTo>
                <a:cubicBezTo>
                  <a:pt x="176" y="145"/>
                  <a:pt x="176" y="145"/>
                  <a:pt x="175" y="145"/>
                </a:cubicBezTo>
                <a:close/>
                <a:moveTo>
                  <a:pt x="41" y="134"/>
                </a:moveTo>
                <a:cubicBezTo>
                  <a:pt x="41" y="134"/>
                  <a:pt x="41" y="134"/>
                  <a:pt x="41" y="134"/>
                </a:cubicBezTo>
                <a:cubicBezTo>
                  <a:pt x="41" y="134"/>
                  <a:pt x="40" y="134"/>
                  <a:pt x="40" y="133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41" y="134"/>
                  <a:pt x="41" y="134"/>
                  <a:pt x="41" y="134"/>
                </a:cubicBezTo>
                <a:close/>
                <a:moveTo>
                  <a:pt x="42" y="131"/>
                </a:moveTo>
                <a:cubicBezTo>
                  <a:pt x="42" y="131"/>
                  <a:pt x="42" y="131"/>
                  <a:pt x="43" y="131"/>
                </a:cubicBezTo>
                <a:cubicBezTo>
                  <a:pt x="43" y="131"/>
                  <a:pt x="43" y="130"/>
                  <a:pt x="43" y="129"/>
                </a:cubicBezTo>
                <a:cubicBezTo>
                  <a:pt x="43" y="130"/>
                  <a:pt x="42" y="130"/>
                  <a:pt x="42" y="131"/>
                </a:cubicBezTo>
                <a:close/>
                <a:moveTo>
                  <a:pt x="55" y="147"/>
                </a:moveTo>
                <a:cubicBezTo>
                  <a:pt x="55" y="147"/>
                  <a:pt x="56" y="146"/>
                  <a:pt x="56" y="146"/>
                </a:cubicBezTo>
                <a:cubicBezTo>
                  <a:pt x="55" y="146"/>
                  <a:pt x="55" y="146"/>
                  <a:pt x="54" y="146"/>
                </a:cubicBezTo>
                <a:lnTo>
                  <a:pt x="55" y="1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77"/>
          <p:cNvSpPr>
            <a:spLocks/>
          </p:cNvSpPr>
          <p:nvPr/>
        </p:nvSpPr>
        <p:spPr bwMode="auto">
          <a:xfrm>
            <a:off x="5137570" y="3581523"/>
            <a:ext cx="91446" cy="47482"/>
          </a:xfrm>
          <a:custGeom>
            <a:avLst/>
            <a:gdLst>
              <a:gd name="T0" fmla="*/ 44 w 44"/>
              <a:gd name="T1" fmla="*/ 0 h 23"/>
              <a:gd name="T2" fmla="*/ 44 w 44"/>
              <a:gd name="T3" fmla="*/ 23 h 23"/>
              <a:gd name="T4" fmla="*/ 0 w 44"/>
              <a:gd name="T5" fmla="*/ 23 h 23"/>
              <a:gd name="T6" fmla="*/ 0 w 44"/>
              <a:gd name="T7" fmla="*/ 0 h 23"/>
              <a:gd name="T8" fmla="*/ 22 w 44"/>
              <a:gd name="T9" fmla="*/ 1 h 23"/>
              <a:gd name="T10" fmla="*/ 44 w 44"/>
              <a:gd name="T11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23">
                <a:moveTo>
                  <a:pt x="44" y="0"/>
                </a:moveTo>
                <a:cubicBezTo>
                  <a:pt x="44" y="23"/>
                  <a:pt x="44" y="23"/>
                  <a:pt x="44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0"/>
                  <a:pt x="0" y="0"/>
                  <a:pt x="0" y="0"/>
                </a:cubicBezTo>
                <a:cubicBezTo>
                  <a:pt x="7" y="1"/>
                  <a:pt x="15" y="1"/>
                  <a:pt x="22" y="1"/>
                </a:cubicBezTo>
                <a:cubicBezTo>
                  <a:pt x="29" y="1"/>
                  <a:pt x="37" y="1"/>
                  <a:pt x="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Rectangle 78"/>
          <p:cNvSpPr>
            <a:spLocks noChangeArrowheads="1"/>
          </p:cNvSpPr>
          <p:nvPr/>
        </p:nvSpPr>
        <p:spPr bwMode="auto">
          <a:xfrm>
            <a:off x="5177138" y="3621091"/>
            <a:ext cx="12310" cy="62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79"/>
          <p:cNvSpPr>
            <a:spLocks/>
          </p:cNvSpPr>
          <p:nvPr/>
        </p:nvSpPr>
        <p:spPr bwMode="auto">
          <a:xfrm>
            <a:off x="5149880" y="3643953"/>
            <a:ext cx="66826" cy="22862"/>
          </a:xfrm>
          <a:custGeom>
            <a:avLst/>
            <a:gdLst>
              <a:gd name="T0" fmla="*/ 6 w 32"/>
              <a:gd name="T1" fmla="*/ 0 h 11"/>
              <a:gd name="T2" fmla="*/ 26 w 32"/>
              <a:gd name="T3" fmla="*/ 0 h 11"/>
              <a:gd name="T4" fmla="*/ 32 w 32"/>
              <a:gd name="T5" fmla="*/ 5 h 11"/>
              <a:gd name="T6" fmla="*/ 32 w 32"/>
              <a:gd name="T7" fmla="*/ 5 h 11"/>
              <a:gd name="T8" fmla="*/ 26 w 32"/>
              <a:gd name="T9" fmla="*/ 11 h 11"/>
              <a:gd name="T10" fmla="*/ 6 w 32"/>
              <a:gd name="T11" fmla="*/ 11 h 11"/>
              <a:gd name="T12" fmla="*/ 0 w 32"/>
              <a:gd name="T13" fmla="*/ 5 h 11"/>
              <a:gd name="T14" fmla="*/ 0 w 32"/>
              <a:gd name="T15" fmla="*/ 5 h 11"/>
              <a:gd name="T16" fmla="*/ 6 w 32"/>
              <a:gd name="T17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11">
                <a:moveTo>
                  <a:pt x="6" y="0"/>
                </a:moveTo>
                <a:cubicBezTo>
                  <a:pt x="26" y="0"/>
                  <a:pt x="26" y="0"/>
                  <a:pt x="26" y="0"/>
                </a:cubicBezTo>
                <a:cubicBezTo>
                  <a:pt x="29" y="0"/>
                  <a:pt x="32" y="2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9"/>
                  <a:pt x="29" y="11"/>
                  <a:pt x="2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3" y="11"/>
                  <a:pt x="0" y="9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80"/>
          <p:cNvSpPr>
            <a:spLocks noChangeArrowheads="1"/>
          </p:cNvSpPr>
          <p:nvPr/>
        </p:nvSpPr>
        <p:spPr bwMode="auto">
          <a:xfrm>
            <a:off x="5166586" y="3679124"/>
            <a:ext cx="30775" cy="316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81"/>
          <p:cNvSpPr>
            <a:spLocks noEditPoints="1"/>
          </p:cNvSpPr>
          <p:nvPr/>
        </p:nvSpPr>
        <p:spPr bwMode="auto">
          <a:xfrm>
            <a:off x="5166586" y="3701986"/>
            <a:ext cx="35172" cy="108153"/>
          </a:xfrm>
          <a:custGeom>
            <a:avLst/>
            <a:gdLst>
              <a:gd name="T0" fmla="*/ 3 w 17"/>
              <a:gd name="T1" fmla="*/ 0 h 52"/>
              <a:gd name="T2" fmla="*/ 3 w 17"/>
              <a:gd name="T3" fmla="*/ 0 h 52"/>
              <a:gd name="T4" fmla="*/ 3 w 17"/>
              <a:gd name="T5" fmla="*/ 19 h 52"/>
              <a:gd name="T6" fmla="*/ 1 w 17"/>
              <a:gd name="T7" fmla="*/ 51 h 52"/>
              <a:gd name="T8" fmla="*/ 0 w 17"/>
              <a:gd name="T9" fmla="*/ 51 h 52"/>
              <a:gd name="T10" fmla="*/ 1 w 17"/>
              <a:gd name="T11" fmla="*/ 19 h 52"/>
              <a:gd name="T12" fmla="*/ 3 w 17"/>
              <a:gd name="T13" fmla="*/ 0 h 52"/>
              <a:gd name="T14" fmla="*/ 12 w 17"/>
              <a:gd name="T15" fmla="*/ 0 h 52"/>
              <a:gd name="T16" fmla="*/ 13 w 17"/>
              <a:gd name="T17" fmla="*/ 0 h 52"/>
              <a:gd name="T18" fmla="*/ 15 w 17"/>
              <a:gd name="T19" fmla="*/ 19 h 52"/>
              <a:gd name="T20" fmla="*/ 17 w 17"/>
              <a:gd name="T21" fmla="*/ 52 h 52"/>
              <a:gd name="T22" fmla="*/ 16 w 17"/>
              <a:gd name="T23" fmla="*/ 52 h 52"/>
              <a:gd name="T24" fmla="*/ 14 w 17"/>
              <a:gd name="T25" fmla="*/ 19 h 52"/>
              <a:gd name="T26" fmla="*/ 12 w 17"/>
              <a:gd name="T27" fmla="*/ 0 h 52"/>
              <a:gd name="T28" fmla="*/ 10 w 17"/>
              <a:gd name="T29" fmla="*/ 0 h 52"/>
              <a:gd name="T30" fmla="*/ 11 w 17"/>
              <a:gd name="T31" fmla="*/ 19 h 52"/>
              <a:gd name="T32" fmla="*/ 13 w 17"/>
              <a:gd name="T33" fmla="*/ 52 h 52"/>
              <a:gd name="T34" fmla="*/ 14 w 17"/>
              <a:gd name="T35" fmla="*/ 52 h 52"/>
              <a:gd name="T36" fmla="*/ 12 w 17"/>
              <a:gd name="T37" fmla="*/ 19 h 52"/>
              <a:gd name="T38" fmla="*/ 11 w 17"/>
              <a:gd name="T39" fmla="*/ 0 h 52"/>
              <a:gd name="T40" fmla="*/ 10 w 17"/>
              <a:gd name="T41" fmla="*/ 0 h 52"/>
              <a:gd name="T42" fmla="*/ 8 w 17"/>
              <a:gd name="T43" fmla="*/ 0 h 52"/>
              <a:gd name="T44" fmla="*/ 9 w 17"/>
              <a:gd name="T45" fmla="*/ 0 h 52"/>
              <a:gd name="T46" fmla="*/ 10 w 17"/>
              <a:gd name="T47" fmla="*/ 19 h 52"/>
              <a:gd name="T48" fmla="*/ 11 w 17"/>
              <a:gd name="T49" fmla="*/ 52 h 52"/>
              <a:gd name="T50" fmla="*/ 9 w 17"/>
              <a:gd name="T51" fmla="*/ 52 h 52"/>
              <a:gd name="T52" fmla="*/ 9 w 17"/>
              <a:gd name="T53" fmla="*/ 19 h 52"/>
              <a:gd name="T54" fmla="*/ 8 w 17"/>
              <a:gd name="T55" fmla="*/ 0 h 52"/>
              <a:gd name="T56" fmla="*/ 6 w 17"/>
              <a:gd name="T57" fmla="*/ 0 h 52"/>
              <a:gd name="T58" fmla="*/ 7 w 17"/>
              <a:gd name="T59" fmla="*/ 0 h 52"/>
              <a:gd name="T60" fmla="*/ 7 w 17"/>
              <a:gd name="T61" fmla="*/ 19 h 52"/>
              <a:gd name="T62" fmla="*/ 8 w 17"/>
              <a:gd name="T63" fmla="*/ 51 h 52"/>
              <a:gd name="T64" fmla="*/ 6 w 17"/>
              <a:gd name="T65" fmla="*/ 51 h 52"/>
              <a:gd name="T66" fmla="*/ 6 w 17"/>
              <a:gd name="T67" fmla="*/ 19 h 52"/>
              <a:gd name="T68" fmla="*/ 6 w 17"/>
              <a:gd name="T69" fmla="*/ 0 h 52"/>
              <a:gd name="T70" fmla="*/ 5 w 17"/>
              <a:gd name="T71" fmla="*/ 0 h 52"/>
              <a:gd name="T72" fmla="*/ 4 w 17"/>
              <a:gd name="T73" fmla="*/ 19 h 52"/>
              <a:gd name="T74" fmla="*/ 3 w 17"/>
              <a:gd name="T75" fmla="*/ 51 h 52"/>
              <a:gd name="T76" fmla="*/ 4 w 17"/>
              <a:gd name="T77" fmla="*/ 51 h 52"/>
              <a:gd name="T78" fmla="*/ 5 w 17"/>
              <a:gd name="T79" fmla="*/ 19 h 52"/>
              <a:gd name="T80" fmla="*/ 5 w 17"/>
              <a:gd name="T81" fmla="*/ 0 h 52"/>
              <a:gd name="T82" fmla="*/ 5 w 17"/>
              <a:gd name="T8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" h="52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3" y="6"/>
                  <a:pt x="3" y="12"/>
                  <a:pt x="3" y="19"/>
                </a:cubicBezTo>
                <a:cubicBezTo>
                  <a:pt x="2" y="28"/>
                  <a:pt x="2" y="38"/>
                  <a:pt x="1" y="51"/>
                </a:cubicBezTo>
                <a:cubicBezTo>
                  <a:pt x="1" y="51"/>
                  <a:pt x="0" y="51"/>
                  <a:pt x="0" y="51"/>
                </a:cubicBezTo>
                <a:cubicBezTo>
                  <a:pt x="0" y="38"/>
                  <a:pt x="1" y="28"/>
                  <a:pt x="1" y="19"/>
                </a:cubicBezTo>
                <a:cubicBezTo>
                  <a:pt x="2" y="12"/>
                  <a:pt x="2" y="6"/>
                  <a:pt x="3" y="0"/>
                </a:cubicBezTo>
                <a:close/>
                <a:moveTo>
                  <a:pt x="12" y="0"/>
                </a:moveTo>
                <a:cubicBezTo>
                  <a:pt x="13" y="0"/>
                  <a:pt x="13" y="0"/>
                  <a:pt x="13" y="0"/>
                </a:cubicBezTo>
                <a:cubicBezTo>
                  <a:pt x="14" y="6"/>
                  <a:pt x="14" y="12"/>
                  <a:pt x="15" y="19"/>
                </a:cubicBezTo>
                <a:cubicBezTo>
                  <a:pt x="15" y="28"/>
                  <a:pt x="16" y="39"/>
                  <a:pt x="17" y="52"/>
                </a:cubicBezTo>
                <a:cubicBezTo>
                  <a:pt x="17" y="52"/>
                  <a:pt x="16" y="52"/>
                  <a:pt x="16" y="52"/>
                </a:cubicBezTo>
                <a:cubicBezTo>
                  <a:pt x="15" y="39"/>
                  <a:pt x="14" y="28"/>
                  <a:pt x="14" y="19"/>
                </a:cubicBezTo>
                <a:cubicBezTo>
                  <a:pt x="13" y="12"/>
                  <a:pt x="13" y="6"/>
                  <a:pt x="12" y="0"/>
                </a:cubicBezTo>
                <a:close/>
                <a:moveTo>
                  <a:pt x="10" y="0"/>
                </a:moveTo>
                <a:cubicBezTo>
                  <a:pt x="11" y="6"/>
                  <a:pt x="11" y="12"/>
                  <a:pt x="11" y="19"/>
                </a:cubicBezTo>
                <a:cubicBezTo>
                  <a:pt x="12" y="28"/>
                  <a:pt x="12" y="39"/>
                  <a:pt x="13" y="52"/>
                </a:cubicBezTo>
                <a:cubicBezTo>
                  <a:pt x="13" y="52"/>
                  <a:pt x="14" y="52"/>
                  <a:pt x="14" y="52"/>
                </a:cubicBezTo>
                <a:cubicBezTo>
                  <a:pt x="13" y="39"/>
                  <a:pt x="13" y="28"/>
                  <a:pt x="12" y="19"/>
                </a:cubicBezTo>
                <a:cubicBezTo>
                  <a:pt x="12" y="12"/>
                  <a:pt x="11" y="6"/>
                  <a:pt x="11" y="0"/>
                </a:cubicBezTo>
                <a:cubicBezTo>
                  <a:pt x="11" y="0"/>
                  <a:pt x="11" y="0"/>
                  <a:pt x="10" y="0"/>
                </a:cubicBezTo>
                <a:close/>
                <a:moveTo>
                  <a:pt x="8" y="0"/>
                </a:moveTo>
                <a:cubicBezTo>
                  <a:pt x="9" y="0"/>
                  <a:pt x="9" y="0"/>
                  <a:pt x="9" y="0"/>
                </a:cubicBezTo>
                <a:cubicBezTo>
                  <a:pt x="9" y="6"/>
                  <a:pt x="10" y="12"/>
                  <a:pt x="10" y="19"/>
                </a:cubicBezTo>
                <a:cubicBezTo>
                  <a:pt x="10" y="28"/>
                  <a:pt x="10" y="39"/>
                  <a:pt x="11" y="52"/>
                </a:cubicBezTo>
                <a:cubicBezTo>
                  <a:pt x="10" y="52"/>
                  <a:pt x="10" y="52"/>
                  <a:pt x="9" y="52"/>
                </a:cubicBezTo>
                <a:cubicBezTo>
                  <a:pt x="9" y="39"/>
                  <a:pt x="9" y="28"/>
                  <a:pt x="9" y="19"/>
                </a:cubicBezTo>
                <a:cubicBezTo>
                  <a:pt x="9" y="12"/>
                  <a:pt x="8" y="6"/>
                  <a:pt x="8" y="0"/>
                </a:cubicBezTo>
                <a:close/>
                <a:moveTo>
                  <a:pt x="6" y="0"/>
                </a:moveTo>
                <a:cubicBezTo>
                  <a:pt x="7" y="0"/>
                  <a:pt x="7" y="0"/>
                  <a:pt x="7" y="0"/>
                </a:cubicBezTo>
                <a:cubicBezTo>
                  <a:pt x="7" y="6"/>
                  <a:pt x="7" y="12"/>
                  <a:pt x="7" y="19"/>
                </a:cubicBezTo>
                <a:cubicBezTo>
                  <a:pt x="7" y="28"/>
                  <a:pt x="7" y="39"/>
                  <a:pt x="8" y="51"/>
                </a:cubicBezTo>
                <a:cubicBezTo>
                  <a:pt x="7" y="51"/>
                  <a:pt x="7" y="51"/>
                  <a:pt x="6" y="51"/>
                </a:cubicBezTo>
                <a:cubicBezTo>
                  <a:pt x="6" y="39"/>
                  <a:pt x="6" y="28"/>
                  <a:pt x="6" y="19"/>
                </a:cubicBezTo>
                <a:cubicBezTo>
                  <a:pt x="6" y="12"/>
                  <a:pt x="6" y="6"/>
                  <a:pt x="6" y="0"/>
                </a:cubicBezTo>
                <a:close/>
                <a:moveTo>
                  <a:pt x="5" y="0"/>
                </a:moveTo>
                <a:cubicBezTo>
                  <a:pt x="4" y="6"/>
                  <a:pt x="4" y="12"/>
                  <a:pt x="4" y="19"/>
                </a:cubicBezTo>
                <a:cubicBezTo>
                  <a:pt x="4" y="28"/>
                  <a:pt x="3" y="39"/>
                  <a:pt x="3" y="51"/>
                </a:cubicBezTo>
                <a:cubicBezTo>
                  <a:pt x="3" y="51"/>
                  <a:pt x="4" y="51"/>
                  <a:pt x="4" y="51"/>
                </a:cubicBezTo>
                <a:cubicBezTo>
                  <a:pt x="5" y="39"/>
                  <a:pt x="5" y="28"/>
                  <a:pt x="5" y="19"/>
                </a:cubicBezTo>
                <a:cubicBezTo>
                  <a:pt x="5" y="12"/>
                  <a:pt x="5" y="6"/>
                  <a:pt x="5" y="0"/>
                </a:cubicBezTo>
                <a:cubicBezTo>
                  <a:pt x="5" y="0"/>
                  <a:pt x="5" y="0"/>
                  <a:pt x="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82"/>
          <p:cNvSpPr>
            <a:spLocks/>
          </p:cNvSpPr>
          <p:nvPr/>
        </p:nvSpPr>
        <p:spPr bwMode="auto">
          <a:xfrm>
            <a:off x="4638131" y="3147152"/>
            <a:ext cx="251478" cy="93205"/>
          </a:xfrm>
          <a:custGeom>
            <a:avLst/>
            <a:gdLst>
              <a:gd name="T0" fmla="*/ 74 w 121"/>
              <a:gd name="T1" fmla="*/ 10 h 45"/>
              <a:gd name="T2" fmla="*/ 74 w 121"/>
              <a:gd name="T3" fmla="*/ 17 h 45"/>
              <a:gd name="T4" fmla="*/ 97 w 121"/>
              <a:gd name="T5" fmla="*/ 0 h 45"/>
              <a:gd name="T6" fmla="*/ 121 w 121"/>
              <a:gd name="T7" fmla="*/ 2 h 45"/>
              <a:gd name="T8" fmla="*/ 92 w 121"/>
              <a:gd name="T9" fmla="*/ 38 h 45"/>
              <a:gd name="T10" fmla="*/ 38 w 121"/>
              <a:gd name="T11" fmla="*/ 44 h 45"/>
              <a:gd name="T12" fmla="*/ 3 w 121"/>
              <a:gd name="T13" fmla="*/ 11 h 45"/>
              <a:gd name="T14" fmla="*/ 68 w 121"/>
              <a:gd name="T15" fmla="*/ 18 h 45"/>
              <a:gd name="T16" fmla="*/ 68 w 121"/>
              <a:gd name="T17" fmla="*/ 9 h 45"/>
              <a:gd name="T18" fmla="*/ 74 w 121"/>
              <a:gd name="T19" fmla="*/ 1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1" h="45">
                <a:moveTo>
                  <a:pt x="74" y="10"/>
                </a:moveTo>
                <a:cubicBezTo>
                  <a:pt x="74" y="17"/>
                  <a:pt x="74" y="17"/>
                  <a:pt x="74" y="17"/>
                </a:cubicBezTo>
                <a:cubicBezTo>
                  <a:pt x="84" y="14"/>
                  <a:pt x="92" y="8"/>
                  <a:pt x="97" y="0"/>
                </a:cubicBezTo>
                <a:cubicBezTo>
                  <a:pt x="121" y="2"/>
                  <a:pt x="121" y="2"/>
                  <a:pt x="121" y="2"/>
                </a:cubicBezTo>
                <a:cubicBezTo>
                  <a:pt x="116" y="20"/>
                  <a:pt x="106" y="35"/>
                  <a:pt x="92" y="38"/>
                </a:cubicBezTo>
                <a:cubicBezTo>
                  <a:pt x="75" y="42"/>
                  <a:pt x="54" y="43"/>
                  <a:pt x="38" y="44"/>
                </a:cubicBezTo>
                <a:cubicBezTo>
                  <a:pt x="16" y="45"/>
                  <a:pt x="0" y="26"/>
                  <a:pt x="3" y="11"/>
                </a:cubicBezTo>
                <a:cubicBezTo>
                  <a:pt x="27" y="20"/>
                  <a:pt x="50" y="23"/>
                  <a:pt x="68" y="18"/>
                </a:cubicBezTo>
                <a:cubicBezTo>
                  <a:pt x="68" y="9"/>
                  <a:pt x="68" y="9"/>
                  <a:pt x="68" y="9"/>
                </a:cubicBezTo>
                <a:lnTo>
                  <a:pt x="74" y="1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83"/>
          <p:cNvSpPr>
            <a:spLocks noEditPoints="1"/>
          </p:cNvSpPr>
          <p:nvPr/>
        </p:nvSpPr>
        <p:spPr bwMode="auto">
          <a:xfrm>
            <a:off x="4741888" y="2888640"/>
            <a:ext cx="160031" cy="255874"/>
          </a:xfrm>
          <a:custGeom>
            <a:avLst/>
            <a:gdLst>
              <a:gd name="T0" fmla="*/ 3 w 77"/>
              <a:gd name="T1" fmla="*/ 42 h 123"/>
              <a:gd name="T2" fmla="*/ 36 w 77"/>
              <a:gd name="T3" fmla="*/ 0 h 123"/>
              <a:gd name="T4" fmla="*/ 61 w 77"/>
              <a:gd name="T5" fmla="*/ 18 h 123"/>
              <a:gd name="T6" fmla="*/ 13 w 77"/>
              <a:gd name="T7" fmla="*/ 59 h 123"/>
              <a:gd name="T8" fmla="*/ 2 w 77"/>
              <a:gd name="T9" fmla="*/ 53 h 123"/>
              <a:gd name="T10" fmla="*/ 3 w 77"/>
              <a:gd name="T11" fmla="*/ 42 h 123"/>
              <a:gd name="T12" fmla="*/ 63 w 77"/>
              <a:gd name="T13" fmla="*/ 19 h 123"/>
              <a:gd name="T14" fmla="*/ 17 w 77"/>
              <a:gd name="T15" fmla="*/ 59 h 123"/>
              <a:gd name="T16" fmla="*/ 24 w 77"/>
              <a:gd name="T17" fmla="*/ 77 h 123"/>
              <a:gd name="T18" fmla="*/ 73 w 77"/>
              <a:gd name="T19" fmla="*/ 48 h 123"/>
              <a:gd name="T20" fmla="*/ 63 w 77"/>
              <a:gd name="T21" fmla="*/ 19 h 123"/>
              <a:gd name="T22" fmla="*/ 73 w 77"/>
              <a:gd name="T23" fmla="*/ 51 h 123"/>
              <a:gd name="T24" fmla="*/ 25 w 77"/>
              <a:gd name="T25" fmla="*/ 79 h 123"/>
              <a:gd name="T26" fmla="*/ 25 w 77"/>
              <a:gd name="T27" fmla="*/ 93 h 123"/>
              <a:gd name="T28" fmla="*/ 77 w 77"/>
              <a:gd name="T29" fmla="*/ 76 h 123"/>
              <a:gd name="T30" fmla="*/ 73 w 77"/>
              <a:gd name="T31" fmla="*/ 51 h 123"/>
              <a:gd name="T32" fmla="*/ 77 w 77"/>
              <a:gd name="T33" fmla="*/ 79 h 123"/>
              <a:gd name="T34" fmla="*/ 75 w 77"/>
              <a:gd name="T35" fmla="*/ 97 h 123"/>
              <a:gd name="T36" fmla="*/ 27 w 77"/>
              <a:gd name="T37" fmla="*/ 106 h 123"/>
              <a:gd name="T38" fmla="*/ 26 w 77"/>
              <a:gd name="T39" fmla="*/ 95 h 123"/>
              <a:gd name="T40" fmla="*/ 77 w 77"/>
              <a:gd name="T41" fmla="*/ 79 h 123"/>
              <a:gd name="T42" fmla="*/ 74 w 77"/>
              <a:gd name="T43" fmla="*/ 100 h 123"/>
              <a:gd name="T44" fmla="*/ 27 w 77"/>
              <a:gd name="T45" fmla="*/ 109 h 123"/>
              <a:gd name="T46" fmla="*/ 26 w 77"/>
              <a:gd name="T47" fmla="*/ 121 h 123"/>
              <a:gd name="T48" fmla="*/ 75 w 77"/>
              <a:gd name="T49" fmla="*/ 123 h 123"/>
              <a:gd name="T50" fmla="*/ 74 w 77"/>
              <a:gd name="T51" fmla="*/ 10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7" h="123">
                <a:moveTo>
                  <a:pt x="3" y="42"/>
                </a:moveTo>
                <a:cubicBezTo>
                  <a:pt x="36" y="0"/>
                  <a:pt x="36" y="0"/>
                  <a:pt x="36" y="0"/>
                </a:cubicBezTo>
                <a:cubicBezTo>
                  <a:pt x="38" y="13"/>
                  <a:pt x="46" y="19"/>
                  <a:pt x="61" y="18"/>
                </a:cubicBezTo>
                <a:cubicBezTo>
                  <a:pt x="13" y="59"/>
                  <a:pt x="13" y="59"/>
                  <a:pt x="13" y="59"/>
                </a:cubicBezTo>
                <a:cubicBezTo>
                  <a:pt x="8" y="59"/>
                  <a:pt x="4" y="57"/>
                  <a:pt x="2" y="53"/>
                </a:cubicBezTo>
                <a:cubicBezTo>
                  <a:pt x="0" y="50"/>
                  <a:pt x="0" y="47"/>
                  <a:pt x="3" y="42"/>
                </a:cubicBezTo>
                <a:close/>
                <a:moveTo>
                  <a:pt x="63" y="19"/>
                </a:moveTo>
                <a:cubicBezTo>
                  <a:pt x="17" y="59"/>
                  <a:pt x="17" y="59"/>
                  <a:pt x="17" y="59"/>
                </a:cubicBezTo>
                <a:cubicBezTo>
                  <a:pt x="22" y="61"/>
                  <a:pt x="24" y="72"/>
                  <a:pt x="24" y="77"/>
                </a:cubicBezTo>
                <a:cubicBezTo>
                  <a:pt x="73" y="48"/>
                  <a:pt x="73" y="48"/>
                  <a:pt x="73" y="48"/>
                </a:cubicBezTo>
                <a:cubicBezTo>
                  <a:pt x="66" y="41"/>
                  <a:pt x="63" y="31"/>
                  <a:pt x="63" y="19"/>
                </a:cubicBezTo>
                <a:close/>
                <a:moveTo>
                  <a:pt x="73" y="51"/>
                </a:moveTo>
                <a:cubicBezTo>
                  <a:pt x="25" y="79"/>
                  <a:pt x="25" y="79"/>
                  <a:pt x="25" y="79"/>
                </a:cubicBezTo>
                <a:cubicBezTo>
                  <a:pt x="27" y="85"/>
                  <a:pt x="27" y="88"/>
                  <a:pt x="25" y="93"/>
                </a:cubicBezTo>
                <a:cubicBezTo>
                  <a:pt x="77" y="76"/>
                  <a:pt x="77" y="76"/>
                  <a:pt x="77" y="76"/>
                </a:cubicBezTo>
                <a:cubicBezTo>
                  <a:pt x="71" y="70"/>
                  <a:pt x="70" y="61"/>
                  <a:pt x="73" y="51"/>
                </a:cubicBezTo>
                <a:close/>
                <a:moveTo>
                  <a:pt x="77" y="79"/>
                </a:moveTo>
                <a:cubicBezTo>
                  <a:pt x="73" y="85"/>
                  <a:pt x="72" y="91"/>
                  <a:pt x="75" y="97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8" y="103"/>
                  <a:pt x="28" y="99"/>
                  <a:pt x="26" y="95"/>
                </a:cubicBezTo>
                <a:cubicBezTo>
                  <a:pt x="77" y="79"/>
                  <a:pt x="77" y="79"/>
                  <a:pt x="77" y="79"/>
                </a:cubicBezTo>
                <a:close/>
                <a:moveTo>
                  <a:pt x="74" y="100"/>
                </a:moveTo>
                <a:cubicBezTo>
                  <a:pt x="27" y="109"/>
                  <a:pt x="27" y="109"/>
                  <a:pt x="27" y="109"/>
                </a:cubicBezTo>
                <a:cubicBezTo>
                  <a:pt x="28" y="112"/>
                  <a:pt x="28" y="118"/>
                  <a:pt x="26" y="121"/>
                </a:cubicBezTo>
                <a:cubicBezTo>
                  <a:pt x="75" y="123"/>
                  <a:pt x="75" y="123"/>
                  <a:pt x="75" y="123"/>
                </a:cubicBezTo>
                <a:cubicBezTo>
                  <a:pt x="69" y="115"/>
                  <a:pt x="70" y="108"/>
                  <a:pt x="74" y="1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84"/>
          <p:cNvSpPr>
            <a:spLocks noEditPoints="1"/>
          </p:cNvSpPr>
          <p:nvPr/>
        </p:nvSpPr>
        <p:spPr bwMode="auto">
          <a:xfrm>
            <a:off x="4691768" y="2996793"/>
            <a:ext cx="103757" cy="164428"/>
          </a:xfrm>
          <a:custGeom>
            <a:avLst/>
            <a:gdLst>
              <a:gd name="T0" fmla="*/ 0 w 50"/>
              <a:gd name="T1" fmla="*/ 52 h 79"/>
              <a:gd name="T2" fmla="*/ 36 w 50"/>
              <a:gd name="T3" fmla="*/ 10 h 79"/>
              <a:gd name="T4" fmla="*/ 23 w 50"/>
              <a:gd name="T5" fmla="*/ 0 h 79"/>
              <a:gd name="T6" fmla="*/ 0 w 50"/>
              <a:gd name="T7" fmla="*/ 52 h 79"/>
              <a:gd name="T8" fmla="*/ 39 w 50"/>
              <a:gd name="T9" fmla="*/ 11 h 79"/>
              <a:gd name="T10" fmla="*/ 47 w 50"/>
              <a:gd name="T11" fmla="*/ 28 h 79"/>
              <a:gd name="T12" fmla="*/ 0 w 50"/>
              <a:gd name="T13" fmla="*/ 59 h 79"/>
              <a:gd name="T14" fmla="*/ 39 w 50"/>
              <a:gd name="T15" fmla="*/ 11 h 79"/>
              <a:gd name="T16" fmla="*/ 47 w 50"/>
              <a:gd name="T17" fmla="*/ 32 h 79"/>
              <a:gd name="T18" fmla="*/ 50 w 50"/>
              <a:gd name="T19" fmla="*/ 47 h 79"/>
              <a:gd name="T20" fmla="*/ 0 w 50"/>
              <a:gd name="T21" fmla="*/ 65 h 79"/>
              <a:gd name="T22" fmla="*/ 47 w 50"/>
              <a:gd name="T23" fmla="*/ 32 h 79"/>
              <a:gd name="T24" fmla="*/ 49 w 50"/>
              <a:gd name="T25" fmla="*/ 51 h 79"/>
              <a:gd name="T26" fmla="*/ 48 w 50"/>
              <a:gd name="T27" fmla="*/ 64 h 79"/>
              <a:gd name="T28" fmla="*/ 0 w 50"/>
              <a:gd name="T29" fmla="*/ 70 h 79"/>
              <a:gd name="T30" fmla="*/ 49 w 50"/>
              <a:gd name="T31" fmla="*/ 51 h 79"/>
              <a:gd name="T32" fmla="*/ 48 w 50"/>
              <a:gd name="T33" fmla="*/ 66 h 79"/>
              <a:gd name="T34" fmla="*/ 0 w 50"/>
              <a:gd name="T35" fmla="*/ 77 h 79"/>
              <a:gd name="T36" fmla="*/ 48 w 50"/>
              <a:gd name="T37" fmla="*/ 79 h 79"/>
              <a:gd name="T38" fmla="*/ 48 w 50"/>
              <a:gd name="T39" fmla="*/ 6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" h="79">
                <a:moveTo>
                  <a:pt x="0" y="52"/>
                </a:moveTo>
                <a:cubicBezTo>
                  <a:pt x="36" y="10"/>
                  <a:pt x="36" y="10"/>
                  <a:pt x="36" y="10"/>
                </a:cubicBezTo>
                <a:cubicBezTo>
                  <a:pt x="30" y="9"/>
                  <a:pt x="26" y="6"/>
                  <a:pt x="23" y="0"/>
                </a:cubicBezTo>
                <a:cubicBezTo>
                  <a:pt x="0" y="52"/>
                  <a:pt x="0" y="52"/>
                  <a:pt x="0" y="52"/>
                </a:cubicBezTo>
                <a:close/>
                <a:moveTo>
                  <a:pt x="39" y="11"/>
                </a:moveTo>
                <a:cubicBezTo>
                  <a:pt x="39" y="16"/>
                  <a:pt x="44" y="24"/>
                  <a:pt x="47" y="28"/>
                </a:cubicBezTo>
                <a:cubicBezTo>
                  <a:pt x="0" y="59"/>
                  <a:pt x="0" y="59"/>
                  <a:pt x="0" y="59"/>
                </a:cubicBezTo>
                <a:cubicBezTo>
                  <a:pt x="39" y="11"/>
                  <a:pt x="39" y="11"/>
                  <a:pt x="39" y="11"/>
                </a:cubicBezTo>
                <a:close/>
                <a:moveTo>
                  <a:pt x="47" y="32"/>
                </a:moveTo>
                <a:cubicBezTo>
                  <a:pt x="47" y="36"/>
                  <a:pt x="47" y="44"/>
                  <a:pt x="50" y="47"/>
                </a:cubicBezTo>
                <a:cubicBezTo>
                  <a:pt x="0" y="65"/>
                  <a:pt x="0" y="65"/>
                  <a:pt x="0" y="65"/>
                </a:cubicBezTo>
                <a:cubicBezTo>
                  <a:pt x="47" y="32"/>
                  <a:pt x="47" y="32"/>
                  <a:pt x="47" y="32"/>
                </a:cubicBezTo>
                <a:close/>
                <a:moveTo>
                  <a:pt x="49" y="51"/>
                </a:moveTo>
                <a:cubicBezTo>
                  <a:pt x="48" y="54"/>
                  <a:pt x="48" y="61"/>
                  <a:pt x="48" y="64"/>
                </a:cubicBezTo>
                <a:cubicBezTo>
                  <a:pt x="0" y="70"/>
                  <a:pt x="0" y="70"/>
                  <a:pt x="0" y="70"/>
                </a:cubicBezTo>
                <a:cubicBezTo>
                  <a:pt x="49" y="51"/>
                  <a:pt x="49" y="51"/>
                  <a:pt x="49" y="51"/>
                </a:cubicBezTo>
                <a:close/>
                <a:moveTo>
                  <a:pt x="48" y="66"/>
                </a:moveTo>
                <a:cubicBezTo>
                  <a:pt x="0" y="77"/>
                  <a:pt x="0" y="77"/>
                  <a:pt x="0" y="77"/>
                </a:cubicBezTo>
                <a:cubicBezTo>
                  <a:pt x="48" y="79"/>
                  <a:pt x="48" y="79"/>
                  <a:pt x="48" y="79"/>
                </a:cubicBezTo>
                <a:cubicBezTo>
                  <a:pt x="46" y="76"/>
                  <a:pt x="46" y="70"/>
                  <a:pt x="48" y="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85"/>
          <p:cNvSpPr>
            <a:spLocks noEditPoints="1"/>
          </p:cNvSpPr>
          <p:nvPr/>
        </p:nvSpPr>
        <p:spPr bwMode="auto">
          <a:xfrm>
            <a:off x="4556357" y="3250909"/>
            <a:ext cx="371062" cy="374579"/>
          </a:xfrm>
          <a:custGeom>
            <a:avLst/>
            <a:gdLst>
              <a:gd name="T0" fmla="*/ 89 w 178"/>
              <a:gd name="T1" fmla="*/ 10 h 180"/>
              <a:gd name="T2" fmla="*/ 75 w 178"/>
              <a:gd name="T3" fmla="*/ 20 h 180"/>
              <a:gd name="T4" fmla="*/ 58 w 178"/>
              <a:gd name="T5" fmla="*/ 17 h 180"/>
              <a:gd name="T6" fmla="*/ 17 w 178"/>
              <a:gd name="T7" fmla="*/ 31 h 180"/>
              <a:gd name="T8" fmla="*/ 39 w 178"/>
              <a:gd name="T9" fmla="*/ 38 h 180"/>
              <a:gd name="T10" fmla="*/ 29 w 178"/>
              <a:gd name="T11" fmla="*/ 48 h 180"/>
              <a:gd name="T12" fmla="*/ 17 w 178"/>
              <a:gd name="T13" fmla="*/ 31 h 180"/>
              <a:gd name="T14" fmla="*/ 9 w 178"/>
              <a:gd name="T15" fmla="*/ 68 h 180"/>
              <a:gd name="T16" fmla="*/ 18 w 178"/>
              <a:gd name="T17" fmla="*/ 81 h 180"/>
              <a:gd name="T18" fmla="*/ 19 w 178"/>
              <a:gd name="T19" fmla="*/ 88 h 180"/>
              <a:gd name="T20" fmla="*/ 0 w 178"/>
              <a:gd name="T21" fmla="*/ 81 h 180"/>
              <a:gd name="T22" fmla="*/ 13 w 178"/>
              <a:gd name="T23" fmla="*/ 114 h 180"/>
              <a:gd name="T24" fmla="*/ 26 w 178"/>
              <a:gd name="T25" fmla="*/ 128 h 180"/>
              <a:gd name="T26" fmla="*/ 28 w 178"/>
              <a:gd name="T27" fmla="*/ 142 h 180"/>
              <a:gd name="T28" fmla="*/ 48 w 178"/>
              <a:gd name="T29" fmla="*/ 171 h 180"/>
              <a:gd name="T30" fmla="*/ 55 w 178"/>
              <a:gd name="T31" fmla="*/ 154 h 180"/>
              <a:gd name="T32" fmla="*/ 61 w 178"/>
              <a:gd name="T33" fmla="*/ 155 h 180"/>
              <a:gd name="T34" fmla="*/ 48 w 178"/>
              <a:gd name="T35" fmla="*/ 171 h 180"/>
              <a:gd name="T36" fmla="*/ 87 w 178"/>
              <a:gd name="T37" fmla="*/ 169 h 180"/>
              <a:gd name="T38" fmla="*/ 103 w 178"/>
              <a:gd name="T39" fmla="*/ 160 h 180"/>
              <a:gd name="T40" fmla="*/ 118 w 178"/>
              <a:gd name="T41" fmla="*/ 163 h 180"/>
              <a:gd name="T42" fmla="*/ 159 w 178"/>
              <a:gd name="T43" fmla="*/ 147 h 180"/>
              <a:gd name="T44" fmla="*/ 137 w 178"/>
              <a:gd name="T45" fmla="*/ 141 h 180"/>
              <a:gd name="T46" fmla="*/ 146 w 178"/>
              <a:gd name="T47" fmla="*/ 131 h 180"/>
              <a:gd name="T48" fmla="*/ 159 w 178"/>
              <a:gd name="T49" fmla="*/ 147 h 180"/>
              <a:gd name="T50" fmla="*/ 166 w 178"/>
              <a:gd name="T51" fmla="*/ 112 h 180"/>
              <a:gd name="T52" fmla="*/ 159 w 178"/>
              <a:gd name="T53" fmla="*/ 95 h 180"/>
              <a:gd name="T54" fmla="*/ 166 w 178"/>
              <a:gd name="T55" fmla="*/ 82 h 180"/>
              <a:gd name="T56" fmla="*/ 167 w 178"/>
              <a:gd name="T57" fmla="*/ 45 h 180"/>
              <a:gd name="T58" fmla="*/ 152 w 178"/>
              <a:gd name="T59" fmla="*/ 57 h 180"/>
              <a:gd name="T60" fmla="*/ 147 w 178"/>
              <a:gd name="T61" fmla="*/ 51 h 180"/>
              <a:gd name="T62" fmla="*/ 167 w 178"/>
              <a:gd name="T63" fmla="*/ 45 h 180"/>
              <a:gd name="T64" fmla="*/ 137 w 178"/>
              <a:gd name="T65" fmla="*/ 26 h 180"/>
              <a:gd name="T66" fmla="*/ 119 w 178"/>
              <a:gd name="T67" fmla="*/ 25 h 180"/>
              <a:gd name="T68" fmla="*/ 109 w 178"/>
              <a:gd name="T69" fmla="*/ 1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8" h="180">
                <a:moveTo>
                  <a:pt x="71" y="2"/>
                </a:moveTo>
                <a:cubicBezTo>
                  <a:pt x="78" y="0"/>
                  <a:pt x="85" y="4"/>
                  <a:pt x="89" y="10"/>
                </a:cubicBezTo>
                <a:cubicBezTo>
                  <a:pt x="85" y="12"/>
                  <a:pt x="82" y="16"/>
                  <a:pt x="80" y="20"/>
                </a:cubicBezTo>
                <a:cubicBezTo>
                  <a:pt x="78" y="19"/>
                  <a:pt x="76" y="20"/>
                  <a:pt x="75" y="20"/>
                </a:cubicBezTo>
                <a:cubicBezTo>
                  <a:pt x="72" y="20"/>
                  <a:pt x="70" y="21"/>
                  <a:pt x="69" y="22"/>
                </a:cubicBezTo>
                <a:cubicBezTo>
                  <a:pt x="66" y="20"/>
                  <a:pt x="62" y="18"/>
                  <a:pt x="58" y="17"/>
                </a:cubicBezTo>
                <a:cubicBezTo>
                  <a:pt x="59" y="10"/>
                  <a:pt x="64" y="3"/>
                  <a:pt x="71" y="2"/>
                </a:cubicBezTo>
                <a:close/>
                <a:moveTo>
                  <a:pt x="17" y="31"/>
                </a:moveTo>
                <a:cubicBezTo>
                  <a:pt x="22" y="24"/>
                  <a:pt x="32" y="22"/>
                  <a:pt x="40" y="27"/>
                </a:cubicBezTo>
                <a:cubicBezTo>
                  <a:pt x="39" y="30"/>
                  <a:pt x="38" y="34"/>
                  <a:pt x="39" y="38"/>
                </a:cubicBezTo>
                <a:cubicBezTo>
                  <a:pt x="36" y="39"/>
                  <a:pt x="33" y="41"/>
                  <a:pt x="31" y="43"/>
                </a:cubicBezTo>
                <a:cubicBezTo>
                  <a:pt x="30" y="45"/>
                  <a:pt x="30" y="46"/>
                  <a:pt x="29" y="48"/>
                </a:cubicBezTo>
                <a:cubicBezTo>
                  <a:pt x="25" y="48"/>
                  <a:pt x="21" y="49"/>
                  <a:pt x="18" y="50"/>
                </a:cubicBezTo>
                <a:cubicBezTo>
                  <a:pt x="14" y="44"/>
                  <a:pt x="13" y="37"/>
                  <a:pt x="17" y="31"/>
                </a:cubicBezTo>
                <a:close/>
                <a:moveTo>
                  <a:pt x="0" y="81"/>
                </a:moveTo>
                <a:cubicBezTo>
                  <a:pt x="0" y="75"/>
                  <a:pt x="4" y="71"/>
                  <a:pt x="9" y="68"/>
                </a:cubicBezTo>
                <a:cubicBezTo>
                  <a:pt x="9" y="68"/>
                  <a:pt x="9" y="68"/>
                  <a:pt x="9" y="68"/>
                </a:cubicBezTo>
                <a:cubicBezTo>
                  <a:pt x="10" y="74"/>
                  <a:pt x="14" y="78"/>
                  <a:pt x="18" y="81"/>
                </a:cubicBezTo>
                <a:cubicBezTo>
                  <a:pt x="18" y="82"/>
                  <a:pt x="18" y="83"/>
                  <a:pt x="18" y="83"/>
                </a:cubicBezTo>
                <a:cubicBezTo>
                  <a:pt x="18" y="85"/>
                  <a:pt x="18" y="86"/>
                  <a:pt x="19" y="88"/>
                </a:cubicBezTo>
                <a:cubicBezTo>
                  <a:pt x="15" y="90"/>
                  <a:pt x="13" y="93"/>
                  <a:pt x="11" y="97"/>
                </a:cubicBezTo>
                <a:cubicBezTo>
                  <a:pt x="4" y="94"/>
                  <a:pt x="0" y="88"/>
                  <a:pt x="0" y="81"/>
                </a:cubicBezTo>
                <a:close/>
                <a:moveTo>
                  <a:pt x="9" y="137"/>
                </a:moveTo>
                <a:cubicBezTo>
                  <a:pt x="4" y="130"/>
                  <a:pt x="6" y="120"/>
                  <a:pt x="13" y="114"/>
                </a:cubicBezTo>
                <a:cubicBezTo>
                  <a:pt x="15" y="117"/>
                  <a:pt x="19" y="120"/>
                  <a:pt x="23" y="121"/>
                </a:cubicBezTo>
                <a:cubicBezTo>
                  <a:pt x="23" y="123"/>
                  <a:pt x="24" y="126"/>
                  <a:pt x="26" y="128"/>
                </a:cubicBezTo>
                <a:cubicBezTo>
                  <a:pt x="27" y="129"/>
                  <a:pt x="28" y="130"/>
                  <a:pt x="29" y="131"/>
                </a:cubicBezTo>
                <a:cubicBezTo>
                  <a:pt x="28" y="135"/>
                  <a:pt x="27" y="139"/>
                  <a:pt x="28" y="142"/>
                </a:cubicBezTo>
                <a:cubicBezTo>
                  <a:pt x="21" y="144"/>
                  <a:pt x="14" y="143"/>
                  <a:pt x="9" y="137"/>
                </a:cubicBezTo>
                <a:close/>
                <a:moveTo>
                  <a:pt x="48" y="171"/>
                </a:moveTo>
                <a:cubicBezTo>
                  <a:pt x="42" y="168"/>
                  <a:pt x="38" y="162"/>
                  <a:pt x="38" y="155"/>
                </a:cubicBezTo>
                <a:cubicBezTo>
                  <a:pt x="44" y="158"/>
                  <a:pt x="50" y="157"/>
                  <a:pt x="55" y="154"/>
                </a:cubicBezTo>
                <a:cubicBezTo>
                  <a:pt x="55" y="154"/>
                  <a:pt x="56" y="154"/>
                  <a:pt x="56" y="154"/>
                </a:cubicBezTo>
                <a:cubicBezTo>
                  <a:pt x="58" y="155"/>
                  <a:pt x="60" y="155"/>
                  <a:pt x="61" y="155"/>
                </a:cubicBezTo>
                <a:cubicBezTo>
                  <a:pt x="62" y="159"/>
                  <a:pt x="64" y="163"/>
                  <a:pt x="67" y="166"/>
                </a:cubicBezTo>
                <a:cubicBezTo>
                  <a:pt x="62" y="171"/>
                  <a:pt x="54" y="174"/>
                  <a:pt x="48" y="171"/>
                </a:cubicBezTo>
                <a:close/>
                <a:moveTo>
                  <a:pt x="106" y="178"/>
                </a:moveTo>
                <a:cubicBezTo>
                  <a:pt x="99" y="180"/>
                  <a:pt x="91" y="176"/>
                  <a:pt x="87" y="169"/>
                </a:cubicBezTo>
                <a:cubicBezTo>
                  <a:pt x="91" y="167"/>
                  <a:pt x="93" y="164"/>
                  <a:pt x="95" y="160"/>
                </a:cubicBezTo>
                <a:cubicBezTo>
                  <a:pt x="98" y="161"/>
                  <a:pt x="100" y="161"/>
                  <a:pt x="103" y="160"/>
                </a:cubicBezTo>
                <a:cubicBezTo>
                  <a:pt x="104" y="160"/>
                  <a:pt x="106" y="159"/>
                  <a:pt x="107" y="158"/>
                </a:cubicBezTo>
                <a:cubicBezTo>
                  <a:pt x="110" y="160"/>
                  <a:pt x="114" y="162"/>
                  <a:pt x="118" y="163"/>
                </a:cubicBezTo>
                <a:cubicBezTo>
                  <a:pt x="117" y="170"/>
                  <a:pt x="113" y="176"/>
                  <a:pt x="106" y="178"/>
                </a:cubicBezTo>
                <a:close/>
                <a:moveTo>
                  <a:pt x="159" y="147"/>
                </a:moveTo>
                <a:cubicBezTo>
                  <a:pt x="154" y="155"/>
                  <a:pt x="144" y="157"/>
                  <a:pt x="136" y="153"/>
                </a:cubicBezTo>
                <a:cubicBezTo>
                  <a:pt x="137" y="149"/>
                  <a:pt x="137" y="145"/>
                  <a:pt x="137" y="141"/>
                </a:cubicBezTo>
                <a:cubicBezTo>
                  <a:pt x="140" y="140"/>
                  <a:pt x="143" y="138"/>
                  <a:pt x="144" y="135"/>
                </a:cubicBezTo>
                <a:cubicBezTo>
                  <a:pt x="145" y="134"/>
                  <a:pt x="146" y="133"/>
                  <a:pt x="146" y="131"/>
                </a:cubicBezTo>
                <a:cubicBezTo>
                  <a:pt x="150" y="131"/>
                  <a:pt x="154" y="131"/>
                  <a:pt x="157" y="129"/>
                </a:cubicBezTo>
                <a:cubicBezTo>
                  <a:pt x="161" y="134"/>
                  <a:pt x="162" y="142"/>
                  <a:pt x="159" y="147"/>
                </a:cubicBezTo>
                <a:close/>
                <a:moveTo>
                  <a:pt x="178" y="96"/>
                </a:moveTo>
                <a:cubicBezTo>
                  <a:pt x="178" y="103"/>
                  <a:pt x="173" y="110"/>
                  <a:pt x="166" y="112"/>
                </a:cubicBezTo>
                <a:cubicBezTo>
                  <a:pt x="165" y="107"/>
                  <a:pt x="163" y="103"/>
                  <a:pt x="159" y="100"/>
                </a:cubicBezTo>
                <a:cubicBezTo>
                  <a:pt x="159" y="98"/>
                  <a:pt x="159" y="96"/>
                  <a:pt x="159" y="95"/>
                </a:cubicBezTo>
                <a:cubicBezTo>
                  <a:pt x="159" y="93"/>
                  <a:pt x="159" y="91"/>
                  <a:pt x="158" y="90"/>
                </a:cubicBezTo>
                <a:cubicBezTo>
                  <a:pt x="162" y="88"/>
                  <a:pt x="164" y="85"/>
                  <a:pt x="166" y="82"/>
                </a:cubicBezTo>
                <a:cubicBezTo>
                  <a:pt x="173" y="84"/>
                  <a:pt x="178" y="89"/>
                  <a:pt x="178" y="96"/>
                </a:cubicBezTo>
                <a:close/>
                <a:moveTo>
                  <a:pt x="167" y="45"/>
                </a:moveTo>
                <a:cubicBezTo>
                  <a:pt x="171" y="51"/>
                  <a:pt x="170" y="59"/>
                  <a:pt x="165" y="66"/>
                </a:cubicBezTo>
                <a:cubicBezTo>
                  <a:pt x="162" y="61"/>
                  <a:pt x="157" y="58"/>
                  <a:pt x="152" y="57"/>
                </a:cubicBezTo>
                <a:cubicBezTo>
                  <a:pt x="151" y="56"/>
                  <a:pt x="151" y="55"/>
                  <a:pt x="150" y="54"/>
                </a:cubicBezTo>
                <a:cubicBezTo>
                  <a:pt x="149" y="53"/>
                  <a:pt x="148" y="52"/>
                  <a:pt x="147" y="51"/>
                </a:cubicBezTo>
                <a:cubicBezTo>
                  <a:pt x="148" y="47"/>
                  <a:pt x="149" y="43"/>
                  <a:pt x="148" y="39"/>
                </a:cubicBezTo>
                <a:cubicBezTo>
                  <a:pt x="155" y="37"/>
                  <a:pt x="163" y="39"/>
                  <a:pt x="167" y="45"/>
                </a:cubicBezTo>
                <a:close/>
                <a:moveTo>
                  <a:pt x="127" y="8"/>
                </a:moveTo>
                <a:cubicBezTo>
                  <a:pt x="134" y="11"/>
                  <a:pt x="138" y="18"/>
                  <a:pt x="137" y="26"/>
                </a:cubicBezTo>
                <a:cubicBezTo>
                  <a:pt x="132" y="24"/>
                  <a:pt x="127" y="25"/>
                  <a:pt x="122" y="27"/>
                </a:cubicBezTo>
                <a:cubicBezTo>
                  <a:pt x="121" y="26"/>
                  <a:pt x="120" y="26"/>
                  <a:pt x="119" y="25"/>
                </a:cubicBezTo>
                <a:cubicBezTo>
                  <a:pt x="117" y="24"/>
                  <a:pt x="115" y="24"/>
                  <a:pt x="114" y="24"/>
                </a:cubicBezTo>
                <a:cubicBezTo>
                  <a:pt x="113" y="20"/>
                  <a:pt x="111" y="17"/>
                  <a:pt x="109" y="14"/>
                </a:cubicBezTo>
                <a:cubicBezTo>
                  <a:pt x="113" y="8"/>
                  <a:pt x="121" y="6"/>
                  <a:pt x="127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86"/>
          <p:cNvSpPr>
            <a:spLocks noEditPoints="1"/>
          </p:cNvSpPr>
          <p:nvPr/>
        </p:nvSpPr>
        <p:spPr bwMode="auto">
          <a:xfrm>
            <a:off x="4581856" y="3275529"/>
            <a:ext cx="318304" cy="322700"/>
          </a:xfrm>
          <a:custGeom>
            <a:avLst/>
            <a:gdLst>
              <a:gd name="T0" fmla="*/ 54 w 153"/>
              <a:gd name="T1" fmla="*/ 13 h 155"/>
              <a:gd name="T2" fmla="*/ 50 w 153"/>
              <a:gd name="T3" fmla="*/ 29 h 155"/>
              <a:gd name="T4" fmla="*/ 47 w 153"/>
              <a:gd name="T5" fmla="*/ 31 h 155"/>
              <a:gd name="T6" fmla="*/ 31 w 153"/>
              <a:gd name="T7" fmla="*/ 25 h 155"/>
              <a:gd name="T8" fmla="*/ 1 w 153"/>
              <a:gd name="T9" fmla="*/ 50 h 155"/>
              <a:gd name="T10" fmla="*/ 24 w 153"/>
              <a:gd name="T11" fmla="*/ 54 h 155"/>
              <a:gd name="T12" fmla="*/ 8 w 153"/>
              <a:gd name="T13" fmla="*/ 65 h 155"/>
              <a:gd name="T14" fmla="*/ 2 w 153"/>
              <a:gd name="T15" fmla="*/ 96 h 155"/>
              <a:gd name="T16" fmla="*/ 22 w 153"/>
              <a:gd name="T17" fmla="*/ 88 h 155"/>
              <a:gd name="T18" fmla="*/ 19 w 153"/>
              <a:gd name="T19" fmla="*/ 92 h 155"/>
              <a:gd name="T20" fmla="*/ 2 w 153"/>
              <a:gd name="T21" fmla="*/ 96 h 155"/>
              <a:gd name="T22" fmla="*/ 21 w 153"/>
              <a:gd name="T23" fmla="*/ 121 h 155"/>
              <a:gd name="T24" fmla="*/ 39 w 153"/>
              <a:gd name="T25" fmla="*/ 139 h 155"/>
              <a:gd name="T26" fmla="*/ 66 w 153"/>
              <a:gd name="T27" fmla="*/ 155 h 155"/>
              <a:gd name="T28" fmla="*/ 66 w 153"/>
              <a:gd name="T29" fmla="*/ 133 h 155"/>
              <a:gd name="T30" fmla="*/ 70 w 153"/>
              <a:gd name="T31" fmla="*/ 134 h 155"/>
              <a:gd name="T32" fmla="*/ 79 w 153"/>
              <a:gd name="T33" fmla="*/ 147 h 155"/>
              <a:gd name="T34" fmla="*/ 116 w 153"/>
              <a:gd name="T35" fmla="*/ 145 h 155"/>
              <a:gd name="T36" fmla="*/ 102 w 153"/>
              <a:gd name="T37" fmla="*/ 128 h 155"/>
              <a:gd name="T38" fmla="*/ 105 w 153"/>
              <a:gd name="T39" fmla="*/ 126 h 155"/>
              <a:gd name="T40" fmla="*/ 121 w 153"/>
              <a:gd name="T41" fmla="*/ 130 h 155"/>
              <a:gd name="T42" fmla="*/ 150 w 153"/>
              <a:gd name="T43" fmla="*/ 104 h 155"/>
              <a:gd name="T44" fmla="*/ 127 w 153"/>
              <a:gd name="T45" fmla="*/ 101 h 155"/>
              <a:gd name="T46" fmla="*/ 130 w 153"/>
              <a:gd name="T47" fmla="*/ 100 h 155"/>
              <a:gd name="T48" fmla="*/ 150 w 153"/>
              <a:gd name="T49" fmla="*/ 104 h 155"/>
              <a:gd name="T50" fmla="*/ 145 w 153"/>
              <a:gd name="T51" fmla="*/ 75 h 155"/>
              <a:gd name="T52" fmla="*/ 133 w 153"/>
              <a:gd name="T53" fmla="*/ 66 h 155"/>
              <a:gd name="T54" fmla="*/ 151 w 153"/>
              <a:gd name="T55" fmla="*/ 58 h 155"/>
              <a:gd name="T56" fmla="*/ 131 w 153"/>
              <a:gd name="T57" fmla="*/ 37 h 155"/>
              <a:gd name="T58" fmla="*/ 115 w 153"/>
              <a:gd name="T59" fmla="*/ 38 h 155"/>
              <a:gd name="T60" fmla="*/ 113 w 153"/>
              <a:gd name="T61" fmla="*/ 18 h 155"/>
              <a:gd name="T62" fmla="*/ 84 w 153"/>
              <a:gd name="T63" fmla="*/ 1 h 155"/>
              <a:gd name="T64" fmla="*/ 86 w 153"/>
              <a:gd name="T65" fmla="*/ 23 h 155"/>
              <a:gd name="T66" fmla="*/ 82 w 153"/>
              <a:gd name="T67" fmla="*/ 22 h 155"/>
              <a:gd name="T68" fmla="*/ 72 w 153"/>
              <a:gd name="T69" fmla="*/ 9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" h="155">
                <a:moveTo>
                  <a:pt x="37" y="11"/>
                </a:moveTo>
                <a:cubicBezTo>
                  <a:pt x="42" y="8"/>
                  <a:pt x="49" y="9"/>
                  <a:pt x="54" y="13"/>
                </a:cubicBezTo>
                <a:cubicBezTo>
                  <a:pt x="50" y="17"/>
                  <a:pt x="49" y="23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49" y="29"/>
                  <a:pt x="49" y="30"/>
                </a:cubicBezTo>
                <a:cubicBezTo>
                  <a:pt x="48" y="30"/>
                  <a:pt x="48" y="30"/>
                  <a:pt x="47" y="31"/>
                </a:cubicBezTo>
                <a:cubicBezTo>
                  <a:pt x="46" y="30"/>
                  <a:pt x="45" y="29"/>
                  <a:pt x="43" y="28"/>
                </a:cubicBezTo>
                <a:cubicBezTo>
                  <a:pt x="40" y="25"/>
                  <a:pt x="35" y="24"/>
                  <a:pt x="31" y="25"/>
                </a:cubicBezTo>
                <a:cubicBezTo>
                  <a:pt x="30" y="19"/>
                  <a:pt x="32" y="14"/>
                  <a:pt x="37" y="11"/>
                </a:cubicBezTo>
                <a:close/>
                <a:moveTo>
                  <a:pt x="1" y="50"/>
                </a:moveTo>
                <a:cubicBezTo>
                  <a:pt x="3" y="44"/>
                  <a:pt x="9" y="40"/>
                  <a:pt x="17" y="40"/>
                </a:cubicBezTo>
                <a:cubicBezTo>
                  <a:pt x="17" y="45"/>
                  <a:pt x="20" y="51"/>
                  <a:pt x="24" y="54"/>
                </a:cubicBezTo>
                <a:cubicBezTo>
                  <a:pt x="24" y="55"/>
                  <a:pt x="23" y="55"/>
                  <a:pt x="23" y="56"/>
                </a:cubicBezTo>
                <a:cubicBezTo>
                  <a:pt x="17" y="56"/>
                  <a:pt x="10" y="60"/>
                  <a:pt x="8" y="65"/>
                </a:cubicBezTo>
                <a:cubicBezTo>
                  <a:pt x="2" y="62"/>
                  <a:pt x="0" y="56"/>
                  <a:pt x="1" y="50"/>
                </a:cubicBezTo>
                <a:close/>
                <a:moveTo>
                  <a:pt x="2" y="96"/>
                </a:moveTo>
                <a:cubicBezTo>
                  <a:pt x="0" y="90"/>
                  <a:pt x="3" y="83"/>
                  <a:pt x="8" y="80"/>
                </a:cubicBezTo>
                <a:cubicBezTo>
                  <a:pt x="11" y="84"/>
                  <a:pt x="17" y="87"/>
                  <a:pt x="22" y="88"/>
                </a:cubicBezTo>
                <a:cubicBezTo>
                  <a:pt x="22" y="88"/>
                  <a:pt x="22" y="89"/>
                  <a:pt x="22" y="89"/>
                </a:cubicBezTo>
                <a:cubicBezTo>
                  <a:pt x="21" y="90"/>
                  <a:pt x="20" y="91"/>
                  <a:pt x="19" y="92"/>
                </a:cubicBezTo>
                <a:cubicBezTo>
                  <a:pt x="15" y="95"/>
                  <a:pt x="12" y="100"/>
                  <a:pt x="11" y="104"/>
                </a:cubicBezTo>
                <a:cubicBezTo>
                  <a:pt x="7" y="103"/>
                  <a:pt x="3" y="100"/>
                  <a:pt x="2" y="96"/>
                </a:cubicBezTo>
                <a:close/>
                <a:moveTo>
                  <a:pt x="25" y="139"/>
                </a:moveTo>
                <a:cubicBezTo>
                  <a:pt x="20" y="135"/>
                  <a:pt x="18" y="128"/>
                  <a:pt x="21" y="121"/>
                </a:cubicBezTo>
                <a:cubicBezTo>
                  <a:pt x="26" y="123"/>
                  <a:pt x="32" y="122"/>
                  <a:pt x="36" y="119"/>
                </a:cubicBezTo>
                <a:cubicBezTo>
                  <a:pt x="33" y="126"/>
                  <a:pt x="34" y="134"/>
                  <a:pt x="39" y="139"/>
                </a:cubicBezTo>
                <a:cubicBezTo>
                  <a:pt x="35" y="141"/>
                  <a:pt x="30" y="141"/>
                  <a:pt x="25" y="139"/>
                </a:cubicBezTo>
                <a:close/>
                <a:moveTo>
                  <a:pt x="66" y="155"/>
                </a:moveTo>
                <a:cubicBezTo>
                  <a:pt x="60" y="155"/>
                  <a:pt x="55" y="150"/>
                  <a:pt x="53" y="143"/>
                </a:cubicBezTo>
                <a:cubicBezTo>
                  <a:pt x="59" y="142"/>
                  <a:pt x="63" y="138"/>
                  <a:pt x="66" y="133"/>
                </a:cubicBezTo>
                <a:cubicBezTo>
                  <a:pt x="67" y="133"/>
                  <a:pt x="67" y="134"/>
                  <a:pt x="68" y="134"/>
                </a:cubicBezTo>
                <a:cubicBezTo>
                  <a:pt x="69" y="134"/>
                  <a:pt x="69" y="134"/>
                  <a:pt x="70" y="134"/>
                </a:cubicBezTo>
                <a:cubicBezTo>
                  <a:pt x="70" y="134"/>
                  <a:pt x="70" y="135"/>
                  <a:pt x="70" y="135"/>
                </a:cubicBezTo>
                <a:cubicBezTo>
                  <a:pt x="71" y="140"/>
                  <a:pt x="75" y="145"/>
                  <a:pt x="79" y="147"/>
                </a:cubicBezTo>
                <a:cubicBezTo>
                  <a:pt x="77" y="152"/>
                  <a:pt x="72" y="155"/>
                  <a:pt x="66" y="155"/>
                </a:cubicBezTo>
                <a:close/>
                <a:moveTo>
                  <a:pt x="116" y="145"/>
                </a:moveTo>
                <a:cubicBezTo>
                  <a:pt x="110" y="148"/>
                  <a:pt x="103" y="147"/>
                  <a:pt x="98" y="143"/>
                </a:cubicBezTo>
                <a:cubicBezTo>
                  <a:pt x="102" y="139"/>
                  <a:pt x="103" y="133"/>
                  <a:pt x="102" y="128"/>
                </a:cubicBezTo>
                <a:cubicBezTo>
                  <a:pt x="103" y="127"/>
                  <a:pt x="103" y="127"/>
                  <a:pt x="104" y="126"/>
                </a:cubicBezTo>
                <a:cubicBezTo>
                  <a:pt x="105" y="126"/>
                  <a:pt x="105" y="126"/>
                  <a:pt x="105" y="126"/>
                </a:cubicBezTo>
                <a:cubicBezTo>
                  <a:pt x="106" y="126"/>
                  <a:pt x="107" y="127"/>
                  <a:pt x="108" y="128"/>
                </a:cubicBezTo>
                <a:cubicBezTo>
                  <a:pt x="112" y="130"/>
                  <a:pt x="117" y="131"/>
                  <a:pt x="121" y="130"/>
                </a:cubicBezTo>
                <a:cubicBezTo>
                  <a:pt x="122" y="136"/>
                  <a:pt x="120" y="141"/>
                  <a:pt x="116" y="145"/>
                </a:cubicBezTo>
                <a:close/>
                <a:moveTo>
                  <a:pt x="150" y="104"/>
                </a:moveTo>
                <a:cubicBezTo>
                  <a:pt x="148" y="111"/>
                  <a:pt x="142" y="115"/>
                  <a:pt x="135" y="115"/>
                </a:cubicBezTo>
                <a:cubicBezTo>
                  <a:pt x="135" y="110"/>
                  <a:pt x="132" y="105"/>
                  <a:pt x="127" y="101"/>
                </a:cubicBezTo>
                <a:cubicBezTo>
                  <a:pt x="128" y="101"/>
                  <a:pt x="128" y="100"/>
                  <a:pt x="128" y="100"/>
                </a:cubicBezTo>
                <a:cubicBezTo>
                  <a:pt x="129" y="100"/>
                  <a:pt x="129" y="100"/>
                  <a:pt x="130" y="100"/>
                </a:cubicBezTo>
                <a:cubicBezTo>
                  <a:pt x="136" y="99"/>
                  <a:pt x="142" y="96"/>
                  <a:pt x="145" y="91"/>
                </a:cubicBezTo>
                <a:cubicBezTo>
                  <a:pt x="149" y="95"/>
                  <a:pt x="151" y="100"/>
                  <a:pt x="150" y="104"/>
                </a:cubicBezTo>
                <a:close/>
                <a:moveTo>
                  <a:pt x="151" y="58"/>
                </a:moveTo>
                <a:cubicBezTo>
                  <a:pt x="153" y="64"/>
                  <a:pt x="150" y="70"/>
                  <a:pt x="145" y="75"/>
                </a:cubicBezTo>
                <a:cubicBezTo>
                  <a:pt x="142" y="70"/>
                  <a:pt x="137" y="68"/>
                  <a:pt x="131" y="67"/>
                </a:cubicBezTo>
                <a:cubicBezTo>
                  <a:pt x="132" y="67"/>
                  <a:pt x="132" y="66"/>
                  <a:pt x="133" y="66"/>
                </a:cubicBezTo>
                <a:cubicBezTo>
                  <a:pt x="138" y="62"/>
                  <a:pt x="141" y="56"/>
                  <a:pt x="141" y="50"/>
                </a:cubicBezTo>
                <a:cubicBezTo>
                  <a:pt x="145" y="51"/>
                  <a:pt x="149" y="53"/>
                  <a:pt x="151" y="58"/>
                </a:cubicBezTo>
                <a:close/>
                <a:moveTo>
                  <a:pt x="127" y="19"/>
                </a:moveTo>
                <a:cubicBezTo>
                  <a:pt x="132" y="23"/>
                  <a:pt x="134" y="30"/>
                  <a:pt x="131" y="37"/>
                </a:cubicBezTo>
                <a:cubicBezTo>
                  <a:pt x="126" y="35"/>
                  <a:pt x="120" y="35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7"/>
                  <a:pt x="115" y="37"/>
                  <a:pt x="116" y="36"/>
                </a:cubicBezTo>
                <a:cubicBezTo>
                  <a:pt x="118" y="30"/>
                  <a:pt x="117" y="23"/>
                  <a:pt x="113" y="18"/>
                </a:cubicBezTo>
                <a:cubicBezTo>
                  <a:pt x="118" y="16"/>
                  <a:pt x="123" y="17"/>
                  <a:pt x="127" y="19"/>
                </a:cubicBezTo>
                <a:close/>
                <a:moveTo>
                  <a:pt x="84" y="1"/>
                </a:moveTo>
                <a:cubicBezTo>
                  <a:pt x="91" y="1"/>
                  <a:pt x="96" y="6"/>
                  <a:pt x="98" y="13"/>
                </a:cubicBezTo>
                <a:cubicBezTo>
                  <a:pt x="92" y="14"/>
                  <a:pt x="88" y="18"/>
                  <a:pt x="86" y="23"/>
                </a:cubicBezTo>
                <a:cubicBezTo>
                  <a:pt x="85" y="23"/>
                  <a:pt x="84" y="23"/>
                  <a:pt x="82" y="23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1" y="16"/>
                  <a:pt x="77" y="11"/>
                  <a:pt x="72" y="9"/>
                </a:cubicBezTo>
                <a:cubicBezTo>
                  <a:pt x="74" y="4"/>
                  <a:pt x="79" y="0"/>
                  <a:pt x="84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87"/>
          <p:cNvSpPr>
            <a:spLocks noEditPoints="1"/>
          </p:cNvSpPr>
          <p:nvPr/>
        </p:nvSpPr>
        <p:spPr bwMode="auto">
          <a:xfrm>
            <a:off x="4602080" y="3296632"/>
            <a:ext cx="279615" cy="283132"/>
          </a:xfrm>
          <a:custGeom>
            <a:avLst/>
            <a:gdLst>
              <a:gd name="T0" fmla="*/ 68 w 134"/>
              <a:gd name="T1" fmla="*/ 13 h 136"/>
              <a:gd name="T2" fmla="*/ 58 w 134"/>
              <a:gd name="T3" fmla="*/ 27 h 136"/>
              <a:gd name="T4" fmla="*/ 44 w 134"/>
              <a:gd name="T5" fmla="*/ 18 h 136"/>
              <a:gd name="T6" fmla="*/ 13 w 134"/>
              <a:gd name="T7" fmla="*/ 24 h 136"/>
              <a:gd name="T8" fmla="*/ 34 w 134"/>
              <a:gd name="T9" fmla="*/ 24 h 136"/>
              <a:gd name="T10" fmla="*/ 35 w 134"/>
              <a:gd name="T11" fmla="*/ 40 h 136"/>
              <a:gd name="T12" fmla="*/ 17 w 134"/>
              <a:gd name="T13" fmla="*/ 41 h 136"/>
              <a:gd name="T14" fmla="*/ 0 w 134"/>
              <a:gd name="T15" fmla="*/ 61 h 136"/>
              <a:gd name="T16" fmla="*/ 21 w 134"/>
              <a:gd name="T17" fmla="*/ 64 h 136"/>
              <a:gd name="T18" fmla="*/ 0 w 134"/>
              <a:gd name="T19" fmla="*/ 61 h 136"/>
              <a:gd name="T20" fmla="*/ 11 w 134"/>
              <a:gd name="T21" fmla="*/ 85 h 136"/>
              <a:gd name="T22" fmla="*/ 28 w 134"/>
              <a:gd name="T23" fmla="*/ 90 h 136"/>
              <a:gd name="T24" fmla="*/ 25 w 134"/>
              <a:gd name="T25" fmla="*/ 105 h 136"/>
              <a:gd name="T26" fmla="*/ 36 w 134"/>
              <a:gd name="T27" fmla="*/ 129 h 136"/>
              <a:gd name="T28" fmla="*/ 46 w 134"/>
              <a:gd name="T29" fmla="*/ 110 h 136"/>
              <a:gd name="T30" fmla="*/ 36 w 134"/>
              <a:gd name="T31" fmla="*/ 129 h 136"/>
              <a:gd name="T32" fmla="*/ 64 w 134"/>
              <a:gd name="T33" fmla="*/ 124 h 136"/>
              <a:gd name="T34" fmla="*/ 73 w 134"/>
              <a:gd name="T35" fmla="*/ 110 h 136"/>
              <a:gd name="T36" fmla="*/ 75 w 134"/>
              <a:gd name="T37" fmla="*/ 112 h 136"/>
              <a:gd name="T38" fmla="*/ 80 w 134"/>
              <a:gd name="T39" fmla="*/ 134 h 136"/>
              <a:gd name="T40" fmla="*/ 101 w 134"/>
              <a:gd name="T41" fmla="*/ 114 h 136"/>
              <a:gd name="T42" fmla="*/ 97 w 134"/>
              <a:gd name="T43" fmla="*/ 96 h 136"/>
              <a:gd name="T44" fmla="*/ 102 w 134"/>
              <a:gd name="T45" fmla="*/ 97 h 136"/>
              <a:gd name="T46" fmla="*/ 119 w 134"/>
              <a:gd name="T47" fmla="*/ 111 h 136"/>
              <a:gd name="T48" fmla="*/ 120 w 134"/>
              <a:gd name="T49" fmla="*/ 86 h 136"/>
              <a:gd name="T50" fmla="*/ 110 w 134"/>
              <a:gd name="T51" fmla="*/ 72 h 136"/>
              <a:gd name="T52" fmla="*/ 120 w 134"/>
              <a:gd name="T53" fmla="*/ 61 h 136"/>
              <a:gd name="T54" fmla="*/ 125 w 134"/>
              <a:gd name="T55" fmla="*/ 34 h 136"/>
              <a:gd name="T56" fmla="*/ 120 w 134"/>
              <a:gd name="T57" fmla="*/ 53 h 136"/>
              <a:gd name="T58" fmla="*/ 107 w 134"/>
              <a:gd name="T59" fmla="*/ 32 h 136"/>
              <a:gd name="T60" fmla="*/ 95 w 134"/>
              <a:gd name="T61" fmla="*/ 7 h 136"/>
              <a:gd name="T62" fmla="*/ 102 w 134"/>
              <a:gd name="T63" fmla="*/ 25 h 136"/>
              <a:gd name="T64" fmla="*/ 79 w 134"/>
              <a:gd name="T65" fmla="*/ 15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4" h="136">
                <a:moveTo>
                  <a:pt x="53" y="2"/>
                </a:moveTo>
                <a:cubicBezTo>
                  <a:pt x="60" y="0"/>
                  <a:pt x="67" y="6"/>
                  <a:pt x="68" y="13"/>
                </a:cubicBezTo>
                <a:cubicBezTo>
                  <a:pt x="63" y="15"/>
                  <a:pt x="59" y="21"/>
                  <a:pt x="58" y="27"/>
                </a:cubicBezTo>
                <a:cubicBezTo>
                  <a:pt x="58" y="27"/>
                  <a:pt x="58" y="27"/>
                  <a:pt x="58" y="27"/>
                </a:cubicBezTo>
                <a:cubicBezTo>
                  <a:pt x="58" y="27"/>
                  <a:pt x="58" y="26"/>
                  <a:pt x="58" y="26"/>
                </a:cubicBezTo>
                <a:cubicBezTo>
                  <a:pt x="55" y="21"/>
                  <a:pt x="49" y="18"/>
                  <a:pt x="44" y="18"/>
                </a:cubicBezTo>
                <a:cubicBezTo>
                  <a:pt x="43" y="10"/>
                  <a:pt x="47" y="3"/>
                  <a:pt x="53" y="2"/>
                </a:cubicBezTo>
                <a:close/>
                <a:moveTo>
                  <a:pt x="13" y="24"/>
                </a:moveTo>
                <a:cubicBezTo>
                  <a:pt x="16" y="18"/>
                  <a:pt x="25" y="17"/>
                  <a:pt x="31" y="21"/>
                </a:cubicBezTo>
                <a:cubicBezTo>
                  <a:pt x="32" y="22"/>
                  <a:pt x="33" y="23"/>
                  <a:pt x="34" y="24"/>
                </a:cubicBezTo>
                <a:cubicBezTo>
                  <a:pt x="31" y="28"/>
                  <a:pt x="31" y="34"/>
                  <a:pt x="34" y="39"/>
                </a:cubicBezTo>
                <a:cubicBezTo>
                  <a:pt x="34" y="40"/>
                  <a:pt x="35" y="40"/>
                  <a:pt x="35" y="40"/>
                </a:cubicBezTo>
                <a:cubicBezTo>
                  <a:pt x="33" y="40"/>
                  <a:pt x="32" y="39"/>
                  <a:pt x="30" y="39"/>
                </a:cubicBezTo>
                <a:cubicBezTo>
                  <a:pt x="26" y="38"/>
                  <a:pt x="20" y="39"/>
                  <a:pt x="17" y="41"/>
                </a:cubicBezTo>
                <a:cubicBezTo>
                  <a:pt x="11" y="37"/>
                  <a:pt x="9" y="29"/>
                  <a:pt x="13" y="24"/>
                </a:cubicBezTo>
                <a:close/>
                <a:moveTo>
                  <a:pt x="0" y="61"/>
                </a:moveTo>
                <a:cubicBezTo>
                  <a:pt x="0" y="55"/>
                  <a:pt x="6" y="51"/>
                  <a:pt x="12" y="50"/>
                </a:cubicBezTo>
                <a:cubicBezTo>
                  <a:pt x="11" y="56"/>
                  <a:pt x="15" y="62"/>
                  <a:pt x="21" y="64"/>
                </a:cubicBezTo>
                <a:cubicBezTo>
                  <a:pt x="17" y="66"/>
                  <a:pt x="13" y="70"/>
                  <a:pt x="12" y="74"/>
                </a:cubicBezTo>
                <a:cubicBezTo>
                  <a:pt x="5" y="73"/>
                  <a:pt x="0" y="68"/>
                  <a:pt x="0" y="61"/>
                </a:cubicBezTo>
                <a:close/>
                <a:moveTo>
                  <a:pt x="7" y="103"/>
                </a:moveTo>
                <a:cubicBezTo>
                  <a:pt x="3" y="98"/>
                  <a:pt x="5" y="90"/>
                  <a:pt x="11" y="85"/>
                </a:cubicBezTo>
                <a:cubicBezTo>
                  <a:pt x="12" y="84"/>
                  <a:pt x="13" y="84"/>
                  <a:pt x="14" y="83"/>
                </a:cubicBezTo>
                <a:cubicBezTo>
                  <a:pt x="16" y="88"/>
                  <a:pt x="22" y="91"/>
                  <a:pt x="28" y="90"/>
                </a:cubicBezTo>
                <a:cubicBezTo>
                  <a:pt x="28" y="91"/>
                  <a:pt x="27" y="91"/>
                  <a:pt x="27" y="92"/>
                </a:cubicBezTo>
                <a:cubicBezTo>
                  <a:pt x="24" y="96"/>
                  <a:pt x="23" y="101"/>
                  <a:pt x="25" y="105"/>
                </a:cubicBezTo>
                <a:cubicBezTo>
                  <a:pt x="19" y="109"/>
                  <a:pt x="11" y="108"/>
                  <a:pt x="7" y="103"/>
                </a:cubicBezTo>
                <a:close/>
                <a:moveTo>
                  <a:pt x="36" y="129"/>
                </a:moveTo>
                <a:cubicBezTo>
                  <a:pt x="30" y="126"/>
                  <a:pt x="27" y="119"/>
                  <a:pt x="30" y="112"/>
                </a:cubicBezTo>
                <a:cubicBezTo>
                  <a:pt x="35" y="115"/>
                  <a:pt x="42" y="114"/>
                  <a:pt x="46" y="110"/>
                </a:cubicBezTo>
                <a:cubicBezTo>
                  <a:pt x="46" y="115"/>
                  <a:pt x="49" y="119"/>
                  <a:pt x="52" y="121"/>
                </a:cubicBezTo>
                <a:cubicBezTo>
                  <a:pt x="49" y="128"/>
                  <a:pt x="42" y="131"/>
                  <a:pt x="36" y="129"/>
                </a:cubicBezTo>
                <a:close/>
                <a:moveTo>
                  <a:pt x="80" y="134"/>
                </a:moveTo>
                <a:cubicBezTo>
                  <a:pt x="73" y="136"/>
                  <a:pt x="66" y="132"/>
                  <a:pt x="64" y="124"/>
                </a:cubicBezTo>
                <a:cubicBezTo>
                  <a:pt x="64" y="124"/>
                  <a:pt x="64" y="123"/>
                  <a:pt x="64" y="123"/>
                </a:cubicBezTo>
                <a:cubicBezTo>
                  <a:pt x="69" y="121"/>
                  <a:pt x="73" y="116"/>
                  <a:pt x="73" y="110"/>
                </a:cubicBezTo>
                <a:cubicBezTo>
                  <a:pt x="73" y="110"/>
                  <a:pt x="73" y="110"/>
                  <a:pt x="73" y="109"/>
                </a:cubicBezTo>
                <a:cubicBezTo>
                  <a:pt x="74" y="110"/>
                  <a:pt x="74" y="111"/>
                  <a:pt x="75" y="112"/>
                </a:cubicBezTo>
                <a:cubicBezTo>
                  <a:pt x="78" y="116"/>
                  <a:pt x="83" y="119"/>
                  <a:pt x="88" y="119"/>
                </a:cubicBezTo>
                <a:cubicBezTo>
                  <a:pt x="89" y="126"/>
                  <a:pt x="86" y="132"/>
                  <a:pt x="80" y="134"/>
                </a:cubicBezTo>
                <a:close/>
                <a:moveTo>
                  <a:pt x="119" y="111"/>
                </a:moveTo>
                <a:cubicBezTo>
                  <a:pt x="116" y="117"/>
                  <a:pt x="107" y="118"/>
                  <a:pt x="101" y="114"/>
                </a:cubicBezTo>
                <a:cubicBezTo>
                  <a:pt x="100" y="114"/>
                  <a:pt x="99" y="113"/>
                  <a:pt x="98" y="113"/>
                </a:cubicBezTo>
                <a:cubicBezTo>
                  <a:pt x="101" y="108"/>
                  <a:pt x="100" y="101"/>
                  <a:pt x="97" y="96"/>
                </a:cubicBezTo>
                <a:cubicBezTo>
                  <a:pt x="97" y="96"/>
                  <a:pt x="97" y="96"/>
                  <a:pt x="97" y="96"/>
                </a:cubicBezTo>
                <a:cubicBezTo>
                  <a:pt x="98" y="97"/>
                  <a:pt x="100" y="97"/>
                  <a:pt x="102" y="97"/>
                </a:cubicBezTo>
                <a:cubicBezTo>
                  <a:pt x="106" y="98"/>
                  <a:pt x="111" y="97"/>
                  <a:pt x="115" y="94"/>
                </a:cubicBezTo>
                <a:cubicBezTo>
                  <a:pt x="120" y="98"/>
                  <a:pt x="122" y="106"/>
                  <a:pt x="119" y="111"/>
                </a:cubicBezTo>
                <a:close/>
                <a:moveTo>
                  <a:pt x="133" y="73"/>
                </a:moveTo>
                <a:cubicBezTo>
                  <a:pt x="134" y="79"/>
                  <a:pt x="127" y="85"/>
                  <a:pt x="120" y="86"/>
                </a:cubicBezTo>
                <a:cubicBezTo>
                  <a:pt x="119" y="86"/>
                  <a:pt x="119" y="86"/>
                  <a:pt x="119" y="86"/>
                </a:cubicBezTo>
                <a:cubicBezTo>
                  <a:pt x="120" y="80"/>
                  <a:pt x="116" y="74"/>
                  <a:pt x="110" y="72"/>
                </a:cubicBezTo>
                <a:cubicBezTo>
                  <a:pt x="110" y="72"/>
                  <a:pt x="111" y="72"/>
                  <a:pt x="111" y="72"/>
                </a:cubicBezTo>
                <a:cubicBezTo>
                  <a:pt x="116" y="70"/>
                  <a:pt x="119" y="66"/>
                  <a:pt x="120" y="61"/>
                </a:cubicBezTo>
                <a:cubicBezTo>
                  <a:pt x="127" y="61"/>
                  <a:pt x="133" y="66"/>
                  <a:pt x="133" y="73"/>
                </a:cubicBezTo>
                <a:close/>
                <a:moveTo>
                  <a:pt x="125" y="34"/>
                </a:moveTo>
                <a:cubicBezTo>
                  <a:pt x="129" y="40"/>
                  <a:pt x="127" y="48"/>
                  <a:pt x="120" y="53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17" y="48"/>
                  <a:pt x="111" y="45"/>
                  <a:pt x="106" y="45"/>
                </a:cubicBezTo>
                <a:cubicBezTo>
                  <a:pt x="108" y="41"/>
                  <a:pt x="109" y="36"/>
                  <a:pt x="107" y="32"/>
                </a:cubicBezTo>
                <a:cubicBezTo>
                  <a:pt x="113" y="28"/>
                  <a:pt x="121" y="29"/>
                  <a:pt x="125" y="34"/>
                </a:cubicBezTo>
                <a:close/>
                <a:moveTo>
                  <a:pt x="95" y="7"/>
                </a:moveTo>
                <a:cubicBezTo>
                  <a:pt x="102" y="9"/>
                  <a:pt x="105" y="17"/>
                  <a:pt x="102" y="24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96" y="22"/>
                  <a:pt x="90" y="24"/>
                  <a:pt x="85" y="28"/>
                </a:cubicBezTo>
                <a:cubicBezTo>
                  <a:pt x="86" y="23"/>
                  <a:pt x="83" y="18"/>
                  <a:pt x="79" y="15"/>
                </a:cubicBezTo>
                <a:cubicBezTo>
                  <a:pt x="82" y="8"/>
                  <a:pt x="89" y="5"/>
                  <a:pt x="95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88"/>
          <p:cNvSpPr>
            <a:spLocks noEditPoints="1"/>
          </p:cNvSpPr>
          <p:nvPr/>
        </p:nvSpPr>
        <p:spPr bwMode="auto">
          <a:xfrm>
            <a:off x="4633735" y="3330045"/>
            <a:ext cx="214548" cy="216306"/>
          </a:xfrm>
          <a:custGeom>
            <a:avLst/>
            <a:gdLst>
              <a:gd name="T0" fmla="*/ 26 w 103"/>
              <a:gd name="T1" fmla="*/ 7 h 104"/>
              <a:gd name="T2" fmla="*/ 39 w 103"/>
              <a:gd name="T3" fmla="*/ 12 h 104"/>
              <a:gd name="T4" fmla="*/ 45 w 103"/>
              <a:gd name="T5" fmla="*/ 25 h 104"/>
              <a:gd name="T6" fmla="*/ 44 w 103"/>
              <a:gd name="T7" fmla="*/ 25 h 104"/>
              <a:gd name="T8" fmla="*/ 31 w 103"/>
              <a:gd name="T9" fmla="*/ 32 h 104"/>
              <a:gd name="T10" fmla="*/ 23 w 103"/>
              <a:gd name="T11" fmla="*/ 21 h 104"/>
              <a:gd name="T12" fmla="*/ 26 w 103"/>
              <a:gd name="T13" fmla="*/ 7 h 104"/>
              <a:gd name="T14" fmla="*/ 1 w 103"/>
              <a:gd name="T15" fmla="*/ 33 h 104"/>
              <a:gd name="T16" fmla="*/ 9 w 103"/>
              <a:gd name="T17" fmla="*/ 45 h 104"/>
              <a:gd name="T18" fmla="*/ 22 w 103"/>
              <a:gd name="T19" fmla="*/ 47 h 104"/>
              <a:gd name="T20" fmla="*/ 29 w 103"/>
              <a:gd name="T21" fmla="*/ 33 h 104"/>
              <a:gd name="T22" fmla="*/ 14 w 103"/>
              <a:gd name="T23" fmla="*/ 27 h 104"/>
              <a:gd name="T24" fmla="*/ 1 w 103"/>
              <a:gd name="T25" fmla="*/ 33 h 104"/>
              <a:gd name="T26" fmla="*/ 1 w 103"/>
              <a:gd name="T27" fmla="*/ 63 h 104"/>
              <a:gd name="T28" fmla="*/ 9 w 103"/>
              <a:gd name="T29" fmla="*/ 51 h 104"/>
              <a:gd name="T30" fmla="*/ 21 w 103"/>
              <a:gd name="T31" fmla="*/ 49 h 104"/>
              <a:gd name="T32" fmla="*/ 22 w 103"/>
              <a:gd name="T33" fmla="*/ 59 h 104"/>
              <a:gd name="T34" fmla="*/ 24 w 103"/>
              <a:gd name="T35" fmla="*/ 66 h 104"/>
              <a:gd name="T36" fmla="*/ 14 w 103"/>
              <a:gd name="T37" fmla="*/ 70 h 104"/>
              <a:gd name="T38" fmla="*/ 1 w 103"/>
              <a:gd name="T39" fmla="*/ 63 h 104"/>
              <a:gd name="T40" fmla="*/ 17 w 103"/>
              <a:gd name="T41" fmla="*/ 92 h 104"/>
              <a:gd name="T42" fmla="*/ 31 w 103"/>
              <a:gd name="T43" fmla="*/ 89 h 104"/>
              <a:gd name="T44" fmla="*/ 36 w 103"/>
              <a:gd name="T45" fmla="*/ 79 h 104"/>
              <a:gd name="T46" fmla="*/ 25 w 103"/>
              <a:gd name="T47" fmla="*/ 67 h 104"/>
              <a:gd name="T48" fmla="*/ 15 w 103"/>
              <a:gd name="T49" fmla="*/ 78 h 104"/>
              <a:gd name="T50" fmla="*/ 17 w 103"/>
              <a:gd name="T51" fmla="*/ 92 h 104"/>
              <a:gd name="T52" fmla="*/ 44 w 103"/>
              <a:gd name="T53" fmla="*/ 104 h 104"/>
              <a:gd name="T54" fmla="*/ 35 w 103"/>
              <a:gd name="T55" fmla="*/ 92 h 104"/>
              <a:gd name="T56" fmla="*/ 38 w 103"/>
              <a:gd name="T57" fmla="*/ 80 h 104"/>
              <a:gd name="T58" fmla="*/ 54 w 103"/>
              <a:gd name="T59" fmla="*/ 82 h 104"/>
              <a:gd name="T60" fmla="*/ 54 w 103"/>
              <a:gd name="T61" fmla="*/ 94 h 104"/>
              <a:gd name="T62" fmla="*/ 44 w 103"/>
              <a:gd name="T63" fmla="*/ 104 h 104"/>
              <a:gd name="T64" fmla="*/ 77 w 103"/>
              <a:gd name="T65" fmla="*/ 97 h 104"/>
              <a:gd name="T66" fmla="*/ 63 w 103"/>
              <a:gd name="T67" fmla="*/ 94 h 104"/>
              <a:gd name="T68" fmla="*/ 57 w 103"/>
              <a:gd name="T69" fmla="*/ 82 h 104"/>
              <a:gd name="T70" fmla="*/ 71 w 103"/>
              <a:gd name="T71" fmla="*/ 74 h 104"/>
              <a:gd name="T72" fmla="*/ 79 w 103"/>
              <a:gd name="T73" fmla="*/ 83 h 104"/>
              <a:gd name="T74" fmla="*/ 77 w 103"/>
              <a:gd name="T75" fmla="*/ 97 h 104"/>
              <a:gd name="T76" fmla="*/ 100 w 103"/>
              <a:gd name="T77" fmla="*/ 70 h 104"/>
              <a:gd name="T78" fmla="*/ 91 w 103"/>
              <a:gd name="T79" fmla="*/ 59 h 104"/>
              <a:gd name="T80" fmla="*/ 79 w 103"/>
              <a:gd name="T81" fmla="*/ 58 h 104"/>
              <a:gd name="T82" fmla="*/ 72 w 103"/>
              <a:gd name="T83" fmla="*/ 72 h 104"/>
              <a:gd name="T84" fmla="*/ 87 w 103"/>
              <a:gd name="T85" fmla="*/ 77 h 104"/>
              <a:gd name="T86" fmla="*/ 100 w 103"/>
              <a:gd name="T87" fmla="*/ 70 h 104"/>
              <a:gd name="T88" fmla="*/ 101 w 103"/>
              <a:gd name="T89" fmla="*/ 39 h 104"/>
              <a:gd name="T90" fmla="*/ 94 w 103"/>
              <a:gd name="T91" fmla="*/ 52 h 104"/>
              <a:gd name="T92" fmla="*/ 79 w 103"/>
              <a:gd name="T93" fmla="*/ 55 h 104"/>
              <a:gd name="T94" fmla="*/ 78 w 103"/>
              <a:gd name="T95" fmla="*/ 47 h 104"/>
              <a:gd name="T96" fmla="*/ 76 w 103"/>
              <a:gd name="T97" fmla="*/ 40 h 104"/>
              <a:gd name="T98" fmla="*/ 88 w 103"/>
              <a:gd name="T99" fmla="*/ 34 h 104"/>
              <a:gd name="T100" fmla="*/ 101 w 103"/>
              <a:gd name="T101" fmla="*/ 39 h 104"/>
              <a:gd name="T102" fmla="*/ 86 w 103"/>
              <a:gd name="T103" fmla="*/ 13 h 104"/>
              <a:gd name="T104" fmla="*/ 71 w 103"/>
              <a:gd name="T105" fmla="*/ 17 h 104"/>
              <a:gd name="T106" fmla="*/ 65 w 103"/>
              <a:gd name="T107" fmla="*/ 28 h 104"/>
              <a:gd name="T108" fmla="*/ 75 w 103"/>
              <a:gd name="T109" fmla="*/ 39 h 104"/>
              <a:gd name="T110" fmla="*/ 87 w 103"/>
              <a:gd name="T111" fmla="*/ 28 h 104"/>
              <a:gd name="T112" fmla="*/ 86 w 103"/>
              <a:gd name="T113" fmla="*/ 13 h 104"/>
              <a:gd name="T114" fmla="*/ 57 w 103"/>
              <a:gd name="T115" fmla="*/ 1 h 104"/>
              <a:gd name="T116" fmla="*/ 66 w 103"/>
              <a:gd name="T117" fmla="*/ 12 h 104"/>
              <a:gd name="T118" fmla="*/ 63 w 103"/>
              <a:gd name="T119" fmla="*/ 28 h 104"/>
              <a:gd name="T120" fmla="*/ 49 w 103"/>
              <a:gd name="T121" fmla="*/ 24 h 104"/>
              <a:gd name="T122" fmla="*/ 47 w 103"/>
              <a:gd name="T123" fmla="*/ 11 h 104"/>
              <a:gd name="T124" fmla="*/ 57 w 103"/>
              <a:gd name="T125" fmla="*/ 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3" h="104">
                <a:moveTo>
                  <a:pt x="26" y="7"/>
                </a:moveTo>
                <a:cubicBezTo>
                  <a:pt x="30" y="4"/>
                  <a:pt x="36" y="7"/>
                  <a:pt x="39" y="12"/>
                </a:cubicBezTo>
                <a:cubicBezTo>
                  <a:pt x="41" y="14"/>
                  <a:pt x="43" y="20"/>
                  <a:pt x="45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39" y="26"/>
                  <a:pt x="34" y="28"/>
                  <a:pt x="31" y="32"/>
                </a:cubicBezTo>
                <a:cubicBezTo>
                  <a:pt x="27" y="28"/>
                  <a:pt x="24" y="24"/>
                  <a:pt x="23" y="21"/>
                </a:cubicBezTo>
                <a:cubicBezTo>
                  <a:pt x="20" y="16"/>
                  <a:pt x="21" y="10"/>
                  <a:pt x="26" y="7"/>
                </a:cubicBezTo>
                <a:close/>
                <a:moveTo>
                  <a:pt x="1" y="33"/>
                </a:moveTo>
                <a:cubicBezTo>
                  <a:pt x="0" y="38"/>
                  <a:pt x="3" y="43"/>
                  <a:pt x="9" y="45"/>
                </a:cubicBezTo>
                <a:cubicBezTo>
                  <a:pt x="12" y="46"/>
                  <a:pt x="17" y="47"/>
                  <a:pt x="22" y="47"/>
                </a:cubicBezTo>
                <a:cubicBezTo>
                  <a:pt x="23" y="42"/>
                  <a:pt x="25" y="37"/>
                  <a:pt x="29" y="33"/>
                </a:cubicBezTo>
                <a:cubicBezTo>
                  <a:pt x="24" y="30"/>
                  <a:pt x="17" y="28"/>
                  <a:pt x="14" y="27"/>
                </a:cubicBezTo>
                <a:cubicBezTo>
                  <a:pt x="8" y="25"/>
                  <a:pt x="3" y="28"/>
                  <a:pt x="1" y="33"/>
                </a:cubicBezTo>
                <a:close/>
                <a:moveTo>
                  <a:pt x="1" y="63"/>
                </a:moveTo>
                <a:cubicBezTo>
                  <a:pt x="0" y="58"/>
                  <a:pt x="3" y="53"/>
                  <a:pt x="9" y="51"/>
                </a:cubicBezTo>
                <a:cubicBezTo>
                  <a:pt x="12" y="51"/>
                  <a:pt x="16" y="50"/>
                  <a:pt x="21" y="49"/>
                </a:cubicBezTo>
                <a:cubicBezTo>
                  <a:pt x="21" y="53"/>
                  <a:pt x="21" y="56"/>
                  <a:pt x="22" y="59"/>
                </a:cubicBezTo>
                <a:cubicBezTo>
                  <a:pt x="22" y="62"/>
                  <a:pt x="23" y="64"/>
                  <a:pt x="24" y="66"/>
                </a:cubicBezTo>
                <a:cubicBezTo>
                  <a:pt x="20" y="68"/>
                  <a:pt x="17" y="69"/>
                  <a:pt x="14" y="70"/>
                </a:cubicBezTo>
                <a:cubicBezTo>
                  <a:pt x="9" y="71"/>
                  <a:pt x="3" y="68"/>
                  <a:pt x="1" y="63"/>
                </a:cubicBezTo>
                <a:close/>
                <a:moveTo>
                  <a:pt x="17" y="92"/>
                </a:moveTo>
                <a:cubicBezTo>
                  <a:pt x="21" y="95"/>
                  <a:pt x="27" y="94"/>
                  <a:pt x="31" y="89"/>
                </a:cubicBezTo>
                <a:cubicBezTo>
                  <a:pt x="32" y="87"/>
                  <a:pt x="34" y="83"/>
                  <a:pt x="36" y="79"/>
                </a:cubicBezTo>
                <a:cubicBezTo>
                  <a:pt x="31" y="76"/>
                  <a:pt x="27" y="72"/>
                  <a:pt x="25" y="67"/>
                </a:cubicBezTo>
                <a:cubicBezTo>
                  <a:pt x="21" y="71"/>
                  <a:pt x="17" y="76"/>
                  <a:pt x="15" y="78"/>
                </a:cubicBezTo>
                <a:cubicBezTo>
                  <a:pt x="12" y="83"/>
                  <a:pt x="12" y="89"/>
                  <a:pt x="17" y="92"/>
                </a:cubicBezTo>
                <a:close/>
                <a:moveTo>
                  <a:pt x="44" y="104"/>
                </a:moveTo>
                <a:cubicBezTo>
                  <a:pt x="38" y="103"/>
                  <a:pt x="35" y="98"/>
                  <a:pt x="35" y="92"/>
                </a:cubicBezTo>
                <a:cubicBezTo>
                  <a:pt x="35" y="89"/>
                  <a:pt x="36" y="84"/>
                  <a:pt x="38" y="80"/>
                </a:cubicBezTo>
                <a:cubicBezTo>
                  <a:pt x="43" y="82"/>
                  <a:pt x="48" y="83"/>
                  <a:pt x="54" y="82"/>
                </a:cubicBezTo>
                <a:cubicBezTo>
                  <a:pt x="54" y="87"/>
                  <a:pt x="54" y="91"/>
                  <a:pt x="54" y="94"/>
                </a:cubicBezTo>
                <a:cubicBezTo>
                  <a:pt x="54" y="100"/>
                  <a:pt x="49" y="104"/>
                  <a:pt x="44" y="104"/>
                </a:cubicBezTo>
                <a:close/>
                <a:moveTo>
                  <a:pt x="77" y="97"/>
                </a:moveTo>
                <a:cubicBezTo>
                  <a:pt x="73" y="100"/>
                  <a:pt x="66" y="98"/>
                  <a:pt x="63" y="94"/>
                </a:cubicBezTo>
                <a:cubicBezTo>
                  <a:pt x="61" y="91"/>
                  <a:pt x="59" y="86"/>
                  <a:pt x="57" y="82"/>
                </a:cubicBezTo>
                <a:cubicBezTo>
                  <a:pt x="62" y="80"/>
                  <a:pt x="67" y="77"/>
                  <a:pt x="71" y="74"/>
                </a:cubicBezTo>
                <a:cubicBezTo>
                  <a:pt x="74" y="77"/>
                  <a:pt x="77" y="81"/>
                  <a:pt x="79" y="83"/>
                </a:cubicBezTo>
                <a:cubicBezTo>
                  <a:pt x="82" y="88"/>
                  <a:pt x="81" y="94"/>
                  <a:pt x="77" y="97"/>
                </a:cubicBezTo>
                <a:close/>
                <a:moveTo>
                  <a:pt x="100" y="70"/>
                </a:moveTo>
                <a:cubicBezTo>
                  <a:pt x="101" y="65"/>
                  <a:pt x="97" y="60"/>
                  <a:pt x="91" y="59"/>
                </a:cubicBezTo>
                <a:cubicBezTo>
                  <a:pt x="89" y="58"/>
                  <a:pt x="84" y="58"/>
                  <a:pt x="79" y="58"/>
                </a:cubicBezTo>
                <a:cubicBezTo>
                  <a:pt x="78" y="63"/>
                  <a:pt x="76" y="68"/>
                  <a:pt x="72" y="72"/>
                </a:cubicBezTo>
                <a:cubicBezTo>
                  <a:pt x="78" y="75"/>
                  <a:pt x="84" y="77"/>
                  <a:pt x="87" y="77"/>
                </a:cubicBezTo>
                <a:cubicBezTo>
                  <a:pt x="93" y="79"/>
                  <a:pt x="99" y="76"/>
                  <a:pt x="100" y="70"/>
                </a:cubicBezTo>
                <a:close/>
                <a:moveTo>
                  <a:pt x="101" y="39"/>
                </a:moveTo>
                <a:cubicBezTo>
                  <a:pt x="103" y="44"/>
                  <a:pt x="100" y="50"/>
                  <a:pt x="94" y="52"/>
                </a:cubicBezTo>
                <a:cubicBezTo>
                  <a:pt x="91" y="53"/>
                  <a:pt x="85" y="55"/>
                  <a:pt x="79" y="55"/>
                </a:cubicBezTo>
                <a:cubicBezTo>
                  <a:pt x="79" y="53"/>
                  <a:pt x="79" y="50"/>
                  <a:pt x="78" y="47"/>
                </a:cubicBezTo>
                <a:cubicBezTo>
                  <a:pt x="78" y="45"/>
                  <a:pt x="77" y="42"/>
                  <a:pt x="76" y="40"/>
                </a:cubicBezTo>
                <a:cubicBezTo>
                  <a:pt x="80" y="37"/>
                  <a:pt x="85" y="35"/>
                  <a:pt x="88" y="34"/>
                </a:cubicBezTo>
                <a:cubicBezTo>
                  <a:pt x="93" y="32"/>
                  <a:pt x="99" y="34"/>
                  <a:pt x="101" y="39"/>
                </a:cubicBezTo>
                <a:close/>
                <a:moveTo>
                  <a:pt x="86" y="13"/>
                </a:moveTo>
                <a:cubicBezTo>
                  <a:pt x="81" y="10"/>
                  <a:pt x="75" y="12"/>
                  <a:pt x="71" y="17"/>
                </a:cubicBezTo>
                <a:cubicBezTo>
                  <a:pt x="70" y="19"/>
                  <a:pt x="67" y="24"/>
                  <a:pt x="65" y="28"/>
                </a:cubicBezTo>
                <a:cubicBezTo>
                  <a:pt x="69" y="31"/>
                  <a:pt x="73" y="35"/>
                  <a:pt x="75" y="39"/>
                </a:cubicBezTo>
                <a:cubicBezTo>
                  <a:pt x="80" y="36"/>
                  <a:pt x="85" y="30"/>
                  <a:pt x="87" y="28"/>
                </a:cubicBezTo>
                <a:cubicBezTo>
                  <a:pt x="90" y="23"/>
                  <a:pt x="90" y="16"/>
                  <a:pt x="86" y="13"/>
                </a:cubicBezTo>
                <a:close/>
                <a:moveTo>
                  <a:pt x="57" y="1"/>
                </a:moveTo>
                <a:cubicBezTo>
                  <a:pt x="63" y="1"/>
                  <a:pt x="67" y="6"/>
                  <a:pt x="66" y="12"/>
                </a:cubicBezTo>
                <a:cubicBezTo>
                  <a:pt x="66" y="15"/>
                  <a:pt x="65" y="22"/>
                  <a:pt x="63" y="28"/>
                </a:cubicBezTo>
                <a:cubicBezTo>
                  <a:pt x="59" y="25"/>
                  <a:pt x="54" y="24"/>
                  <a:pt x="49" y="24"/>
                </a:cubicBezTo>
                <a:cubicBezTo>
                  <a:pt x="48" y="19"/>
                  <a:pt x="47" y="14"/>
                  <a:pt x="47" y="11"/>
                </a:cubicBezTo>
                <a:cubicBezTo>
                  <a:pt x="48" y="5"/>
                  <a:pt x="52" y="0"/>
                  <a:pt x="5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89"/>
          <p:cNvSpPr>
            <a:spLocks/>
          </p:cNvSpPr>
          <p:nvPr/>
        </p:nvSpPr>
        <p:spPr bwMode="auto">
          <a:xfrm>
            <a:off x="4719026" y="3392475"/>
            <a:ext cx="14069" cy="16707"/>
          </a:xfrm>
          <a:custGeom>
            <a:avLst/>
            <a:gdLst>
              <a:gd name="T0" fmla="*/ 3 w 7"/>
              <a:gd name="T1" fmla="*/ 1 h 8"/>
              <a:gd name="T2" fmla="*/ 7 w 7"/>
              <a:gd name="T3" fmla="*/ 3 h 8"/>
              <a:gd name="T4" fmla="*/ 4 w 7"/>
              <a:gd name="T5" fmla="*/ 7 h 8"/>
              <a:gd name="T6" fmla="*/ 0 w 7"/>
              <a:gd name="T7" fmla="*/ 5 h 8"/>
              <a:gd name="T8" fmla="*/ 3 w 7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3" y="1"/>
                </a:moveTo>
                <a:cubicBezTo>
                  <a:pt x="5" y="0"/>
                  <a:pt x="6" y="1"/>
                  <a:pt x="7" y="3"/>
                </a:cubicBezTo>
                <a:cubicBezTo>
                  <a:pt x="7" y="5"/>
                  <a:pt x="6" y="7"/>
                  <a:pt x="4" y="7"/>
                </a:cubicBezTo>
                <a:cubicBezTo>
                  <a:pt x="2" y="8"/>
                  <a:pt x="1" y="6"/>
                  <a:pt x="0" y="5"/>
                </a:cubicBezTo>
                <a:cubicBezTo>
                  <a:pt x="0" y="3"/>
                  <a:pt x="1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90"/>
          <p:cNvSpPr>
            <a:spLocks/>
          </p:cNvSpPr>
          <p:nvPr/>
        </p:nvSpPr>
        <p:spPr bwMode="auto">
          <a:xfrm>
            <a:off x="4735733" y="3471611"/>
            <a:ext cx="14069" cy="16707"/>
          </a:xfrm>
          <a:custGeom>
            <a:avLst/>
            <a:gdLst>
              <a:gd name="T0" fmla="*/ 3 w 7"/>
              <a:gd name="T1" fmla="*/ 1 h 8"/>
              <a:gd name="T2" fmla="*/ 7 w 7"/>
              <a:gd name="T3" fmla="*/ 3 h 8"/>
              <a:gd name="T4" fmla="*/ 4 w 7"/>
              <a:gd name="T5" fmla="*/ 7 h 8"/>
              <a:gd name="T6" fmla="*/ 0 w 7"/>
              <a:gd name="T7" fmla="*/ 5 h 8"/>
              <a:gd name="T8" fmla="*/ 3 w 7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3" y="1"/>
                </a:moveTo>
                <a:cubicBezTo>
                  <a:pt x="5" y="0"/>
                  <a:pt x="7" y="1"/>
                  <a:pt x="7" y="3"/>
                </a:cubicBezTo>
                <a:cubicBezTo>
                  <a:pt x="7" y="5"/>
                  <a:pt x="6" y="7"/>
                  <a:pt x="4" y="7"/>
                </a:cubicBezTo>
                <a:cubicBezTo>
                  <a:pt x="3" y="8"/>
                  <a:pt x="1" y="7"/>
                  <a:pt x="0" y="5"/>
                </a:cubicBezTo>
                <a:cubicBezTo>
                  <a:pt x="0" y="3"/>
                  <a:pt x="1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91"/>
          <p:cNvSpPr>
            <a:spLocks/>
          </p:cNvSpPr>
          <p:nvPr/>
        </p:nvSpPr>
        <p:spPr bwMode="auto">
          <a:xfrm>
            <a:off x="4696165" y="3410940"/>
            <a:ext cx="14069" cy="16707"/>
          </a:xfrm>
          <a:custGeom>
            <a:avLst/>
            <a:gdLst>
              <a:gd name="T0" fmla="*/ 3 w 7"/>
              <a:gd name="T1" fmla="*/ 1 h 8"/>
              <a:gd name="T2" fmla="*/ 7 w 7"/>
              <a:gd name="T3" fmla="*/ 3 h 8"/>
              <a:gd name="T4" fmla="*/ 4 w 7"/>
              <a:gd name="T5" fmla="*/ 7 h 8"/>
              <a:gd name="T6" fmla="*/ 0 w 7"/>
              <a:gd name="T7" fmla="*/ 5 h 8"/>
              <a:gd name="T8" fmla="*/ 3 w 7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3" y="1"/>
                </a:moveTo>
                <a:cubicBezTo>
                  <a:pt x="5" y="0"/>
                  <a:pt x="7" y="1"/>
                  <a:pt x="7" y="3"/>
                </a:cubicBezTo>
                <a:cubicBezTo>
                  <a:pt x="7" y="5"/>
                  <a:pt x="6" y="7"/>
                  <a:pt x="4" y="7"/>
                </a:cubicBezTo>
                <a:cubicBezTo>
                  <a:pt x="2" y="8"/>
                  <a:pt x="1" y="7"/>
                  <a:pt x="0" y="5"/>
                </a:cubicBezTo>
                <a:cubicBezTo>
                  <a:pt x="0" y="3"/>
                  <a:pt x="1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92"/>
          <p:cNvSpPr>
            <a:spLocks/>
          </p:cNvSpPr>
          <p:nvPr/>
        </p:nvSpPr>
        <p:spPr bwMode="auto">
          <a:xfrm>
            <a:off x="4687372" y="3439957"/>
            <a:ext cx="14948" cy="14948"/>
          </a:xfrm>
          <a:custGeom>
            <a:avLst/>
            <a:gdLst>
              <a:gd name="T0" fmla="*/ 3 w 7"/>
              <a:gd name="T1" fmla="*/ 0 h 7"/>
              <a:gd name="T2" fmla="*/ 7 w 7"/>
              <a:gd name="T3" fmla="*/ 3 h 7"/>
              <a:gd name="T4" fmla="*/ 4 w 7"/>
              <a:gd name="T5" fmla="*/ 7 h 7"/>
              <a:gd name="T6" fmla="*/ 0 w 7"/>
              <a:gd name="T7" fmla="*/ 4 h 7"/>
              <a:gd name="T8" fmla="*/ 3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3" y="0"/>
                </a:moveTo>
                <a:cubicBezTo>
                  <a:pt x="5" y="0"/>
                  <a:pt x="7" y="1"/>
                  <a:pt x="7" y="3"/>
                </a:cubicBezTo>
                <a:cubicBezTo>
                  <a:pt x="7" y="5"/>
                  <a:pt x="6" y="6"/>
                  <a:pt x="4" y="7"/>
                </a:cubicBezTo>
                <a:cubicBezTo>
                  <a:pt x="3" y="7"/>
                  <a:pt x="1" y="6"/>
                  <a:pt x="0" y="4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93"/>
          <p:cNvSpPr>
            <a:spLocks/>
          </p:cNvSpPr>
          <p:nvPr/>
        </p:nvSpPr>
        <p:spPr bwMode="auto">
          <a:xfrm>
            <a:off x="4706716" y="3465456"/>
            <a:ext cx="16707" cy="14069"/>
          </a:xfrm>
          <a:custGeom>
            <a:avLst/>
            <a:gdLst>
              <a:gd name="T0" fmla="*/ 3 w 8"/>
              <a:gd name="T1" fmla="*/ 0 h 7"/>
              <a:gd name="T2" fmla="*/ 7 w 8"/>
              <a:gd name="T3" fmla="*/ 3 h 7"/>
              <a:gd name="T4" fmla="*/ 5 w 8"/>
              <a:gd name="T5" fmla="*/ 7 h 7"/>
              <a:gd name="T6" fmla="*/ 1 w 8"/>
              <a:gd name="T7" fmla="*/ 4 h 7"/>
              <a:gd name="T8" fmla="*/ 3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3" y="0"/>
                </a:moveTo>
                <a:cubicBezTo>
                  <a:pt x="5" y="0"/>
                  <a:pt x="7" y="1"/>
                  <a:pt x="7" y="3"/>
                </a:cubicBezTo>
                <a:cubicBezTo>
                  <a:pt x="8" y="5"/>
                  <a:pt x="6" y="7"/>
                  <a:pt x="5" y="7"/>
                </a:cubicBezTo>
                <a:cubicBezTo>
                  <a:pt x="3" y="7"/>
                  <a:pt x="1" y="6"/>
                  <a:pt x="1" y="4"/>
                </a:cubicBezTo>
                <a:cubicBezTo>
                  <a:pt x="0" y="2"/>
                  <a:pt x="1" y="1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94"/>
          <p:cNvSpPr>
            <a:spLocks/>
          </p:cNvSpPr>
          <p:nvPr/>
        </p:nvSpPr>
        <p:spPr bwMode="auto">
          <a:xfrm>
            <a:off x="4749801" y="3400389"/>
            <a:ext cx="14948" cy="14948"/>
          </a:xfrm>
          <a:custGeom>
            <a:avLst/>
            <a:gdLst>
              <a:gd name="T0" fmla="*/ 3 w 7"/>
              <a:gd name="T1" fmla="*/ 0 h 7"/>
              <a:gd name="T2" fmla="*/ 0 w 7"/>
              <a:gd name="T3" fmla="*/ 4 h 7"/>
              <a:gd name="T4" fmla="*/ 4 w 7"/>
              <a:gd name="T5" fmla="*/ 7 h 7"/>
              <a:gd name="T6" fmla="*/ 7 w 7"/>
              <a:gd name="T7" fmla="*/ 3 h 7"/>
              <a:gd name="T8" fmla="*/ 3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3" y="0"/>
                </a:moveTo>
                <a:cubicBezTo>
                  <a:pt x="1" y="1"/>
                  <a:pt x="0" y="2"/>
                  <a:pt x="0" y="4"/>
                </a:cubicBezTo>
                <a:cubicBezTo>
                  <a:pt x="0" y="6"/>
                  <a:pt x="2" y="7"/>
                  <a:pt x="4" y="7"/>
                </a:cubicBezTo>
                <a:cubicBezTo>
                  <a:pt x="6" y="6"/>
                  <a:pt x="7" y="5"/>
                  <a:pt x="7" y="3"/>
                </a:cubicBezTo>
                <a:cubicBezTo>
                  <a:pt x="6" y="1"/>
                  <a:pt x="5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95"/>
          <p:cNvSpPr>
            <a:spLocks/>
          </p:cNvSpPr>
          <p:nvPr/>
        </p:nvSpPr>
        <p:spPr bwMode="auto">
          <a:xfrm>
            <a:off x="4769146" y="3421492"/>
            <a:ext cx="14069" cy="16707"/>
          </a:xfrm>
          <a:custGeom>
            <a:avLst/>
            <a:gdLst>
              <a:gd name="T0" fmla="*/ 3 w 7"/>
              <a:gd name="T1" fmla="*/ 1 h 8"/>
              <a:gd name="T2" fmla="*/ 0 w 7"/>
              <a:gd name="T3" fmla="*/ 5 h 8"/>
              <a:gd name="T4" fmla="*/ 4 w 7"/>
              <a:gd name="T5" fmla="*/ 7 h 8"/>
              <a:gd name="T6" fmla="*/ 7 w 7"/>
              <a:gd name="T7" fmla="*/ 3 h 8"/>
              <a:gd name="T8" fmla="*/ 3 w 7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3" y="1"/>
                </a:move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8"/>
                  <a:pt x="4" y="7"/>
                </a:cubicBezTo>
                <a:cubicBezTo>
                  <a:pt x="6" y="7"/>
                  <a:pt x="7" y="5"/>
                  <a:pt x="7" y="3"/>
                </a:cubicBezTo>
                <a:cubicBezTo>
                  <a:pt x="6" y="2"/>
                  <a:pt x="5" y="0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96"/>
          <p:cNvSpPr>
            <a:spLocks/>
          </p:cNvSpPr>
          <p:nvPr/>
        </p:nvSpPr>
        <p:spPr bwMode="auto">
          <a:xfrm>
            <a:off x="4760353" y="3452267"/>
            <a:ext cx="16707" cy="16707"/>
          </a:xfrm>
          <a:custGeom>
            <a:avLst/>
            <a:gdLst>
              <a:gd name="T0" fmla="*/ 3 w 8"/>
              <a:gd name="T1" fmla="*/ 1 h 8"/>
              <a:gd name="T2" fmla="*/ 1 w 8"/>
              <a:gd name="T3" fmla="*/ 5 h 8"/>
              <a:gd name="T4" fmla="*/ 5 w 8"/>
              <a:gd name="T5" fmla="*/ 7 h 8"/>
              <a:gd name="T6" fmla="*/ 7 w 8"/>
              <a:gd name="T7" fmla="*/ 3 h 8"/>
              <a:gd name="T8" fmla="*/ 3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1"/>
                </a:moveTo>
                <a:cubicBezTo>
                  <a:pt x="2" y="1"/>
                  <a:pt x="0" y="3"/>
                  <a:pt x="1" y="5"/>
                </a:cubicBezTo>
                <a:cubicBezTo>
                  <a:pt x="1" y="7"/>
                  <a:pt x="3" y="8"/>
                  <a:pt x="5" y="7"/>
                </a:cubicBezTo>
                <a:cubicBezTo>
                  <a:pt x="7" y="7"/>
                  <a:pt x="8" y="5"/>
                  <a:pt x="7" y="3"/>
                </a:cubicBezTo>
                <a:cubicBezTo>
                  <a:pt x="7" y="1"/>
                  <a:pt x="5" y="0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97"/>
          <p:cNvSpPr>
            <a:spLocks/>
          </p:cNvSpPr>
          <p:nvPr/>
        </p:nvSpPr>
        <p:spPr bwMode="auto">
          <a:xfrm>
            <a:off x="4716388" y="3421492"/>
            <a:ext cx="33413" cy="33413"/>
          </a:xfrm>
          <a:custGeom>
            <a:avLst/>
            <a:gdLst>
              <a:gd name="T0" fmla="*/ 7 w 16"/>
              <a:gd name="T1" fmla="*/ 1 h 16"/>
              <a:gd name="T2" fmla="*/ 15 w 16"/>
              <a:gd name="T3" fmla="*/ 6 h 16"/>
              <a:gd name="T4" fmla="*/ 10 w 16"/>
              <a:gd name="T5" fmla="*/ 15 h 16"/>
              <a:gd name="T6" fmla="*/ 1 w 16"/>
              <a:gd name="T7" fmla="*/ 9 h 16"/>
              <a:gd name="T8" fmla="*/ 7 w 16"/>
              <a:gd name="T9" fmla="*/ 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6">
                <a:moveTo>
                  <a:pt x="7" y="1"/>
                </a:moveTo>
                <a:cubicBezTo>
                  <a:pt x="11" y="0"/>
                  <a:pt x="15" y="2"/>
                  <a:pt x="15" y="6"/>
                </a:cubicBezTo>
                <a:cubicBezTo>
                  <a:pt x="16" y="10"/>
                  <a:pt x="14" y="14"/>
                  <a:pt x="10" y="15"/>
                </a:cubicBezTo>
                <a:cubicBezTo>
                  <a:pt x="6" y="16"/>
                  <a:pt x="2" y="13"/>
                  <a:pt x="1" y="9"/>
                </a:cubicBezTo>
                <a:cubicBezTo>
                  <a:pt x="0" y="6"/>
                  <a:pt x="3" y="2"/>
                  <a:pt x="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98"/>
          <p:cNvSpPr>
            <a:spLocks noEditPoints="1"/>
          </p:cNvSpPr>
          <p:nvPr/>
        </p:nvSpPr>
        <p:spPr bwMode="auto">
          <a:xfrm>
            <a:off x="4854437" y="2674972"/>
            <a:ext cx="415906" cy="394802"/>
          </a:xfrm>
          <a:custGeom>
            <a:avLst/>
            <a:gdLst>
              <a:gd name="T0" fmla="*/ 100 w 200"/>
              <a:gd name="T1" fmla="*/ 0 h 190"/>
              <a:gd name="T2" fmla="*/ 140 w 200"/>
              <a:gd name="T3" fmla="*/ 39 h 190"/>
              <a:gd name="T4" fmla="*/ 140 w 200"/>
              <a:gd name="T5" fmla="*/ 43 h 190"/>
              <a:gd name="T6" fmla="*/ 143 w 200"/>
              <a:gd name="T7" fmla="*/ 42 h 190"/>
              <a:gd name="T8" fmla="*/ 193 w 200"/>
              <a:gd name="T9" fmla="*/ 67 h 190"/>
              <a:gd name="T10" fmla="*/ 168 w 200"/>
              <a:gd name="T11" fmla="*/ 117 h 190"/>
              <a:gd name="T12" fmla="*/ 163 w 200"/>
              <a:gd name="T13" fmla="*/ 119 h 190"/>
              <a:gd name="T14" fmla="*/ 166 w 200"/>
              <a:gd name="T15" fmla="*/ 122 h 190"/>
              <a:gd name="T16" fmla="*/ 157 w 200"/>
              <a:gd name="T17" fmla="*/ 177 h 190"/>
              <a:gd name="T18" fmla="*/ 102 w 200"/>
              <a:gd name="T19" fmla="*/ 169 h 190"/>
              <a:gd name="T20" fmla="*/ 99 w 200"/>
              <a:gd name="T21" fmla="*/ 165 h 190"/>
              <a:gd name="T22" fmla="*/ 97 w 200"/>
              <a:gd name="T23" fmla="*/ 168 h 190"/>
              <a:gd name="T24" fmla="*/ 42 w 200"/>
              <a:gd name="T25" fmla="*/ 177 h 190"/>
              <a:gd name="T26" fmla="*/ 33 w 200"/>
              <a:gd name="T27" fmla="*/ 122 h 190"/>
              <a:gd name="T28" fmla="*/ 36 w 200"/>
              <a:gd name="T29" fmla="*/ 118 h 190"/>
              <a:gd name="T30" fmla="*/ 32 w 200"/>
              <a:gd name="T31" fmla="*/ 117 h 190"/>
              <a:gd name="T32" fmla="*/ 7 w 200"/>
              <a:gd name="T33" fmla="*/ 67 h 190"/>
              <a:gd name="T34" fmla="*/ 56 w 200"/>
              <a:gd name="T35" fmla="*/ 41 h 190"/>
              <a:gd name="T36" fmla="*/ 61 w 200"/>
              <a:gd name="T37" fmla="*/ 43 h 190"/>
              <a:gd name="T38" fmla="*/ 61 w 200"/>
              <a:gd name="T39" fmla="*/ 39 h 190"/>
              <a:gd name="T40" fmla="*/ 100 w 200"/>
              <a:gd name="T41" fmla="*/ 0 h 190"/>
              <a:gd name="T42" fmla="*/ 99 w 200"/>
              <a:gd name="T43" fmla="*/ 87 h 190"/>
              <a:gd name="T44" fmla="*/ 88 w 200"/>
              <a:gd name="T45" fmla="*/ 97 h 190"/>
              <a:gd name="T46" fmla="*/ 99 w 200"/>
              <a:gd name="T47" fmla="*/ 108 h 190"/>
              <a:gd name="T48" fmla="*/ 110 w 200"/>
              <a:gd name="T49" fmla="*/ 97 h 190"/>
              <a:gd name="T50" fmla="*/ 99 w 200"/>
              <a:gd name="T51" fmla="*/ 87 h 190"/>
              <a:gd name="T52" fmla="*/ 117 w 200"/>
              <a:gd name="T53" fmla="*/ 118 h 190"/>
              <a:gd name="T54" fmla="*/ 112 w 200"/>
              <a:gd name="T55" fmla="*/ 124 h 190"/>
              <a:gd name="T56" fmla="*/ 117 w 200"/>
              <a:gd name="T57" fmla="*/ 129 h 190"/>
              <a:gd name="T58" fmla="*/ 123 w 200"/>
              <a:gd name="T59" fmla="*/ 124 h 190"/>
              <a:gd name="T60" fmla="*/ 117 w 200"/>
              <a:gd name="T61" fmla="*/ 118 h 190"/>
              <a:gd name="T62" fmla="*/ 70 w 200"/>
              <a:gd name="T63" fmla="*/ 83 h 190"/>
              <a:gd name="T64" fmla="*/ 65 w 200"/>
              <a:gd name="T65" fmla="*/ 89 h 190"/>
              <a:gd name="T66" fmla="*/ 70 w 200"/>
              <a:gd name="T67" fmla="*/ 94 h 190"/>
              <a:gd name="T68" fmla="*/ 76 w 200"/>
              <a:gd name="T69" fmla="*/ 89 h 190"/>
              <a:gd name="T70" fmla="*/ 70 w 200"/>
              <a:gd name="T71" fmla="*/ 83 h 190"/>
              <a:gd name="T72" fmla="*/ 128 w 200"/>
              <a:gd name="T73" fmla="*/ 82 h 190"/>
              <a:gd name="T74" fmla="*/ 123 w 200"/>
              <a:gd name="T75" fmla="*/ 88 h 190"/>
              <a:gd name="T76" fmla="*/ 128 w 200"/>
              <a:gd name="T77" fmla="*/ 93 h 190"/>
              <a:gd name="T78" fmla="*/ 134 w 200"/>
              <a:gd name="T79" fmla="*/ 88 h 190"/>
              <a:gd name="T80" fmla="*/ 128 w 200"/>
              <a:gd name="T81" fmla="*/ 82 h 190"/>
              <a:gd name="T82" fmla="*/ 99 w 200"/>
              <a:gd name="T83" fmla="*/ 59 h 190"/>
              <a:gd name="T84" fmla="*/ 94 w 200"/>
              <a:gd name="T85" fmla="*/ 65 h 190"/>
              <a:gd name="T86" fmla="*/ 99 w 200"/>
              <a:gd name="T87" fmla="*/ 70 h 190"/>
              <a:gd name="T88" fmla="*/ 105 w 200"/>
              <a:gd name="T89" fmla="*/ 65 h 190"/>
              <a:gd name="T90" fmla="*/ 99 w 200"/>
              <a:gd name="T91" fmla="*/ 59 h 190"/>
              <a:gd name="T92" fmla="*/ 80 w 200"/>
              <a:gd name="T93" fmla="*/ 116 h 190"/>
              <a:gd name="T94" fmla="*/ 75 w 200"/>
              <a:gd name="T95" fmla="*/ 122 h 190"/>
              <a:gd name="T96" fmla="*/ 80 w 200"/>
              <a:gd name="T97" fmla="*/ 127 h 190"/>
              <a:gd name="T98" fmla="*/ 86 w 200"/>
              <a:gd name="T99" fmla="*/ 122 h 190"/>
              <a:gd name="T100" fmla="*/ 80 w 200"/>
              <a:gd name="T101" fmla="*/ 116 h 190"/>
              <a:gd name="T102" fmla="*/ 116 w 200"/>
              <a:gd name="T103" fmla="*/ 76 h 190"/>
              <a:gd name="T104" fmla="*/ 100 w 200"/>
              <a:gd name="T105" fmla="*/ 79 h 190"/>
              <a:gd name="T106" fmla="*/ 84 w 200"/>
              <a:gd name="T107" fmla="*/ 75 h 190"/>
              <a:gd name="T108" fmla="*/ 82 w 200"/>
              <a:gd name="T109" fmla="*/ 91 h 190"/>
              <a:gd name="T110" fmla="*/ 73 w 200"/>
              <a:gd name="T111" fmla="*/ 106 h 190"/>
              <a:gd name="T112" fmla="*/ 88 w 200"/>
              <a:gd name="T113" fmla="*/ 113 h 190"/>
              <a:gd name="T114" fmla="*/ 99 w 200"/>
              <a:gd name="T115" fmla="*/ 125 h 190"/>
              <a:gd name="T116" fmla="*/ 110 w 200"/>
              <a:gd name="T117" fmla="*/ 113 h 190"/>
              <a:gd name="T118" fmla="*/ 126 w 200"/>
              <a:gd name="T119" fmla="*/ 106 h 190"/>
              <a:gd name="T120" fmla="*/ 118 w 200"/>
              <a:gd name="T121" fmla="*/ 92 h 190"/>
              <a:gd name="T122" fmla="*/ 116 w 200"/>
              <a:gd name="T123" fmla="*/ 7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0" h="190">
                <a:moveTo>
                  <a:pt x="100" y="0"/>
                </a:moveTo>
                <a:cubicBezTo>
                  <a:pt x="122" y="0"/>
                  <a:pt x="140" y="17"/>
                  <a:pt x="140" y="39"/>
                </a:cubicBezTo>
                <a:cubicBezTo>
                  <a:pt x="140" y="41"/>
                  <a:pt x="140" y="42"/>
                  <a:pt x="140" y="43"/>
                </a:cubicBezTo>
                <a:cubicBezTo>
                  <a:pt x="141" y="43"/>
                  <a:pt x="142" y="43"/>
                  <a:pt x="143" y="42"/>
                </a:cubicBezTo>
                <a:cubicBezTo>
                  <a:pt x="163" y="35"/>
                  <a:pt x="186" y="46"/>
                  <a:pt x="193" y="67"/>
                </a:cubicBezTo>
                <a:cubicBezTo>
                  <a:pt x="200" y="88"/>
                  <a:pt x="189" y="110"/>
                  <a:pt x="168" y="117"/>
                </a:cubicBezTo>
                <a:cubicBezTo>
                  <a:pt x="166" y="118"/>
                  <a:pt x="165" y="118"/>
                  <a:pt x="163" y="119"/>
                </a:cubicBezTo>
                <a:cubicBezTo>
                  <a:pt x="164" y="120"/>
                  <a:pt x="165" y="121"/>
                  <a:pt x="166" y="122"/>
                </a:cubicBezTo>
                <a:cubicBezTo>
                  <a:pt x="179" y="139"/>
                  <a:pt x="175" y="164"/>
                  <a:pt x="157" y="177"/>
                </a:cubicBezTo>
                <a:cubicBezTo>
                  <a:pt x="140" y="190"/>
                  <a:pt x="115" y="186"/>
                  <a:pt x="102" y="169"/>
                </a:cubicBezTo>
                <a:cubicBezTo>
                  <a:pt x="101" y="167"/>
                  <a:pt x="100" y="166"/>
                  <a:pt x="99" y="165"/>
                </a:cubicBezTo>
                <a:cubicBezTo>
                  <a:pt x="99" y="166"/>
                  <a:pt x="98" y="167"/>
                  <a:pt x="97" y="168"/>
                </a:cubicBezTo>
                <a:cubicBezTo>
                  <a:pt x="84" y="186"/>
                  <a:pt x="60" y="190"/>
                  <a:pt x="42" y="177"/>
                </a:cubicBezTo>
                <a:cubicBezTo>
                  <a:pt x="24" y="164"/>
                  <a:pt x="20" y="139"/>
                  <a:pt x="33" y="122"/>
                </a:cubicBezTo>
                <a:cubicBezTo>
                  <a:pt x="34" y="120"/>
                  <a:pt x="35" y="119"/>
                  <a:pt x="36" y="118"/>
                </a:cubicBezTo>
                <a:cubicBezTo>
                  <a:pt x="35" y="118"/>
                  <a:pt x="33" y="117"/>
                  <a:pt x="32" y="117"/>
                </a:cubicBezTo>
                <a:cubicBezTo>
                  <a:pt x="11" y="110"/>
                  <a:pt x="0" y="88"/>
                  <a:pt x="7" y="67"/>
                </a:cubicBezTo>
                <a:cubicBezTo>
                  <a:pt x="13" y="46"/>
                  <a:pt x="36" y="35"/>
                  <a:pt x="56" y="41"/>
                </a:cubicBezTo>
                <a:cubicBezTo>
                  <a:pt x="58" y="42"/>
                  <a:pt x="59" y="43"/>
                  <a:pt x="61" y="43"/>
                </a:cubicBezTo>
                <a:cubicBezTo>
                  <a:pt x="61" y="42"/>
                  <a:pt x="61" y="41"/>
                  <a:pt x="61" y="39"/>
                </a:cubicBezTo>
                <a:cubicBezTo>
                  <a:pt x="61" y="17"/>
                  <a:pt x="79" y="0"/>
                  <a:pt x="100" y="0"/>
                </a:cubicBezTo>
                <a:close/>
                <a:moveTo>
                  <a:pt x="99" y="87"/>
                </a:moveTo>
                <a:cubicBezTo>
                  <a:pt x="93" y="87"/>
                  <a:pt x="88" y="91"/>
                  <a:pt x="88" y="97"/>
                </a:cubicBezTo>
                <a:cubicBezTo>
                  <a:pt x="88" y="103"/>
                  <a:pt x="93" y="108"/>
                  <a:pt x="99" y="108"/>
                </a:cubicBezTo>
                <a:cubicBezTo>
                  <a:pt x="105" y="108"/>
                  <a:pt x="110" y="103"/>
                  <a:pt x="110" y="97"/>
                </a:cubicBezTo>
                <a:cubicBezTo>
                  <a:pt x="110" y="91"/>
                  <a:pt x="105" y="87"/>
                  <a:pt x="99" y="87"/>
                </a:cubicBezTo>
                <a:close/>
                <a:moveTo>
                  <a:pt x="117" y="118"/>
                </a:moveTo>
                <a:cubicBezTo>
                  <a:pt x="114" y="118"/>
                  <a:pt x="112" y="121"/>
                  <a:pt x="112" y="124"/>
                </a:cubicBezTo>
                <a:cubicBezTo>
                  <a:pt x="112" y="127"/>
                  <a:pt x="114" y="129"/>
                  <a:pt x="117" y="129"/>
                </a:cubicBezTo>
                <a:cubicBezTo>
                  <a:pt x="120" y="129"/>
                  <a:pt x="123" y="127"/>
                  <a:pt x="123" y="124"/>
                </a:cubicBezTo>
                <a:cubicBezTo>
                  <a:pt x="123" y="121"/>
                  <a:pt x="120" y="118"/>
                  <a:pt x="117" y="118"/>
                </a:cubicBezTo>
                <a:close/>
                <a:moveTo>
                  <a:pt x="70" y="83"/>
                </a:moveTo>
                <a:cubicBezTo>
                  <a:pt x="67" y="83"/>
                  <a:pt x="65" y="86"/>
                  <a:pt x="65" y="89"/>
                </a:cubicBezTo>
                <a:cubicBezTo>
                  <a:pt x="65" y="92"/>
                  <a:pt x="67" y="94"/>
                  <a:pt x="70" y="94"/>
                </a:cubicBezTo>
                <a:cubicBezTo>
                  <a:pt x="73" y="94"/>
                  <a:pt x="76" y="92"/>
                  <a:pt x="76" y="89"/>
                </a:cubicBezTo>
                <a:cubicBezTo>
                  <a:pt x="76" y="86"/>
                  <a:pt x="73" y="83"/>
                  <a:pt x="70" y="83"/>
                </a:cubicBezTo>
                <a:close/>
                <a:moveTo>
                  <a:pt x="128" y="82"/>
                </a:moveTo>
                <a:cubicBezTo>
                  <a:pt x="125" y="82"/>
                  <a:pt x="123" y="85"/>
                  <a:pt x="123" y="88"/>
                </a:cubicBezTo>
                <a:cubicBezTo>
                  <a:pt x="123" y="91"/>
                  <a:pt x="125" y="93"/>
                  <a:pt x="128" y="93"/>
                </a:cubicBezTo>
                <a:cubicBezTo>
                  <a:pt x="131" y="93"/>
                  <a:pt x="134" y="91"/>
                  <a:pt x="134" y="88"/>
                </a:cubicBezTo>
                <a:cubicBezTo>
                  <a:pt x="134" y="85"/>
                  <a:pt x="131" y="82"/>
                  <a:pt x="128" y="82"/>
                </a:cubicBezTo>
                <a:close/>
                <a:moveTo>
                  <a:pt x="99" y="59"/>
                </a:moveTo>
                <a:cubicBezTo>
                  <a:pt x="96" y="59"/>
                  <a:pt x="94" y="62"/>
                  <a:pt x="94" y="65"/>
                </a:cubicBezTo>
                <a:cubicBezTo>
                  <a:pt x="94" y="68"/>
                  <a:pt x="96" y="70"/>
                  <a:pt x="99" y="70"/>
                </a:cubicBezTo>
                <a:cubicBezTo>
                  <a:pt x="102" y="70"/>
                  <a:pt x="105" y="68"/>
                  <a:pt x="105" y="65"/>
                </a:cubicBezTo>
                <a:cubicBezTo>
                  <a:pt x="105" y="62"/>
                  <a:pt x="102" y="59"/>
                  <a:pt x="99" y="59"/>
                </a:cubicBezTo>
                <a:close/>
                <a:moveTo>
                  <a:pt x="80" y="116"/>
                </a:moveTo>
                <a:cubicBezTo>
                  <a:pt x="77" y="116"/>
                  <a:pt x="75" y="119"/>
                  <a:pt x="75" y="122"/>
                </a:cubicBezTo>
                <a:cubicBezTo>
                  <a:pt x="75" y="125"/>
                  <a:pt x="77" y="127"/>
                  <a:pt x="80" y="127"/>
                </a:cubicBezTo>
                <a:cubicBezTo>
                  <a:pt x="83" y="127"/>
                  <a:pt x="86" y="125"/>
                  <a:pt x="86" y="122"/>
                </a:cubicBezTo>
                <a:cubicBezTo>
                  <a:pt x="86" y="119"/>
                  <a:pt x="83" y="116"/>
                  <a:pt x="80" y="116"/>
                </a:cubicBezTo>
                <a:close/>
                <a:moveTo>
                  <a:pt x="116" y="76"/>
                </a:moveTo>
                <a:cubicBezTo>
                  <a:pt x="111" y="78"/>
                  <a:pt x="106" y="79"/>
                  <a:pt x="100" y="79"/>
                </a:cubicBezTo>
                <a:cubicBezTo>
                  <a:pt x="94" y="79"/>
                  <a:pt x="89" y="78"/>
                  <a:pt x="84" y="75"/>
                </a:cubicBezTo>
                <a:cubicBezTo>
                  <a:pt x="84" y="80"/>
                  <a:pt x="84" y="86"/>
                  <a:pt x="82" y="91"/>
                </a:cubicBezTo>
                <a:cubicBezTo>
                  <a:pt x="80" y="97"/>
                  <a:pt x="77" y="102"/>
                  <a:pt x="73" y="106"/>
                </a:cubicBezTo>
                <a:cubicBezTo>
                  <a:pt x="78" y="107"/>
                  <a:pt x="83" y="109"/>
                  <a:pt x="88" y="113"/>
                </a:cubicBezTo>
                <a:cubicBezTo>
                  <a:pt x="93" y="116"/>
                  <a:pt x="97" y="120"/>
                  <a:pt x="99" y="125"/>
                </a:cubicBezTo>
                <a:cubicBezTo>
                  <a:pt x="102" y="121"/>
                  <a:pt x="106" y="117"/>
                  <a:pt x="110" y="113"/>
                </a:cubicBezTo>
                <a:cubicBezTo>
                  <a:pt x="115" y="110"/>
                  <a:pt x="120" y="107"/>
                  <a:pt x="126" y="106"/>
                </a:cubicBezTo>
                <a:cubicBezTo>
                  <a:pt x="122" y="102"/>
                  <a:pt x="119" y="98"/>
                  <a:pt x="118" y="92"/>
                </a:cubicBezTo>
                <a:cubicBezTo>
                  <a:pt x="116" y="87"/>
                  <a:pt x="115" y="81"/>
                  <a:pt x="116" y="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99"/>
          <p:cNvSpPr>
            <a:spLocks noEditPoints="1"/>
          </p:cNvSpPr>
          <p:nvPr/>
        </p:nvSpPr>
        <p:spPr bwMode="auto">
          <a:xfrm>
            <a:off x="4758594" y="3608781"/>
            <a:ext cx="174979" cy="166186"/>
          </a:xfrm>
          <a:custGeom>
            <a:avLst/>
            <a:gdLst>
              <a:gd name="T0" fmla="*/ 42 w 84"/>
              <a:gd name="T1" fmla="*/ 0 h 80"/>
              <a:gd name="T2" fmla="*/ 59 w 84"/>
              <a:gd name="T3" fmla="*/ 17 h 80"/>
              <a:gd name="T4" fmla="*/ 59 w 84"/>
              <a:gd name="T5" fmla="*/ 18 h 80"/>
              <a:gd name="T6" fmla="*/ 60 w 84"/>
              <a:gd name="T7" fmla="*/ 18 h 80"/>
              <a:gd name="T8" fmla="*/ 81 w 84"/>
              <a:gd name="T9" fmla="*/ 28 h 80"/>
              <a:gd name="T10" fmla="*/ 71 w 84"/>
              <a:gd name="T11" fmla="*/ 50 h 80"/>
              <a:gd name="T12" fmla="*/ 69 w 84"/>
              <a:gd name="T13" fmla="*/ 50 h 80"/>
              <a:gd name="T14" fmla="*/ 70 w 84"/>
              <a:gd name="T15" fmla="*/ 51 h 80"/>
              <a:gd name="T16" fmla="*/ 66 w 84"/>
              <a:gd name="T17" fmla="*/ 75 h 80"/>
              <a:gd name="T18" fmla="*/ 43 w 84"/>
              <a:gd name="T19" fmla="*/ 71 h 80"/>
              <a:gd name="T20" fmla="*/ 42 w 84"/>
              <a:gd name="T21" fmla="*/ 70 h 80"/>
              <a:gd name="T22" fmla="*/ 41 w 84"/>
              <a:gd name="T23" fmla="*/ 71 h 80"/>
              <a:gd name="T24" fmla="*/ 17 w 84"/>
              <a:gd name="T25" fmla="*/ 75 h 80"/>
              <a:gd name="T26" fmla="*/ 14 w 84"/>
              <a:gd name="T27" fmla="*/ 51 h 80"/>
              <a:gd name="T28" fmla="*/ 15 w 84"/>
              <a:gd name="T29" fmla="*/ 50 h 80"/>
              <a:gd name="T30" fmla="*/ 13 w 84"/>
              <a:gd name="T31" fmla="*/ 49 h 80"/>
              <a:gd name="T32" fmla="*/ 3 w 84"/>
              <a:gd name="T33" fmla="*/ 28 h 80"/>
              <a:gd name="T34" fmla="*/ 24 w 84"/>
              <a:gd name="T35" fmla="*/ 18 h 80"/>
              <a:gd name="T36" fmla="*/ 25 w 84"/>
              <a:gd name="T37" fmla="*/ 18 h 80"/>
              <a:gd name="T38" fmla="*/ 25 w 84"/>
              <a:gd name="T39" fmla="*/ 17 h 80"/>
              <a:gd name="T40" fmla="*/ 42 w 84"/>
              <a:gd name="T41" fmla="*/ 0 h 80"/>
              <a:gd name="T42" fmla="*/ 42 w 84"/>
              <a:gd name="T43" fmla="*/ 37 h 80"/>
              <a:gd name="T44" fmla="*/ 37 w 84"/>
              <a:gd name="T45" fmla="*/ 41 h 80"/>
              <a:gd name="T46" fmla="*/ 42 w 84"/>
              <a:gd name="T47" fmla="*/ 46 h 80"/>
              <a:gd name="T48" fmla="*/ 46 w 84"/>
              <a:gd name="T49" fmla="*/ 41 h 80"/>
              <a:gd name="T50" fmla="*/ 42 w 84"/>
              <a:gd name="T51" fmla="*/ 37 h 80"/>
              <a:gd name="T52" fmla="*/ 49 w 84"/>
              <a:gd name="T53" fmla="*/ 50 h 80"/>
              <a:gd name="T54" fmla="*/ 47 w 84"/>
              <a:gd name="T55" fmla="*/ 52 h 80"/>
              <a:gd name="T56" fmla="*/ 49 w 84"/>
              <a:gd name="T57" fmla="*/ 55 h 80"/>
              <a:gd name="T58" fmla="*/ 52 w 84"/>
              <a:gd name="T59" fmla="*/ 52 h 80"/>
              <a:gd name="T60" fmla="*/ 49 w 84"/>
              <a:gd name="T61" fmla="*/ 50 h 80"/>
              <a:gd name="T62" fmla="*/ 29 w 84"/>
              <a:gd name="T63" fmla="*/ 35 h 80"/>
              <a:gd name="T64" fmla="*/ 27 w 84"/>
              <a:gd name="T65" fmla="*/ 38 h 80"/>
              <a:gd name="T66" fmla="*/ 29 w 84"/>
              <a:gd name="T67" fmla="*/ 40 h 80"/>
              <a:gd name="T68" fmla="*/ 32 w 84"/>
              <a:gd name="T69" fmla="*/ 38 h 80"/>
              <a:gd name="T70" fmla="*/ 29 w 84"/>
              <a:gd name="T71" fmla="*/ 35 h 80"/>
              <a:gd name="T72" fmla="*/ 54 w 84"/>
              <a:gd name="T73" fmla="*/ 35 h 80"/>
              <a:gd name="T74" fmla="*/ 52 w 84"/>
              <a:gd name="T75" fmla="*/ 37 h 80"/>
              <a:gd name="T76" fmla="*/ 54 w 84"/>
              <a:gd name="T77" fmla="*/ 40 h 80"/>
              <a:gd name="T78" fmla="*/ 56 w 84"/>
              <a:gd name="T79" fmla="*/ 37 h 80"/>
              <a:gd name="T80" fmla="*/ 54 w 84"/>
              <a:gd name="T81" fmla="*/ 35 h 80"/>
              <a:gd name="T82" fmla="*/ 42 w 84"/>
              <a:gd name="T83" fmla="*/ 25 h 80"/>
              <a:gd name="T84" fmla="*/ 39 w 84"/>
              <a:gd name="T85" fmla="*/ 27 h 80"/>
              <a:gd name="T86" fmla="*/ 42 w 84"/>
              <a:gd name="T87" fmla="*/ 30 h 80"/>
              <a:gd name="T88" fmla="*/ 44 w 84"/>
              <a:gd name="T89" fmla="*/ 27 h 80"/>
              <a:gd name="T90" fmla="*/ 42 w 84"/>
              <a:gd name="T91" fmla="*/ 25 h 80"/>
              <a:gd name="T92" fmla="*/ 34 w 84"/>
              <a:gd name="T93" fmla="*/ 49 h 80"/>
              <a:gd name="T94" fmla="*/ 31 w 84"/>
              <a:gd name="T95" fmla="*/ 52 h 80"/>
              <a:gd name="T96" fmla="*/ 34 w 84"/>
              <a:gd name="T97" fmla="*/ 54 h 80"/>
              <a:gd name="T98" fmla="*/ 36 w 84"/>
              <a:gd name="T99" fmla="*/ 52 h 80"/>
              <a:gd name="T100" fmla="*/ 34 w 84"/>
              <a:gd name="T101" fmla="*/ 49 h 80"/>
              <a:gd name="T102" fmla="*/ 49 w 84"/>
              <a:gd name="T103" fmla="*/ 32 h 80"/>
              <a:gd name="T104" fmla="*/ 42 w 84"/>
              <a:gd name="T105" fmla="*/ 33 h 80"/>
              <a:gd name="T106" fmla="*/ 35 w 84"/>
              <a:gd name="T107" fmla="*/ 32 h 80"/>
              <a:gd name="T108" fmla="*/ 34 w 84"/>
              <a:gd name="T109" fmla="*/ 39 h 80"/>
              <a:gd name="T110" fmla="*/ 31 w 84"/>
              <a:gd name="T111" fmla="*/ 45 h 80"/>
              <a:gd name="T112" fmla="*/ 37 w 84"/>
              <a:gd name="T113" fmla="*/ 48 h 80"/>
              <a:gd name="T114" fmla="*/ 42 w 84"/>
              <a:gd name="T115" fmla="*/ 53 h 80"/>
              <a:gd name="T116" fmla="*/ 46 w 84"/>
              <a:gd name="T117" fmla="*/ 48 h 80"/>
              <a:gd name="T118" fmla="*/ 53 w 84"/>
              <a:gd name="T119" fmla="*/ 45 h 80"/>
              <a:gd name="T120" fmla="*/ 49 w 84"/>
              <a:gd name="T121" fmla="*/ 39 h 80"/>
              <a:gd name="T122" fmla="*/ 49 w 84"/>
              <a:gd name="T123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4" h="80">
                <a:moveTo>
                  <a:pt x="42" y="0"/>
                </a:moveTo>
                <a:cubicBezTo>
                  <a:pt x="51" y="0"/>
                  <a:pt x="59" y="8"/>
                  <a:pt x="59" y="17"/>
                </a:cubicBezTo>
                <a:cubicBezTo>
                  <a:pt x="59" y="17"/>
                  <a:pt x="59" y="18"/>
                  <a:pt x="59" y="18"/>
                </a:cubicBezTo>
                <a:cubicBezTo>
                  <a:pt x="59" y="18"/>
                  <a:pt x="59" y="18"/>
                  <a:pt x="60" y="18"/>
                </a:cubicBezTo>
                <a:cubicBezTo>
                  <a:pt x="69" y="15"/>
                  <a:pt x="78" y="20"/>
                  <a:pt x="81" y="28"/>
                </a:cubicBezTo>
                <a:cubicBezTo>
                  <a:pt x="84" y="37"/>
                  <a:pt x="79" y="47"/>
                  <a:pt x="71" y="50"/>
                </a:cubicBezTo>
                <a:cubicBezTo>
                  <a:pt x="70" y="50"/>
                  <a:pt x="69" y="50"/>
                  <a:pt x="69" y="50"/>
                </a:cubicBezTo>
                <a:cubicBezTo>
                  <a:pt x="69" y="51"/>
                  <a:pt x="69" y="51"/>
                  <a:pt x="70" y="51"/>
                </a:cubicBezTo>
                <a:cubicBezTo>
                  <a:pt x="75" y="59"/>
                  <a:pt x="73" y="69"/>
                  <a:pt x="66" y="75"/>
                </a:cubicBezTo>
                <a:cubicBezTo>
                  <a:pt x="59" y="80"/>
                  <a:pt x="48" y="79"/>
                  <a:pt x="43" y="71"/>
                </a:cubicBezTo>
                <a:cubicBezTo>
                  <a:pt x="42" y="71"/>
                  <a:pt x="42" y="70"/>
                  <a:pt x="42" y="70"/>
                </a:cubicBezTo>
                <a:cubicBezTo>
                  <a:pt x="41" y="70"/>
                  <a:pt x="41" y="70"/>
                  <a:pt x="41" y="71"/>
                </a:cubicBezTo>
                <a:cubicBezTo>
                  <a:pt x="35" y="78"/>
                  <a:pt x="25" y="80"/>
                  <a:pt x="17" y="75"/>
                </a:cubicBezTo>
                <a:cubicBezTo>
                  <a:pt x="10" y="69"/>
                  <a:pt x="8" y="59"/>
                  <a:pt x="14" y="51"/>
                </a:cubicBezTo>
                <a:cubicBezTo>
                  <a:pt x="14" y="51"/>
                  <a:pt x="14" y="50"/>
                  <a:pt x="15" y="50"/>
                </a:cubicBezTo>
                <a:cubicBezTo>
                  <a:pt x="14" y="50"/>
                  <a:pt x="14" y="50"/>
                  <a:pt x="13" y="49"/>
                </a:cubicBezTo>
                <a:cubicBezTo>
                  <a:pt x="5" y="47"/>
                  <a:pt x="0" y="37"/>
                  <a:pt x="3" y="28"/>
                </a:cubicBezTo>
                <a:cubicBezTo>
                  <a:pt x="5" y="20"/>
                  <a:pt x="15" y="15"/>
                  <a:pt x="24" y="18"/>
                </a:cubicBezTo>
                <a:cubicBezTo>
                  <a:pt x="24" y="18"/>
                  <a:pt x="25" y="18"/>
                  <a:pt x="25" y="18"/>
                </a:cubicBezTo>
                <a:cubicBezTo>
                  <a:pt x="25" y="18"/>
                  <a:pt x="25" y="17"/>
                  <a:pt x="25" y="17"/>
                </a:cubicBezTo>
                <a:cubicBezTo>
                  <a:pt x="25" y="8"/>
                  <a:pt x="33" y="0"/>
                  <a:pt x="42" y="0"/>
                </a:cubicBezTo>
                <a:close/>
                <a:moveTo>
                  <a:pt x="42" y="37"/>
                </a:moveTo>
                <a:cubicBezTo>
                  <a:pt x="39" y="37"/>
                  <a:pt x="37" y="39"/>
                  <a:pt x="37" y="41"/>
                </a:cubicBezTo>
                <a:cubicBezTo>
                  <a:pt x="37" y="44"/>
                  <a:pt x="39" y="46"/>
                  <a:pt x="42" y="46"/>
                </a:cubicBezTo>
                <a:cubicBezTo>
                  <a:pt x="44" y="46"/>
                  <a:pt x="46" y="44"/>
                  <a:pt x="46" y="41"/>
                </a:cubicBezTo>
                <a:cubicBezTo>
                  <a:pt x="46" y="39"/>
                  <a:pt x="44" y="37"/>
                  <a:pt x="42" y="37"/>
                </a:cubicBezTo>
                <a:close/>
                <a:moveTo>
                  <a:pt x="49" y="50"/>
                </a:moveTo>
                <a:cubicBezTo>
                  <a:pt x="48" y="50"/>
                  <a:pt x="47" y="51"/>
                  <a:pt x="47" y="52"/>
                </a:cubicBezTo>
                <a:cubicBezTo>
                  <a:pt x="47" y="54"/>
                  <a:pt x="48" y="55"/>
                  <a:pt x="49" y="55"/>
                </a:cubicBezTo>
                <a:cubicBezTo>
                  <a:pt x="51" y="55"/>
                  <a:pt x="52" y="54"/>
                  <a:pt x="52" y="52"/>
                </a:cubicBezTo>
                <a:cubicBezTo>
                  <a:pt x="52" y="51"/>
                  <a:pt x="51" y="50"/>
                  <a:pt x="49" y="50"/>
                </a:cubicBezTo>
                <a:close/>
                <a:moveTo>
                  <a:pt x="29" y="35"/>
                </a:moveTo>
                <a:cubicBezTo>
                  <a:pt x="28" y="35"/>
                  <a:pt x="27" y="36"/>
                  <a:pt x="27" y="38"/>
                </a:cubicBezTo>
                <a:cubicBezTo>
                  <a:pt x="27" y="39"/>
                  <a:pt x="28" y="40"/>
                  <a:pt x="29" y="40"/>
                </a:cubicBezTo>
                <a:cubicBezTo>
                  <a:pt x="31" y="40"/>
                  <a:pt x="32" y="39"/>
                  <a:pt x="32" y="38"/>
                </a:cubicBezTo>
                <a:cubicBezTo>
                  <a:pt x="32" y="36"/>
                  <a:pt x="31" y="35"/>
                  <a:pt x="29" y="35"/>
                </a:cubicBezTo>
                <a:close/>
                <a:moveTo>
                  <a:pt x="54" y="35"/>
                </a:moveTo>
                <a:cubicBezTo>
                  <a:pt x="53" y="35"/>
                  <a:pt x="52" y="36"/>
                  <a:pt x="52" y="37"/>
                </a:cubicBezTo>
                <a:cubicBezTo>
                  <a:pt x="52" y="39"/>
                  <a:pt x="53" y="40"/>
                  <a:pt x="54" y="40"/>
                </a:cubicBezTo>
                <a:cubicBezTo>
                  <a:pt x="55" y="40"/>
                  <a:pt x="56" y="39"/>
                  <a:pt x="56" y="37"/>
                </a:cubicBezTo>
                <a:cubicBezTo>
                  <a:pt x="56" y="36"/>
                  <a:pt x="55" y="35"/>
                  <a:pt x="54" y="35"/>
                </a:cubicBezTo>
                <a:close/>
                <a:moveTo>
                  <a:pt x="42" y="25"/>
                </a:moveTo>
                <a:cubicBezTo>
                  <a:pt x="40" y="25"/>
                  <a:pt x="39" y="26"/>
                  <a:pt x="39" y="27"/>
                </a:cubicBezTo>
                <a:cubicBezTo>
                  <a:pt x="39" y="29"/>
                  <a:pt x="40" y="30"/>
                  <a:pt x="42" y="30"/>
                </a:cubicBezTo>
                <a:cubicBezTo>
                  <a:pt x="43" y="30"/>
                  <a:pt x="44" y="29"/>
                  <a:pt x="44" y="27"/>
                </a:cubicBezTo>
                <a:cubicBezTo>
                  <a:pt x="44" y="26"/>
                  <a:pt x="43" y="25"/>
                  <a:pt x="42" y="25"/>
                </a:cubicBezTo>
                <a:close/>
                <a:moveTo>
                  <a:pt x="34" y="49"/>
                </a:moveTo>
                <a:cubicBezTo>
                  <a:pt x="32" y="49"/>
                  <a:pt x="31" y="50"/>
                  <a:pt x="31" y="52"/>
                </a:cubicBezTo>
                <a:cubicBezTo>
                  <a:pt x="31" y="53"/>
                  <a:pt x="32" y="54"/>
                  <a:pt x="34" y="54"/>
                </a:cubicBezTo>
                <a:cubicBezTo>
                  <a:pt x="35" y="54"/>
                  <a:pt x="36" y="53"/>
                  <a:pt x="36" y="52"/>
                </a:cubicBezTo>
                <a:cubicBezTo>
                  <a:pt x="36" y="50"/>
                  <a:pt x="35" y="49"/>
                  <a:pt x="34" y="49"/>
                </a:cubicBezTo>
                <a:close/>
                <a:moveTo>
                  <a:pt x="49" y="32"/>
                </a:moveTo>
                <a:cubicBezTo>
                  <a:pt x="47" y="33"/>
                  <a:pt x="44" y="33"/>
                  <a:pt x="42" y="33"/>
                </a:cubicBezTo>
                <a:cubicBezTo>
                  <a:pt x="40" y="33"/>
                  <a:pt x="37" y="33"/>
                  <a:pt x="35" y="32"/>
                </a:cubicBezTo>
                <a:cubicBezTo>
                  <a:pt x="35" y="34"/>
                  <a:pt x="35" y="36"/>
                  <a:pt x="34" y="39"/>
                </a:cubicBezTo>
                <a:cubicBezTo>
                  <a:pt x="34" y="41"/>
                  <a:pt x="32" y="43"/>
                  <a:pt x="31" y="45"/>
                </a:cubicBezTo>
                <a:cubicBezTo>
                  <a:pt x="33" y="45"/>
                  <a:pt x="35" y="46"/>
                  <a:pt x="37" y="48"/>
                </a:cubicBezTo>
                <a:cubicBezTo>
                  <a:pt x="39" y="49"/>
                  <a:pt x="41" y="51"/>
                  <a:pt x="42" y="53"/>
                </a:cubicBezTo>
                <a:cubicBezTo>
                  <a:pt x="43" y="51"/>
                  <a:pt x="44" y="49"/>
                  <a:pt x="46" y="48"/>
                </a:cubicBezTo>
                <a:cubicBezTo>
                  <a:pt x="48" y="46"/>
                  <a:pt x="51" y="45"/>
                  <a:pt x="53" y="45"/>
                </a:cubicBezTo>
                <a:cubicBezTo>
                  <a:pt x="51" y="43"/>
                  <a:pt x="50" y="41"/>
                  <a:pt x="49" y="39"/>
                </a:cubicBezTo>
                <a:cubicBezTo>
                  <a:pt x="49" y="37"/>
                  <a:pt x="48" y="34"/>
                  <a:pt x="49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100"/>
          <p:cNvSpPr>
            <a:spLocks noEditPoints="1"/>
          </p:cNvSpPr>
          <p:nvPr/>
        </p:nvSpPr>
        <p:spPr bwMode="auto">
          <a:xfrm>
            <a:off x="5953554" y="2337324"/>
            <a:ext cx="170583" cy="210151"/>
          </a:xfrm>
          <a:custGeom>
            <a:avLst/>
            <a:gdLst>
              <a:gd name="T0" fmla="*/ 56 w 82"/>
              <a:gd name="T1" fmla="*/ 57 h 101"/>
              <a:gd name="T2" fmla="*/ 82 w 82"/>
              <a:gd name="T3" fmla="*/ 78 h 101"/>
              <a:gd name="T4" fmla="*/ 41 w 82"/>
              <a:gd name="T5" fmla="*/ 101 h 101"/>
              <a:gd name="T6" fmla="*/ 0 w 82"/>
              <a:gd name="T7" fmla="*/ 78 h 101"/>
              <a:gd name="T8" fmla="*/ 26 w 82"/>
              <a:gd name="T9" fmla="*/ 57 h 101"/>
              <a:gd name="T10" fmla="*/ 11 w 82"/>
              <a:gd name="T11" fmla="*/ 42 h 101"/>
              <a:gd name="T12" fmla="*/ 32 w 82"/>
              <a:gd name="T13" fmla="*/ 26 h 101"/>
              <a:gd name="T14" fmla="*/ 17 w 82"/>
              <a:gd name="T15" fmla="*/ 13 h 101"/>
              <a:gd name="T16" fmla="*/ 41 w 82"/>
              <a:gd name="T17" fmla="*/ 0 h 101"/>
              <a:gd name="T18" fmla="*/ 65 w 82"/>
              <a:gd name="T19" fmla="*/ 13 h 101"/>
              <a:gd name="T20" fmla="*/ 49 w 82"/>
              <a:gd name="T21" fmla="*/ 26 h 101"/>
              <a:gd name="T22" fmla="*/ 71 w 82"/>
              <a:gd name="T23" fmla="*/ 42 h 101"/>
              <a:gd name="T24" fmla="*/ 56 w 82"/>
              <a:gd name="T25" fmla="*/ 57 h 101"/>
              <a:gd name="T26" fmla="*/ 53 w 82"/>
              <a:gd name="T27" fmla="*/ 5 h 101"/>
              <a:gd name="T28" fmla="*/ 48 w 82"/>
              <a:gd name="T29" fmla="*/ 8 h 101"/>
              <a:gd name="T30" fmla="*/ 53 w 82"/>
              <a:gd name="T31" fmla="*/ 11 h 101"/>
              <a:gd name="T32" fmla="*/ 58 w 82"/>
              <a:gd name="T33" fmla="*/ 8 h 101"/>
              <a:gd name="T34" fmla="*/ 53 w 82"/>
              <a:gd name="T35" fmla="*/ 5 h 101"/>
              <a:gd name="T36" fmla="*/ 56 w 82"/>
              <a:gd name="T37" fmla="*/ 32 h 101"/>
              <a:gd name="T38" fmla="*/ 50 w 82"/>
              <a:gd name="T39" fmla="*/ 35 h 101"/>
              <a:gd name="T40" fmla="*/ 56 w 82"/>
              <a:gd name="T41" fmla="*/ 39 h 101"/>
              <a:gd name="T42" fmla="*/ 62 w 82"/>
              <a:gd name="T43" fmla="*/ 35 h 101"/>
              <a:gd name="T44" fmla="*/ 56 w 82"/>
              <a:gd name="T45" fmla="*/ 32 h 101"/>
              <a:gd name="T46" fmla="*/ 61 w 82"/>
              <a:gd name="T47" fmla="*/ 64 h 101"/>
              <a:gd name="T48" fmla="*/ 53 w 82"/>
              <a:gd name="T49" fmla="*/ 69 h 101"/>
              <a:gd name="T50" fmla="*/ 61 w 82"/>
              <a:gd name="T51" fmla="*/ 73 h 101"/>
              <a:gd name="T52" fmla="*/ 69 w 82"/>
              <a:gd name="T53" fmla="*/ 69 h 101"/>
              <a:gd name="T54" fmla="*/ 61 w 82"/>
              <a:gd name="T55" fmla="*/ 6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2" h="101">
                <a:moveTo>
                  <a:pt x="56" y="57"/>
                </a:moveTo>
                <a:cubicBezTo>
                  <a:pt x="71" y="60"/>
                  <a:pt x="82" y="68"/>
                  <a:pt x="82" y="78"/>
                </a:cubicBezTo>
                <a:cubicBezTo>
                  <a:pt x="82" y="91"/>
                  <a:pt x="63" y="101"/>
                  <a:pt x="41" y="101"/>
                </a:cubicBezTo>
                <a:cubicBezTo>
                  <a:pt x="18" y="101"/>
                  <a:pt x="0" y="91"/>
                  <a:pt x="0" y="78"/>
                </a:cubicBezTo>
                <a:cubicBezTo>
                  <a:pt x="0" y="68"/>
                  <a:pt x="11" y="60"/>
                  <a:pt x="26" y="57"/>
                </a:cubicBezTo>
                <a:cubicBezTo>
                  <a:pt x="17" y="54"/>
                  <a:pt x="11" y="48"/>
                  <a:pt x="11" y="42"/>
                </a:cubicBezTo>
                <a:cubicBezTo>
                  <a:pt x="11" y="34"/>
                  <a:pt x="20" y="28"/>
                  <a:pt x="32" y="26"/>
                </a:cubicBezTo>
                <a:cubicBezTo>
                  <a:pt x="23" y="24"/>
                  <a:pt x="17" y="19"/>
                  <a:pt x="17" y="13"/>
                </a:cubicBezTo>
                <a:cubicBezTo>
                  <a:pt x="17" y="6"/>
                  <a:pt x="28" y="0"/>
                  <a:pt x="41" y="0"/>
                </a:cubicBezTo>
                <a:cubicBezTo>
                  <a:pt x="54" y="0"/>
                  <a:pt x="65" y="6"/>
                  <a:pt x="65" y="13"/>
                </a:cubicBezTo>
                <a:cubicBezTo>
                  <a:pt x="65" y="19"/>
                  <a:pt x="58" y="24"/>
                  <a:pt x="49" y="26"/>
                </a:cubicBezTo>
                <a:cubicBezTo>
                  <a:pt x="62" y="28"/>
                  <a:pt x="71" y="34"/>
                  <a:pt x="71" y="42"/>
                </a:cubicBezTo>
                <a:cubicBezTo>
                  <a:pt x="71" y="48"/>
                  <a:pt x="65" y="54"/>
                  <a:pt x="56" y="57"/>
                </a:cubicBezTo>
                <a:close/>
                <a:moveTo>
                  <a:pt x="53" y="5"/>
                </a:moveTo>
                <a:cubicBezTo>
                  <a:pt x="50" y="5"/>
                  <a:pt x="48" y="6"/>
                  <a:pt x="48" y="8"/>
                </a:cubicBezTo>
                <a:cubicBezTo>
                  <a:pt x="48" y="9"/>
                  <a:pt x="50" y="11"/>
                  <a:pt x="53" y="11"/>
                </a:cubicBezTo>
                <a:cubicBezTo>
                  <a:pt x="55" y="11"/>
                  <a:pt x="58" y="9"/>
                  <a:pt x="58" y="8"/>
                </a:cubicBezTo>
                <a:cubicBezTo>
                  <a:pt x="58" y="6"/>
                  <a:pt x="55" y="5"/>
                  <a:pt x="53" y="5"/>
                </a:cubicBezTo>
                <a:close/>
                <a:moveTo>
                  <a:pt x="56" y="32"/>
                </a:moveTo>
                <a:cubicBezTo>
                  <a:pt x="52" y="32"/>
                  <a:pt x="50" y="33"/>
                  <a:pt x="50" y="35"/>
                </a:cubicBezTo>
                <a:cubicBezTo>
                  <a:pt x="50" y="37"/>
                  <a:pt x="52" y="39"/>
                  <a:pt x="56" y="39"/>
                </a:cubicBezTo>
                <a:cubicBezTo>
                  <a:pt x="59" y="39"/>
                  <a:pt x="62" y="37"/>
                  <a:pt x="62" y="35"/>
                </a:cubicBezTo>
                <a:cubicBezTo>
                  <a:pt x="62" y="33"/>
                  <a:pt x="59" y="32"/>
                  <a:pt x="56" y="32"/>
                </a:cubicBezTo>
                <a:close/>
                <a:moveTo>
                  <a:pt x="61" y="64"/>
                </a:moveTo>
                <a:cubicBezTo>
                  <a:pt x="57" y="64"/>
                  <a:pt x="53" y="66"/>
                  <a:pt x="53" y="69"/>
                </a:cubicBezTo>
                <a:cubicBezTo>
                  <a:pt x="53" y="71"/>
                  <a:pt x="57" y="73"/>
                  <a:pt x="61" y="73"/>
                </a:cubicBezTo>
                <a:cubicBezTo>
                  <a:pt x="66" y="73"/>
                  <a:pt x="69" y="71"/>
                  <a:pt x="69" y="69"/>
                </a:cubicBezTo>
                <a:cubicBezTo>
                  <a:pt x="69" y="66"/>
                  <a:pt x="66" y="64"/>
                  <a:pt x="61" y="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101"/>
          <p:cNvSpPr>
            <a:spLocks noEditPoints="1"/>
          </p:cNvSpPr>
          <p:nvPr/>
        </p:nvSpPr>
        <p:spPr bwMode="auto">
          <a:xfrm>
            <a:off x="4581856" y="3629005"/>
            <a:ext cx="172341" cy="174979"/>
          </a:xfrm>
          <a:custGeom>
            <a:avLst/>
            <a:gdLst>
              <a:gd name="T0" fmla="*/ 62 w 83"/>
              <a:gd name="T1" fmla="*/ 35 h 84"/>
              <a:gd name="T2" fmla="*/ 31 w 83"/>
              <a:gd name="T3" fmla="*/ 23 h 84"/>
              <a:gd name="T4" fmla="*/ 34 w 83"/>
              <a:gd name="T5" fmla="*/ 20 h 84"/>
              <a:gd name="T6" fmla="*/ 37 w 83"/>
              <a:gd name="T7" fmla="*/ 23 h 84"/>
              <a:gd name="T8" fmla="*/ 16 w 83"/>
              <a:gd name="T9" fmla="*/ 7 h 84"/>
              <a:gd name="T10" fmla="*/ 16 w 83"/>
              <a:gd name="T11" fmla="*/ 5 h 84"/>
              <a:gd name="T12" fmla="*/ 3 w 83"/>
              <a:gd name="T13" fmla="*/ 10 h 84"/>
              <a:gd name="T14" fmla="*/ 65 w 83"/>
              <a:gd name="T15" fmla="*/ 42 h 84"/>
              <a:gd name="T16" fmla="*/ 60 w 83"/>
              <a:gd name="T17" fmla="*/ 5 h 84"/>
              <a:gd name="T18" fmla="*/ 52 w 83"/>
              <a:gd name="T19" fmla="*/ 7 h 84"/>
              <a:gd name="T20" fmla="*/ 16 w 83"/>
              <a:gd name="T21" fmla="*/ 0 h 84"/>
              <a:gd name="T22" fmla="*/ 16 w 83"/>
              <a:gd name="T23" fmla="*/ 2 h 84"/>
              <a:gd name="T24" fmla="*/ 1 w 83"/>
              <a:gd name="T25" fmla="*/ 10 h 84"/>
              <a:gd name="T26" fmla="*/ 0 w 83"/>
              <a:gd name="T27" fmla="*/ 53 h 84"/>
              <a:gd name="T28" fmla="*/ 59 w 83"/>
              <a:gd name="T29" fmla="*/ 74 h 84"/>
              <a:gd name="T30" fmla="*/ 58 w 83"/>
              <a:gd name="T31" fmla="*/ 66 h 84"/>
              <a:gd name="T32" fmla="*/ 68 w 83"/>
              <a:gd name="T33" fmla="*/ 60 h 84"/>
              <a:gd name="T34" fmla="*/ 78 w 83"/>
              <a:gd name="T35" fmla="*/ 37 h 84"/>
              <a:gd name="T36" fmla="*/ 68 w 83"/>
              <a:gd name="T37" fmla="*/ 10 h 84"/>
              <a:gd name="T38" fmla="*/ 52 w 83"/>
              <a:gd name="T39" fmla="*/ 2 h 84"/>
              <a:gd name="T40" fmla="*/ 52 w 83"/>
              <a:gd name="T41" fmla="*/ 0 h 84"/>
              <a:gd name="T42" fmla="*/ 15 w 83"/>
              <a:gd name="T43" fmla="*/ 56 h 84"/>
              <a:gd name="T44" fmla="*/ 15 w 83"/>
              <a:gd name="T45" fmla="*/ 60 h 84"/>
              <a:gd name="T46" fmla="*/ 15 w 83"/>
              <a:gd name="T47" fmla="*/ 56 h 84"/>
              <a:gd name="T48" fmla="*/ 54 w 83"/>
              <a:gd name="T49" fmla="*/ 58 h 84"/>
              <a:gd name="T50" fmla="*/ 50 w 83"/>
              <a:gd name="T51" fmla="*/ 58 h 84"/>
              <a:gd name="T52" fmla="*/ 34 w 83"/>
              <a:gd name="T53" fmla="*/ 48 h 84"/>
              <a:gd name="T54" fmla="*/ 39 w 83"/>
              <a:gd name="T55" fmla="*/ 53 h 84"/>
              <a:gd name="T56" fmla="*/ 45 w 83"/>
              <a:gd name="T57" fmla="*/ 56 h 84"/>
              <a:gd name="T58" fmla="*/ 42 w 83"/>
              <a:gd name="T59" fmla="*/ 63 h 84"/>
              <a:gd name="T60" fmla="*/ 41 w 83"/>
              <a:gd name="T61" fmla="*/ 70 h 84"/>
              <a:gd name="T62" fmla="*/ 33 w 83"/>
              <a:gd name="T63" fmla="*/ 69 h 84"/>
              <a:gd name="T64" fmla="*/ 26 w 83"/>
              <a:gd name="T65" fmla="*/ 70 h 84"/>
              <a:gd name="T66" fmla="*/ 25 w 83"/>
              <a:gd name="T67" fmla="*/ 63 h 84"/>
              <a:gd name="T68" fmla="*/ 22 w 83"/>
              <a:gd name="T69" fmla="*/ 56 h 84"/>
              <a:gd name="T70" fmla="*/ 29 w 83"/>
              <a:gd name="T71" fmla="*/ 53 h 84"/>
              <a:gd name="T72" fmla="*/ 34 w 83"/>
              <a:gd name="T73" fmla="*/ 48 h 84"/>
              <a:gd name="T74" fmla="*/ 35 w 83"/>
              <a:gd name="T75" fmla="*/ 60 h 84"/>
              <a:gd name="T76" fmla="*/ 32 w 83"/>
              <a:gd name="T77" fmla="*/ 60 h 84"/>
              <a:gd name="T78" fmla="*/ 36 w 83"/>
              <a:gd name="T79" fmla="*/ 63 h 84"/>
              <a:gd name="T80" fmla="*/ 36 w 83"/>
              <a:gd name="T81" fmla="*/ 64 h 84"/>
              <a:gd name="T82" fmla="*/ 36 w 83"/>
              <a:gd name="T83" fmla="*/ 63 h 84"/>
              <a:gd name="T84" fmla="*/ 30 w 83"/>
              <a:gd name="T85" fmla="*/ 59 h 84"/>
              <a:gd name="T86" fmla="*/ 29 w 83"/>
              <a:gd name="T87" fmla="*/ 59 h 84"/>
              <a:gd name="T88" fmla="*/ 37 w 83"/>
              <a:gd name="T89" fmla="*/ 58 h 84"/>
              <a:gd name="T90" fmla="*/ 37 w 83"/>
              <a:gd name="T91" fmla="*/ 60 h 84"/>
              <a:gd name="T92" fmla="*/ 37 w 83"/>
              <a:gd name="T93" fmla="*/ 58 h 84"/>
              <a:gd name="T94" fmla="*/ 34 w 83"/>
              <a:gd name="T95" fmla="*/ 56 h 84"/>
              <a:gd name="T96" fmla="*/ 33 w 83"/>
              <a:gd name="T97" fmla="*/ 56 h 84"/>
              <a:gd name="T98" fmla="*/ 31 w 83"/>
              <a:gd name="T99" fmla="*/ 62 h 84"/>
              <a:gd name="T100" fmla="*/ 31 w 83"/>
              <a:gd name="T101" fmla="*/ 64 h 84"/>
              <a:gd name="T102" fmla="*/ 31 w 83"/>
              <a:gd name="T103" fmla="*/ 62 h 84"/>
              <a:gd name="T104" fmla="*/ 36 w 83"/>
              <a:gd name="T105" fmla="*/ 59 h 84"/>
              <a:gd name="T106" fmla="*/ 35 w 83"/>
              <a:gd name="T107" fmla="*/ 62 h 84"/>
              <a:gd name="T108" fmla="*/ 32 w 83"/>
              <a:gd name="T109" fmla="*/ 62 h 84"/>
              <a:gd name="T110" fmla="*/ 31 w 83"/>
              <a:gd name="T111" fmla="*/ 59 h 84"/>
              <a:gd name="T112" fmla="*/ 34 w 83"/>
              <a:gd name="T113" fmla="*/ 5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3" h="84">
                <a:moveTo>
                  <a:pt x="37" y="23"/>
                </a:moveTo>
                <a:cubicBezTo>
                  <a:pt x="47" y="24"/>
                  <a:pt x="56" y="28"/>
                  <a:pt x="62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12" y="29"/>
                  <a:pt x="21" y="24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1"/>
                  <a:pt x="32" y="20"/>
                  <a:pt x="34" y="20"/>
                </a:cubicBezTo>
                <a:cubicBezTo>
                  <a:pt x="36" y="20"/>
                  <a:pt x="37" y="21"/>
                  <a:pt x="37" y="23"/>
                </a:cubicBezTo>
                <a:cubicBezTo>
                  <a:pt x="37" y="23"/>
                  <a:pt x="37" y="23"/>
                  <a:pt x="37" y="23"/>
                </a:cubicBezTo>
                <a:close/>
                <a:moveTo>
                  <a:pt x="52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5"/>
                  <a:pt x="3" y="7"/>
                  <a:pt x="3" y="10"/>
                </a:cubicBezTo>
                <a:cubicBezTo>
                  <a:pt x="3" y="42"/>
                  <a:pt x="3" y="42"/>
                  <a:pt x="3" y="42"/>
                </a:cubicBezTo>
                <a:cubicBezTo>
                  <a:pt x="65" y="42"/>
                  <a:pt x="65" y="42"/>
                  <a:pt x="65" y="42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7"/>
                  <a:pt x="63" y="5"/>
                  <a:pt x="60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7"/>
                  <a:pt x="52" y="7"/>
                  <a:pt x="52" y="7"/>
                </a:cubicBezTo>
                <a:cubicBezTo>
                  <a:pt x="52" y="7"/>
                  <a:pt x="52" y="7"/>
                  <a:pt x="52" y="7"/>
                </a:cubicBezTo>
                <a:close/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16" y="2"/>
                  <a:pt x="16" y="2"/>
                  <a:pt x="16" y="2"/>
                </a:cubicBezTo>
                <a:cubicBezTo>
                  <a:pt x="8" y="2"/>
                  <a:pt x="8" y="2"/>
                  <a:pt x="8" y="2"/>
                </a:cubicBezTo>
                <a:cubicBezTo>
                  <a:pt x="4" y="2"/>
                  <a:pt x="1" y="6"/>
                  <a:pt x="1" y="10"/>
                </a:cubicBezTo>
                <a:cubicBezTo>
                  <a:pt x="1" y="47"/>
                  <a:pt x="1" y="47"/>
                  <a:pt x="1" y="47"/>
                </a:cubicBezTo>
                <a:cubicBezTo>
                  <a:pt x="0" y="49"/>
                  <a:pt x="0" y="51"/>
                  <a:pt x="0" y="53"/>
                </a:cubicBezTo>
                <a:cubicBezTo>
                  <a:pt x="0" y="70"/>
                  <a:pt x="15" y="84"/>
                  <a:pt x="34" y="84"/>
                </a:cubicBezTo>
                <a:cubicBezTo>
                  <a:pt x="44" y="84"/>
                  <a:pt x="53" y="80"/>
                  <a:pt x="59" y="74"/>
                </a:cubicBezTo>
                <a:cubicBezTo>
                  <a:pt x="58" y="73"/>
                  <a:pt x="58" y="71"/>
                  <a:pt x="58" y="69"/>
                </a:cubicBezTo>
                <a:cubicBezTo>
                  <a:pt x="58" y="68"/>
                  <a:pt x="58" y="67"/>
                  <a:pt x="58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66" y="64"/>
                  <a:pt x="67" y="62"/>
                  <a:pt x="68" y="60"/>
                </a:cubicBezTo>
                <a:cubicBezTo>
                  <a:pt x="83" y="40"/>
                  <a:pt x="83" y="40"/>
                  <a:pt x="83" y="40"/>
                </a:cubicBezTo>
                <a:cubicBezTo>
                  <a:pt x="78" y="37"/>
                  <a:pt x="78" y="37"/>
                  <a:pt x="78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10"/>
                  <a:pt x="68" y="10"/>
                  <a:pt x="68" y="10"/>
                </a:cubicBezTo>
                <a:cubicBezTo>
                  <a:pt x="68" y="6"/>
                  <a:pt x="65" y="2"/>
                  <a:pt x="60" y="2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16" y="0"/>
                  <a:pt x="16" y="0"/>
                  <a:pt x="16" y="0"/>
                </a:cubicBezTo>
                <a:close/>
                <a:moveTo>
                  <a:pt x="15" y="56"/>
                </a:moveTo>
                <a:cubicBezTo>
                  <a:pt x="17" y="56"/>
                  <a:pt x="18" y="57"/>
                  <a:pt x="18" y="58"/>
                </a:cubicBezTo>
                <a:cubicBezTo>
                  <a:pt x="18" y="59"/>
                  <a:pt x="17" y="60"/>
                  <a:pt x="15" y="60"/>
                </a:cubicBezTo>
                <a:cubicBezTo>
                  <a:pt x="14" y="60"/>
                  <a:pt x="13" y="59"/>
                  <a:pt x="13" y="58"/>
                </a:cubicBezTo>
                <a:cubicBezTo>
                  <a:pt x="13" y="57"/>
                  <a:pt x="14" y="56"/>
                  <a:pt x="15" y="56"/>
                </a:cubicBezTo>
                <a:close/>
                <a:moveTo>
                  <a:pt x="52" y="56"/>
                </a:moveTo>
                <a:cubicBezTo>
                  <a:pt x="53" y="56"/>
                  <a:pt x="54" y="57"/>
                  <a:pt x="54" y="58"/>
                </a:cubicBezTo>
                <a:cubicBezTo>
                  <a:pt x="54" y="59"/>
                  <a:pt x="53" y="60"/>
                  <a:pt x="52" y="60"/>
                </a:cubicBezTo>
                <a:cubicBezTo>
                  <a:pt x="50" y="60"/>
                  <a:pt x="50" y="59"/>
                  <a:pt x="50" y="58"/>
                </a:cubicBezTo>
                <a:cubicBezTo>
                  <a:pt x="50" y="57"/>
                  <a:pt x="50" y="56"/>
                  <a:pt x="52" y="56"/>
                </a:cubicBezTo>
                <a:close/>
                <a:moveTo>
                  <a:pt x="34" y="48"/>
                </a:moveTo>
                <a:cubicBezTo>
                  <a:pt x="36" y="48"/>
                  <a:pt x="39" y="50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42" y="52"/>
                  <a:pt x="44" y="54"/>
                  <a:pt x="45" y="56"/>
                </a:cubicBezTo>
                <a:cubicBezTo>
                  <a:pt x="46" y="59"/>
                  <a:pt x="45" y="62"/>
                  <a:pt x="42" y="63"/>
                </a:cubicBezTo>
                <a:cubicBezTo>
                  <a:pt x="42" y="63"/>
                  <a:pt x="42" y="63"/>
                  <a:pt x="42" y="63"/>
                </a:cubicBezTo>
                <a:cubicBezTo>
                  <a:pt x="42" y="63"/>
                  <a:pt x="42" y="63"/>
                  <a:pt x="42" y="63"/>
                </a:cubicBezTo>
                <a:cubicBezTo>
                  <a:pt x="43" y="65"/>
                  <a:pt x="43" y="68"/>
                  <a:pt x="41" y="70"/>
                </a:cubicBezTo>
                <a:cubicBezTo>
                  <a:pt x="39" y="72"/>
                  <a:pt x="35" y="71"/>
                  <a:pt x="34" y="69"/>
                </a:cubicBezTo>
                <a:cubicBezTo>
                  <a:pt x="34" y="69"/>
                  <a:pt x="34" y="69"/>
                  <a:pt x="33" y="69"/>
                </a:cubicBezTo>
                <a:cubicBezTo>
                  <a:pt x="33" y="69"/>
                  <a:pt x="33" y="69"/>
                  <a:pt x="33" y="69"/>
                </a:cubicBezTo>
                <a:cubicBezTo>
                  <a:pt x="32" y="71"/>
                  <a:pt x="28" y="72"/>
                  <a:pt x="26" y="70"/>
                </a:cubicBezTo>
                <a:cubicBezTo>
                  <a:pt x="24" y="69"/>
                  <a:pt x="23" y="65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2" y="62"/>
                  <a:pt x="21" y="59"/>
                  <a:pt x="22" y="56"/>
                </a:cubicBezTo>
                <a:cubicBezTo>
                  <a:pt x="23" y="54"/>
                  <a:pt x="25" y="52"/>
                  <a:pt x="28" y="53"/>
                </a:cubicBezTo>
                <a:cubicBezTo>
                  <a:pt x="28" y="53"/>
                  <a:pt x="28" y="53"/>
                  <a:pt x="29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0"/>
                  <a:pt x="31" y="48"/>
                  <a:pt x="34" y="48"/>
                </a:cubicBezTo>
                <a:close/>
                <a:moveTo>
                  <a:pt x="33" y="59"/>
                </a:moveTo>
                <a:cubicBezTo>
                  <a:pt x="34" y="59"/>
                  <a:pt x="35" y="59"/>
                  <a:pt x="35" y="60"/>
                </a:cubicBezTo>
                <a:cubicBezTo>
                  <a:pt x="35" y="61"/>
                  <a:pt x="34" y="61"/>
                  <a:pt x="33" y="61"/>
                </a:cubicBezTo>
                <a:cubicBezTo>
                  <a:pt x="33" y="61"/>
                  <a:pt x="32" y="61"/>
                  <a:pt x="32" y="60"/>
                </a:cubicBezTo>
                <a:cubicBezTo>
                  <a:pt x="32" y="59"/>
                  <a:pt x="33" y="59"/>
                  <a:pt x="33" y="59"/>
                </a:cubicBezTo>
                <a:close/>
                <a:moveTo>
                  <a:pt x="36" y="63"/>
                </a:moveTo>
                <a:cubicBezTo>
                  <a:pt x="36" y="63"/>
                  <a:pt x="36" y="63"/>
                  <a:pt x="36" y="63"/>
                </a:cubicBezTo>
                <a:cubicBezTo>
                  <a:pt x="36" y="64"/>
                  <a:pt x="36" y="64"/>
                  <a:pt x="36" y="64"/>
                </a:cubicBezTo>
                <a:cubicBezTo>
                  <a:pt x="35" y="64"/>
                  <a:pt x="35" y="64"/>
                  <a:pt x="35" y="63"/>
                </a:cubicBezTo>
                <a:cubicBezTo>
                  <a:pt x="35" y="63"/>
                  <a:pt x="35" y="63"/>
                  <a:pt x="36" y="63"/>
                </a:cubicBezTo>
                <a:close/>
                <a:moveTo>
                  <a:pt x="30" y="58"/>
                </a:moveTo>
                <a:cubicBezTo>
                  <a:pt x="30" y="58"/>
                  <a:pt x="30" y="59"/>
                  <a:pt x="30" y="59"/>
                </a:cubicBezTo>
                <a:cubicBezTo>
                  <a:pt x="30" y="59"/>
                  <a:pt x="30" y="60"/>
                  <a:pt x="30" y="60"/>
                </a:cubicBezTo>
                <a:cubicBezTo>
                  <a:pt x="29" y="60"/>
                  <a:pt x="29" y="59"/>
                  <a:pt x="29" y="59"/>
                </a:cubicBezTo>
                <a:cubicBezTo>
                  <a:pt x="29" y="59"/>
                  <a:pt x="29" y="58"/>
                  <a:pt x="30" y="58"/>
                </a:cubicBezTo>
                <a:close/>
                <a:moveTo>
                  <a:pt x="37" y="58"/>
                </a:moveTo>
                <a:cubicBezTo>
                  <a:pt x="38" y="58"/>
                  <a:pt x="38" y="58"/>
                  <a:pt x="38" y="59"/>
                </a:cubicBezTo>
                <a:cubicBezTo>
                  <a:pt x="38" y="59"/>
                  <a:pt x="38" y="60"/>
                  <a:pt x="37" y="60"/>
                </a:cubicBezTo>
                <a:cubicBezTo>
                  <a:pt x="37" y="60"/>
                  <a:pt x="36" y="59"/>
                  <a:pt x="36" y="59"/>
                </a:cubicBezTo>
                <a:cubicBezTo>
                  <a:pt x="36" y="58"/>
                  <a:pt x="37" y="58"/>
                  <a:pt x="37" y="58"/>
                </a:cubicBezTo>
                <a:close/>
                <a:moveTo>
                  <a:pt x="33" y="55"/>
                </a:moveTo>
                <a:cubicBezTo>
                  <a:pt x="34" y="55"/>
                  <a:pt x="34" y="56"/>
                  <a:pt x="34" y="56"/>
                </a:cubicBezTo>
                <a:cubicBezTo>
                  <a:pt x="34" y="56"/>
                  <a:pt x="34" y="57"/>
                  <a:pt x="33" y="57"/>
                </a:cubicBezTo>
                <a:cubicBezTo>
                  <a:pt x="33" y="57"/>
                  <a:pt x="33" y="56"/>
                  <a:pt x="33" y="56"/>
                </a:cubicBezTo>
                <a:cubicBezTo>
                  <a:pt x="33" y="56"/>
                  <a:pt x="33" y="55"/>
                  <a:pt x="33" y="55"/>
                </a:cubicBezTo>
                <a:close/>
                <a:moveTo>
                  <a:pt x="31" y="62"/>
                </a:moveTo>
                <a:cubicBezTo>
                  <a:pt x="31" y="62"/>
                  <a:pt x="32" y="63"/>
                  <a:pt x="32" y="63"/>
                </a:cubicBezTo>
                <a:cubicBezTo>
                  <a:pt x="32" y="64"/>
                  <a:pt x="31" y="64"/>
                  <a:pt x="31" y="64"/>
                </a:cubicBezTo>
                <a:cubicBezTo>
                  <a:pt x="31" y="64"/>
                  <a:pt x="30" y="64"/>
                  <a:pt x="30" y="63"/>
                </a:cubicBezTo>
                <a:cubicBezTo>
                  <a:pt x="30" y="63"/>
                  <a:pt x="31" y="62"/>
                  <a:pt x="31" y="62"/>
                </a:cubicBezTo>
                <a:close/>
                <a:moveTo>
                  <a:pt x="36" y="57"/>
                </a:moveTo>
                <a:cubicBezTo>
                  <a:pt x="35" y="58"/>
                  <a:pt x="36" y="59"/>
                  <a:pt x="36" y="59"/>
                </a:cubicBezTo>
                <a:cubicBezTo>
                  <a:pt x="36" y="60"/>
                  <a:pt x="36" y="61"/>
                  <a:pt x="37" y="61"/>
                </a:cubicBezTo>
                <a:cubicBezTo>
                  <a:pt x="36" y="61"/>
                  <a:pt x="35" y="62"/>
                  <a:pt x="35" y="62"/>
                </a:cubicBezTo>
                <a:cubicBezTo>
                  <a:pt x="34" y="63"/>
                  <a:pt x="34" y="63"/>
                  <a:pt x="33" y="64"/>
                </a:cubicBezTo>
                <a:cubicBezTo>
                  <a:pt x="33" y="63"/>
                  <a:pt x="33" y="62"/>
                  <a:pt x="32" y="62"/>
                </a:cubicBezTo>
                <a:cubicBezTo>
                  <a:pt x="31" y="62"/>
                  <a:pt x="31" y="61"/>
                  <a:pt x="30" y="61"/>
                </a:cubicBezTo>
                <a:cubicBezTo>
                  <a:pt x="31" y="61"/>
                  <a:pt x="31" y="60"/>
                  <a:pt x="31" y="59"/>
                </a:cubicBezTo>
                <a:cubicBezTo>
                  <a:pt x="31" y="59"/>
                  <a:pt x="32" y="58"/>
                  <a:pt x="31" y="57"/>
                </a:cubicBezTo>
                <a:cubicBezTo>
                  <a:pt x="32" y="58"/>
                  <a:pt x="33" y="58"/>
                  <a:pt x="34" y="58"/>
                </a:cubicBezTo>
                <a:cubicBezTo>
                  <a:pt x="34" y="58"/>
                  <a:pt x="35" y="58"/>
                  <a:pt x="36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102"/>
          <p:cNvSpPr>
            <a:spLocks/>
          </p:cNvSpPr>
          <p:nvPr/>
        </p:nvSpPr>
        <p:spPr bwMode="auto">
          <a:xfrm>
            <a:off x="4704078" y="3768812"/>
            <a:ext cx="60671" cy="30775"/>
          </a:xfrm>
          <a:custGeom>
            <a:avLst/>
            <a:gdLst>
              <a:gd name="T0" fmla="*/ 28 w 29"/>
              <a:gd name="T1" fmla="*/ 0 h 15"/>
              <a:gd name="T2" fmla="*/ 0 w 29"/>
              <a:gd name="T3" fmla="*/ 0 h 15"/>
              <a:gd name="T4" fmla="*/ 0 w 29"/>
              <a:gd name="T5" fmla="*/ 2 h 15"/>
              <a:gd name="T6" fmla="*/ 14 w 29"/>
              <a:gd name="T7" fmla="*/ 15 h 15"/>
              <a:gd name="T8" fmla="*/ 29 w 29"/>
              <a:gd name="T9" fmla="*/ 2 h 15"/>
              <a:gd name="T10" fmla="*/ 28 w 29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15">
                <a:moveTo>
                  <a:pt x="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9"/>
                  <a:pt x="7" y="15"/>
                  <a:pt x="14" y="15"/>
                </a:cubicBezTo>
                <a:cubicBezTo>
                  <a:pt x="22" y="15"/>
                  <a:pt x="29" y="9"/>
                  <a:pt x="29" y="2"/>
                </a:cubicBezTo>
                <a:cubicBezTo>
                  <a:pt x="29" y="1"/>
                  <a:pt x="28" y="1"/>
                  <a:pt x="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103"/>
          <p:cNvSpPr>
            <a:spLocks noEditPoints="1"/>
          </p:cNvSpPr>
          <p:nvPr/>
        </p:nvSpPr>
        <p:spPr bwMode="auto">
          <a:xfrm>
            <a:off x="5249240" y="2886882"/>
            <a:ext cx="214548" cy="266426"/>
          </a:xfrm>
          <a:custGeom>
            <a:avLst/>
            <a:gdLst>
              <a:gd name="T0" fmla="*/ 70 w 103"/>
              <a:gd name="T1" fmla="*/ 72 h 128"/>
              <a:gd name="T2" fmla="*/ 103 w 103"/>
              <a:gd name="T3" fmla="*/ 99 h 128"/>
              <a:gd name="T4" fmla="*/ 52 w 103"/>
              <a:gd name="T5" fmla="*/ 128 h 128"/>
              <a:gd name="T6" fmla="*/ 0 w 103"/>
              <a:gd name="T7" fmla="*/ 99 h 128"/>
              <a:gd name="T8" fmla="*/ 33 w 103"/>
              <a:gd name="T9" fmla="*/ 72 h 128"/>
              <a:gd name="T10" fmla="*/ 14 w 103"/>
              <a:gd name="T11" fmla="*/ 53 h 128"/>
              <a:gd name="T12" fmla="*/ 41 w 103"/>
              <a:gd name="T13" fmla="*/ 33 h 128"/>
              <a:gd name="T14" fmla="*/ 21 w 103"/>
              <a:gd name="T15" fmla="*/ 17 h 128"/>
              <a:gd name="T16" fmla="*/ 52 w 103"/>
              <a:gd name="T17" fmla="*/ 0 h 128"/>
              <a:gd name="T18" fmla="*/ 82 w 103"/>
              <a:gd name="T19" fmla="*/ 17 h 128"/>
              <a:gd name="T20" fmla="*/ 62 w 103"/>
              <a:gd name="T21" fmla="*/ 33 h 128"/>
              <a:gd name="T22" fmla="*/ 89 w 103"/>
              <a:gd name="T23" fmla="*/ 53 h 128"/>
              <a:gd name="T24" fmla="*/ 70 w 103"/>
              <a:gd name="T25" fmla="*/ 72 h 128"/>
              <a:gd name="T26" fmla="*/ 67 w 103"/>
              <a:gd name="T27" fmla="*/ 7 h 128"/>
              <a:gd name="T28" fmla="*/ 61 w 103"/>
              <a:gd name="T29" fmla="*/ 10 h 128"/>
              <a:gd name="T30" fmla="*/ 67 w 103"/>
              <a:gd name="T31" fmla="*/ 14 h 128"/>
              <a:gd name="T32" fmla="*/ 73 w 103"/>
              <a:gd name="T33" fmla="*/ 10 h 128"/>
              <a:gd name="T34" fmla="*/ 67 w 103"/>
              <a:gd name="T35" fmla="*/ 7 h 128"/>
              <a:gd name="T36" fmla="*/ 70 w 103"/>
              <a:gd name="T37" fmla="*/ 41 h 128"/>
              <a:gd name="T38" fmla="*/ 63 w 103"/>
              <a:gd name="T39" fmla="*/ 45 h 128"/>
              <a:gd name="T40" fmla="*/ 70 w 103"/>
              <a:gd name="T41" fmla="*/ 49 h 128"/>
              <a:gd name="T42" fmla="*/ 78 w 103"/>
              <a:gd name="T43" fmla="*/ 45 h 128"/>
              <a:gd name="T44" fmla="*/ 70 w 103"/>
              <a:gd name="T45" fmla="*/ 41 h 128"/>
              <a:gd name="T46" fmla="*/ 77 w 103"/>
              <a:gd name="T47" fmla="*/ 81 h 128"/>
              <a:gd name="T48" fmla="*/ 67 w 103"/>
              <a:gd name="T49" fmla="*/ 87 h 128"/>
              <a:gd name="T50" fmla="*/ 77 w 103"/>
              <a:gd name="T51" fmla="*/ 93 h 128"/>
              <a:gd name="T52" fmla="*/ 88 w 103"/>
              <a:gd name="T53" fmla="*/ 87 h 128"/>
              <a:gd name="T54" fmla="*/ 77 w 103"/>
              <a:gd name="T55" fmla="*/ 8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3" h="128">
                <a:moveTo>
                  <a:pt x="70" y="72"/>
                </a:moveTo>
                <a:cubicBezTo>
                  <a:pt x="90" y="76"/>
                  <a:pt x="103" y="87"/>
                  <a:pt x="103" y="99"/>
                </a:cubicBezTo>
                <a:cubicBezTo>
                  <a:pt x="103" y="115"/>
                  <a:pt x="80" y="128"/>
                  <a:pt x="52" y="128"/>
                </a:cubicBezTo>
                <a:cubicBezTo>
                  <a:pt x="23" y="128"/>
                  <a:pt x="0" y="115"/>
                  <a:pt x="0" y="99"/>
                </a:cubicBezTo>
                <a:cubicBezTo>
                  <a:pt x="0" y="87"/>
                  <a:pt x="14" y="76"/>
                  <a:pt x="33" y="72"/>
                </a:cubicBezTo>
                <a:cubicBezTo>
                  <a:pt x="21" y="68"/>
                  <a:pt x="14" y="61"/>
                  <a:pt x="14" y="53"/>
                </a:cubicBezTo>
                <a:cubicBezTo>
                  <a:pt x="14" y="44"/>
                  <a:pt x="25" y="36"/>
                  <a:pt x="41" y="33"/>
                </a:cubicBezTo>
                <a:cubicBezTo>
                  <a:pt x="29" y="31"/>
                  <a:pt x="21" y="25"/>
                  <a:pt x="21" y="17"/>
                </a:cubicBezTo>
                <a:cubicBezTo>
                  <a:pt x="21" y="8"/>
                  <a:pt x="35" y="0"/>
                  <a:pt x="52" y="0"/>
                </a:cubicBezTo>
                <a:cubicBezTo>
                  <a:pt x="68" y="0"/>
                  <a:pt x="82" y="8"/>
                  <a:pt x="82" y="17"/>
                </a:cubicBezTo>
                <a:cubicBezTo>
                  <a:pt x="82" y="25"/>
                  <a:pt x="74" y="31"/>
                  <a:pt x="62" y="33"/>
                </a:cubicBezTo>
                <a:cubicBezTo>
                  <a:pt x="78" y="36"/>
                  <a:pt x="89" y="44"/>
                  <a:pt x="89" y="53"/>
                </a:cubicBezTo>
                <a:cubicBezTo>
                  <a:pt x="89" y="61"/>
                  <a:pt x="82" y="68"/>
                  <a:pt x="70" y="72"/>
                </a:cubicBezTo>
                <a:close/>
                <a:moveTo>
                  <a:pt x="67" y="7"/>
                </a:moveTo>
                <a:cubicBezTo>
                  <a:pt x="63" y="7"/>
                  <a:pt x="61" y="8"/>
                  <a:pt x="61" y="10"/>
                </a:cubicBezTo>
                <a:cubicBezTo>
                  <a:pt x="61" y="12"/>
                  <a:pt x="63" y="14"/>
                  <a:pt x="67" y="14"/>
                </a:cubicBezTo>
                <a:cubicBezTo>
                  <a:pt x="70" y="14"/>
                  <a:pt x="73" y="12"/>
                  <a:pt x="73" y="10"/>
                </a:cubicBezTo>
                <a:cubicBezTo>
                  <a:pt x="73" y="8"/>
                  <a:pt x="70" y="7"/>
                  <a:pt x="67" y="7"/>
                </a:cubicBezTo>
                <a:close/>
                <a:moveTo>
                  <a:pt x="70" y="41"/>
                </a:moveTo>
                <a:cubicBezTo>
                  <a:pt x="66" y="41"/>
                  <a:pt x="63" y="43"/>
                  <a:pt x="63" y="45"/>
                </a:cubicBezTo>
                <a:cubicBezTo>
                  <a:pt x="63" y="47"/>
                  <a:pt x="66" y="49"/>
                  <a:pt x="70" y="49"/>
                </a:cubicBezTo>
                <a:cubicBezTo>
                  <a:pt x="75" y="49"/>
                  <a:pt x="78" y="47"/>
                  <a:pt x="78" y="45"/>
                </a:cubicBezTo>
                <a:cubicBezTo>
                  <a:pt x="78" y="43"/>
                  <a:pt x="75" y="41"/>
                  <a:pt x="70" y="41"/>
                </a:cubicBezTo>
                <a:close/>
                <a:moveTo>
                  <a:pt x="77" y="81"/>
                </a:moveTo>
                <a:cubicBezTo>
                  <a:pt x="72" y="81"/>
                  <a:pt x="67" y="84"/>
                  <a:pt x="67" y="87"/>
                </a:cubicBezTo>
                <a:cubicBezTo>
                  <a:pt x="67" y="90"/>
                  <a:pt x="72" y="93"/>
                  <a:pt x="77" y="93"/>
                </a:cubicBezTo>
                <a:cubicBezTo>
                  <a:pt x="83" y="93"/>
                  <a:pt x="88" y="90"/>
                  <a:pt x="88" y="87"/>
                </a:cubicBezTo>
                <a:cubicBezTo>
                  <a:pt x="88" y="84"/>
                  <a:pt x="83" y="81"/>
                  <a:pt x="77" y="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104"/>
          <p:cNvSpPr>
            <a:spLocks noEditPoints="1"/>
          </p:cNvSpPr>
          <p:nvPr/>
        </p:nvSpPr>
        <p:spPr bwMode="auto">
          <a:xfrm>
            <a:off x="5571940" y="4072168"/>
            <a:ext cx="266426" cy="252357"/>
          </a:xfrm>
          <a:custGeom>
            <a:avLst/>
            <a:gdLst>
              <a:gd name="T0" fmla="*/ 43 w 128"/>
              <a:gd name="T1" fmla="*/ 16 h 121"/>
              <a:gd name="T2" fmla="*/ 65 w 128"/>
              <a:gd name="T3" fmla="*/ 26 h 121"/>
              <a:gd name="T4" fmla="*/ 52 w 128"/>
              <a:gd name="T5" fmla="*/ 57 h 121"/>
              <a:gd name="T6" fmla="*/ 41 w 128"/>
              <a:gd name="T7" fmla="*/ 59 h 121"/>
              <a:gd name="T8" fmla="*/ 43 w 128"/>
              <a:gd name="T9" fmla="*/ 16 h 121"/>
              <a:gd name="T10" fmla="*/ 8 w 128"/>
              <a:gd name="T11" fmla="*/ 17 h 121"/>
              <a:gd name="T12" fmla="*/ 26 w 128"/>
              <a:gd name="T13" fmla="*/ 68 h 121"/>
              <a:gd name="T14" fmla="*/ 32 w 128"/>
              <a:gd name="T15" fmla="*/ 61 h 121"/>
              <a:gd name="T16" fmla="*/ 29 w 128"/>
              <a:gd name="T17" fmla="*/ 22 h 121"/>
              <a:gd name="T18" fmla="*/ 8 w 128"/>
              <a:gd name="T19" fmla="*/ 17 h 121"/>
              <a:gd name="T20" fmla="*/ 68 w 128"/>
              <a:gd name="T21" fmla="*/ 96 h 121"/>
              <a:gd name="T22" fmla="*/ 65 w 128"/>
              <a:gd name="T23" fmla="*/ 103 h 121"/>
              <a:gd name="T24" fmla="*/ 123 w 128"/>
              <a:gd name="T25" fmla="*/ 99 h 121"/>
              <a:gd name="T26" fmla="*/ 106 w 128"/>
              <a:gd name="T27" fmla="*/ 87 h 121"/>
              <a:gd name="T28" fmla="*/ 68 w 128"/>
              <a:gd name="T29" fmla="*/ 96 h 121"/>
              <a:gd name="T30" fmla="*/ 94 w 128"/>
              <a:gd name="T31" fmla="*/ 57 h 121"/>
              <a:gd name="T32" fmla="*/ 69 w 128"/>
              <a:gd name="T33" fmla="*/ 81 h 121"/>
              <a:gd name="T34" fmla="*/ 70 w 128"/>
              <a:gd name="T35" fmla="*/ 89 h 121"/>
              <a:gd name="T36" fmla="*/ 107 w 128"/>
              <a:gd name="T37" fmla="*/ 77 h 121"/>
              <a:gd name="T38" fmla="*/ 94 w 128"/>
              <a:gd name="T39" fmla="*/ 57 h 121"/>
              <a:gd name="T40" fmla="*/ 74 w 128"/>
              <a:gd name="T41" fmla="*/ 31 h 121"/>
              <a:gd name="T42" fmla="*/ 58 w 128"/>
              <a:gd name="T43" fmla="*/ 62 h 121"/>
              <a:gd name="T44" fmla="*/ 65 w 128"/>
              <a:gd name="T45" fmla="*/ 67 h 121"/>
              <a:gd name="T46" fmla="*/ 92 w 128"/>
              <a:gd name="T47" fmla="*/ 48 h 121"/>
              <a:gd name="T48" fmla="*/ 74 w 128"/>
              <a:gd name="T49" fmla="*/ 3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" h="121">
                <a:moveTo>
                  <a:pt x="43" y="16"/>
                </a:moveTo>
                <a:cubicBezTo>
                  <a:pt x="58" y="4"/>
                  <a:pt x="71" y="17"/>
                  <a:pt x="65" y="26"/>
                </a:cubicBezTo>
                <a:cubicBezTo>
                  <a:pt x="57" y="34"/>
                  <a:pt x="53" y="44"/>
                  <a:pt x="52" y="57"/>
                </a:cubicBezTo>
                <a:cubicBezTo>
                  <a:pt x="53" y="62"/>
                  <a:pt x="45" y="64"/>
                  <a:pt x="41" y="59"/>
                </a:cubicBezTo>
                <a:cubicBezTo>
                  <a:pt x="34" y="40"/>
                  <a:pt x="35" y="25"/>
                  <a:pt x="43" y="16"/>
                </a:cubicBezTo>
                <a:close/>
                <a:moveTo>
                  <a:pt x="8" y="17"/>
                </a:moveTo>
                <a:cubicBezTo>
                  <a:pt x="0" y="35"/>
                  <a:pt x="6" y="52"/>
                  <a:pt x="26" y="68"/>
                </a:cubicBezTo>
                <a:cubicBezTo>
                  <a:pt x="30" y="72"/>
                  <a:pt x="36" y="67"/>
                  <a:pt x="32" y="61"/>
                </a:cubicBezTo>
                <a:cubicBezTo>
                  <a:pt x="24" y="48"/>
                  <a:pt x="24" y="35"/>
                  <a:pt x="29" y="22"/>
                </a:cubicBezTo>
                <a:cubicBezTo>
                  <a:pt x="33" y="9"/>
                  <a:pt x="18" y="0"/>
                  <a:pt x="8" y="17"/>
                </a:cubicBezTo>
                <a:close/>
                <a:moveTo>
                  <a:pt x="68" y="96"/>
                </a:moveTo>
                <a:cubicBezTo>
                  <a:pt x="64" y="94"/>
                  <a:pt x="60" y="98"/>
                  <a:pt x="65" y="103"/>
                </a:cubicBezTo>
                <a:cubicBezTo>
                  <a:pt x="81" y="121"/>
                  <a:pt x="113" y="115"/>
                  <a:pt x="123" y="99"/>
                </a:cubicBezTo>
                <a:cubicBezTo>
                  <a:pt x="128" y="91"/>
                  <a:pt x="121" y="76"/>
                  <a:pt x="106" y="87"/>
                </a:cubicBezTo>
                <a:cubicBezTo>
                  <a:pt x="93" y="99"/>
                  <a:pt x="83" y="101"/>
                  <a:pt x="68" y="96"/>
                </a:cubicBezTo>
                <a:close/>
                <a:moveTo>
                  <a:pt x="94" y="57"/>
                </a:moveTo>
                <a:cubicBezTo>
                  <a:pt x="83" y="64"/>
                  <a:pt x="74" y="71"/>
                  <a:pt x="69" y="81"/>
                </a:cubicBezTo>
                <a:cubicBezTo>
                  <a:pt x="68" y="83"/>
                  <a:pt x="67" y="88"/>
                  <a:pt x="70" y="89"/>
                </a:cubicBezTo>
                <a:cubicBezTo>
                  <a:pt x="82" y="90"/>
                  <a:pt x="97" y="84"/>
                  <a:pt x="107" y="77"/>
                </a:cubicBezTo>
                <a:cubicBezTo>
                  <a:pt x="118" y="68"/>
                  <a:pt x="107" y="51"/>
                  <a:pt x="94" y="57"/>
                </a:cubicBezTo>
                <a:close/>
                <a:moveTo>
                  <a:pt x="74" y="31"/>
                </a:moveTo>
                <a:cubicBezTo>
                  <a:pt x="66" y="39"/>
                  <a:pt x="60" y="50"/>
                  <a:pt x="58" y="62"/>
                </a:cubicBezTo>
                <a:cubicBezTo>
                  <a:pt x="57" y="66"/>
                  <a:pt x="61" y="69"/>
                  <a:pt x="65" y="67"/>
                </a:cubicBezTo>
                <a:cubicBezTo>
                  <a:pt x="75" y="63"/>
                  <a:pt x="83" y="56"/>
                  <a:pt x="92" y="48"/>
                </a:cubicBezTo>
                <a:cubicBezTo>
                  <a:pt x="100" y="35"/>
                  <a:pt x="86" y="22"/>
                  <a:pt x="74" y="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105"/>
          <p:cNvSpPr>
            <a:spLocks/>
          </p:cNvSpPr>
          <p:nvPr/>
        </p:nvSpPr>
        <p:spPr bwMode="auto">
          <a:xfrm>
            <a:off x="5520062" y="4211976"/>
            <a:ext cx="179376" cy="403595"/>
          </a:xfrm>
          <a:custGeom>
            <a:avLst/>
            <a:gdLst>
              <a:gd name="T0" fmla="*/ 79 w 86"/>
              <a:gd name="T1" fmla="*/ 5 h 194"/>
              <a:gd name="T2" fmla="*/ 82 w 86"/>
              <a:gd name="T3" fmla="*/ 21 h 194"/>
              <a:gd name="T4" fmla="*/ 63 w 86"/>
              <a:gd name="T5" fmla="*/ 32 h 194"/>
              <a:gd name="T6" fmla="*/ 18 w 86"/>
              <a:gd name="T7" fmla="*/ 190 h 194"/>
              <a:gd name="T8" fmla="*/ 1 w 86"/>
              <a:gd name="T9" fmla="*/ 175 h 194"/>
              <a:gd name="T10" fmla="*/ 56 w 86"/>
              <a:gd name="T11" fmla="*/ 31 h 194"/>
              <a:gd name="T12" fmla="*/ 62 w 86"/>
              <a:gd name="T13" fmla="*/ 5 h 194"/>
              <a:gd name="T14" fmla="*/ 79 w 86"/>
              <a:gd name="T15" fmla="*/ 5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194">
                <a:moveTo>
                  <a:pt x="79" y="5"/>
                </a:moveTo>
                <a:cubicBezTo>
                  <a:pt x="85" y="9"/>
                  <a:pt x="86" y="16"/>
                  <a:pt x="82" y="21"/>
                </a:cubicBezTo>
                <a:cubicBezTo>
                  <a:pt x="78" y="26"/>
                  <a:pt x="69" y="22"/>
                  <a:pt x="63" y="32"/>
                </a:cubicBezTo>
                <a:cubicBezTo>
                  <a:pt x="36" y="78"/>
                  <a:pt x="47" y="140"/>
                  <a:pt x="18" y="190"/>
                </a:cubicBezTo>
                <a:cubicBezTo>
                  <a:pt x="17" y="194"/>
                  <a:pt x="0" y="180"/>
                  <a:pt x="1" y="175"/>
                </a:cubicBezTo>
                <a:cubicBezTo>
                  <a:pt x="24" y="155"/>
                  <a:pt x="39" y="66"/>
                  <a:pt x="56" y="31"/>
                </a:cubicBezTo>
                <a:cubicBezTo>
                  <a:pt x="63" y="20"/>
                  <a:pt x="57" y="11"/>
                  <a:pt x="62" y="5"/>
                </a:cubicBezTo>
                <a:cubicBezTo>
                  <a:pt x="66" y="0"/>
                  <a:pt x="73" y="0"/>
                  <a:pt x="79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106"/>
          <p:cNvSpPr>
            <a:spLocks noEditPoints="1"/>
          </p:cNvSpPr>
          <p:nvPr/>
        </p:nvSpPr>
        <p:spPr bwMode="auto">
          <a:xfrm>
            <a:off x="5460270" y="3694072"/>
            <a:ext cx="437009" cy="251478"/>
          </a:xfrm>
          <a:custGeom>
            <a:avLst/>
            <a:gdLst>
              <a:gd name="T0" fmla="*/ 38 w 210"/>
              <a:gd name="T1" fmla="*/ 48 h 121"/>
              <a:gd name="T2" fmla="*/ 69 w 210"/>
              <a:gd name="T3" fmla="*/ 32 h 121"/>
              <a:gd name="T4" fmla="*/ 94 w 210"/>
              <a:gd name="T5" fmla="*/ 73 h 121"/>
              <a:gd name="T6" fmla="*/ 85 w 210"/>
              <a:gd name="T7" fmla="*/ 87 h 121"/>
              <a:gd name="T8" fmla="*/ 38 w 210"/>
              <a:gd name="T9" fmla="*/ 48 h 121"/>
              <a:gd name="T10" fmla="*/ 11 w 210"/>
              <a:gd name="T11" fmla="*/ 90 h 121"/>
              <a:gd name="T12" fmla="*/ 83 w 210"/>
              <a:gd name="T13" fmla="*/ 112 h 121"/>
              <a:gd name="T14" fmla="*/ 80 w 210"/>
              <a:gd name="T15" fmla="*/ 99 h 121"/>
              <a:gd name="T16" fmla="*/ 34 w 210"/>
              <a:gd name="T17" fmla="*/ 69 h 121"/>
              <a:gd name="T18" fmla="*/ 11 w 210"/>
              <a:gd name="T19" fmla="*/ 90 h 121"/>
              <a:gd name="T20" fmla="*/ 150 w 210"/>
              <a:gd name="T21" fmla="*/ 88 h 121"/>
              <a:gd name="T22" fmla="*/ 156 w 210"/>
              <a:gd name="T23" fmla="*/ 97 h 121"/>
              <a:gd name="T24" fmla="*/ 200 w 210"/>
              <a:gd name="T25" fmla="*/ 29 h 121"/>
              <a:gd name="T26" fmla="*/ 173 w 210"/>
              <a:gd name="T27" fmla="*/ 38 h 121"/>
              <a:gd name="T28" fmla="*/ 150 w 210"/>
              <a:gd name="T29" fmla="*/ 88 h 121"/>
              <a:gd name="T30" fmla="*/ 129 w 210"/>
              <a:gd name="T31" fmla="*/ 26 h 121"/>
              <a:gd name="T32" fmla="*/ 162 w 210"/>
              <a:gd name="T33" fmla="*/ 28 h 121"/>
              <a:gd name="T34" fmla="*/ 144 w 210"/>
              <a:gd name="T35" fmla="*/ 79 h 121"/>
              <a:gd name="T36" fmla="*/ 134 w 210"/>
              <a:gd name="T37" fmla="*/ 74 h 121"/>
              <a:gd name="T38" fmla="*/ 129 w 210"/>
              <a:gd name="T39" fmla="*/ 26 h 121"/>
              <a:gd name="T40" fmla="*/ 82 w 210"/>
              <a:gd name="T41" fmla="*/ 26 h 121"/>
              <a:gd name="T42" fmla="*/ 104 w 210"/>
              <a:gd name="T43" fmla="*/ 70 h 121"/>
              <a:gd name="T44" fmla="*/ 115 w 210"/>
              <a:gd name="T45" fmla="*/ 67 h 121"/>
              <a:gd name="T46" fmla="*/ 116 w 210"/>
              <a:gd name="T47" fmla="*/ 20 h 121"/>
              <a:gd name="T48" fmla="*/ 82 w 210"/>
              <a:gd name="T49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10" h="121">
                <a:moveTo>
                  <a:pt x="38" y="48"/>
                </a:moveTo>
                <a:cubicBezTo>
                  <a:pt x="39" y="21"/>
                  <a:pt x="64" y="18"/>
                  <a:pt x="69" y="32"/>
                </a:cubicBezTo>
                <a:cubicBezTo>
                  <a:pt x="72" y="47"/>
                  <a:pt x="80" y="61"/>
                  <a:pt x="94" y="73"/>
                </a:cubicBezTo>
                <a:cubicBezTo>
                  <a:pt x="100" y="77"/>
                  <a:pt x="95" y="87"/>
                  <a:pt x="85" y="87"/>
                </a:cubicBezTo>
                <a:cubicBezTo>
                  <a:pt x="58" y="78"/>
                  <a:pt x="43" y="66"/>
                  <a:pt x="38" y="48"/>
                </a:cubicBezTo>
                <a:close/>
                <a:moveTo>
                  <a:pt x="11" y="90"/>
                </a:moveTo>
                <a:cubicBezTo>
                  <a:pt x="24" y="113"/>
                  <a:pt x="48" y="121"/>
                  <a:pt x="83" y="112"/>
                </a:cubicBezTo>
                <a:cubicBezTo>
                  <a:pt x="92" y="110"/>
                  <a:pt x="91" y="99"/>
                  <a:pt x="80" y="99"/>
                </a:cubicBezTo>
                <a:cubicBezTo>
                  <a:pt x="59" y="96"/>
                  <a:pt x="45" y="86"/>
                  <a:pt x="34" y="69"/>
                </a:cubicBezTo>
                <a:cubicBezTo>
                  <a:pt x="23" y="53"/>
                  <a:pt x="0" y="63"/>
                  <a:pt x="11" y="90"/>
                </a:cubicBezTo>
                <a:close/>
                <a:moveTo>
                  <a:pt x="150" y="88"/>
                </a:moveTo>
                <a:cubicBezTo>
                  <a:pt x="145" y="90"/>
                  <a:pt x="146" y="98"/>
                  <a:pt x="156" y="97"/>
                </a:cubicBezTo>
                <a:cubicBezTo>
                  <a:pt x="189" y="94"/>
                  <a:pt x="210" y="53"/>
                  <a:pt x="200" y="29"/>
                </a:cubicBezTo>
                <a:cubicBezTo>
                  <a:pt x="196" y="16"/>
                  <a:pt x="173" y="12"/>
                  <a:pt x="173" y="38"/>
                </a:cubicBezTo>
                <a:cubicBezTo>
                  <a:pt x="175" y="62"/>
                  <a:pt x="169" y="75"/>
                  <a:pt x="150" y="88"/>
                </a:cubicBezTo>
                <a:close/>
                <a:moveTo>
                  <a:pt x="129" y="26"/>
                </a:moveTo>
                <a:cubicBezTo>
                  <a:pt x="133" y="6"/>
                  <a:pt x="161" y="8"/>
                  <a:pt x="162" y="28"/>
                </a:cubicBezTo>
                <a:cubicBezTo>
                  <a:pt x="161" y="46"/>
                  <a:pt x="156" y="68"/>
                  <a:pt x="144" y="79"/>
                </a:cubicBezTo>
                <a:cubicBezTo>
                  <a:pt x="140" y="82"/>
                  <a:pt x="136" y="78"/>
                  <a:pt x="134" y="74"/>
                </a:cubicBezTo>
                <a:cubicBezTo>
                  <a:pt x="127" y="61"/>
                  <a:pt x="127" y="44"/>
                  <a:pt x="129" y="26"/>
                </a:cubicBezTo>
                <a:close/>
                <a:moveTo>
                  <a:pt x="82" y="26"/>
                </a:moveTo>
                <a:cubicBezTo>
                  <a:pt x="85" y="42"/>
                  <a:pt x="92" y="57"/>
                  <a:pt x="104" y="70"/>
                </a:cubicBezTo>
                <a:cubicBezTo>
                  <a:pt x="107" y="74"/>
                  <a:pt x="114" y="73"/>
                  <a:pt x="115" y="67"/>
                </a:cubicBezTo>
                <a:cubicBezTo>
                  <a:pt x="119" y="52"/>
                  <a:pt x="118" y="36"/>
                  <a:pt x="116" y="20"/>
                </a:cubicBezTo>
                <a:cubicBezTo>
                  <a:pt x="108" y="0"/>
                  <a:pt x="82" y="5"/>
                  <a:pt x="82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107"/>
          <p:cNvSpPr>
            <a:spLocks/>
          </p:cNvSpPr>
          <p:nvPr/>
        </p:nvSpPr>
        <p:spPr bwMode="auto">
          <a:xfrm>
            <a:off x="5657232" y="3862017"/>
            <a:ext cx="368424" cy="499438"/>
          </a:xfrm>
          <a:custGeom>
            <a:avLst/>
            <a:gdLst>
              <a:gd name="T0" fmla="*/ 16 w 177"/>
              <a:gd name="T1" fmla="*/ 2 h 240"/>
              <a:gd name="T2" fmla="*/ 38 w 177"/>
              <a:gd name="T3" fmla="*/ 12 h 240"/>
              <a:gd name="T4" fmla="*/ 33 w 177"/>
              <a:gd name="T5" fmla="*/ 44 h 240"/>
              <a:gd name="T6" fmla="*/ 174 w 177"/>
              <a:gd name="T7" fmla="*/ 227 h 240"/>
              <a:gd name="T8" fmla="*/ 142 w 177"/>
              <a:gd name="T9" fmla="*/ 233 h 240"/>
              <a:gd name="T10" fmla="*/ 27 w 177"/>
              <a:gd name="T11" fmla="*/ 50 h 240"/>
              <a:gd name="T12" fmla="*/ 2 w 177"/>
              <a:gd name="T13" fmla="*/ 21 h 240"/>
              <a:gd name="T14" fmla="*/ 16 w 177"/>
              <a:gd name="T15" fmla="*/ 2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7" h="240">
                <a:moveTo>
                  <a:pt x="16" y="2"/>
                </a:moveTo>
                <a:cubicBezTo>
                  <a:pt x="26" y="0"/>
                  <a:pt x="36" y="4"/>
                  <a:pt x="38" y="12"/>
                </a:cubicBezTo>
                <a:cubicBezTo>
                  <a:pt x="40" y="21"/>
                  <a:pt x="28" y="28"/>
                  <a:pt x="33" y="44"/>
                </a:cubicBezTo>
                <a:cubicBezTo>
                  <a:pt x="62" y="113"/>
                  <a:pt x="142" y="153"/>
                  <a:pt x="174" y="227"/>
                </a:cubicBezTo>
                <a:cubicBezTo>
                  <a:pt x="177" y="232"/>
                  <a:pt x="148" y="240"/>
                  <a:pt x="142" y="233"/>
                </a:cubicBezTo>
                <a:cubicBezTo>
                  <a:pt x="140" y="191"/>
                  <a:pt x="52" y="99"/>
                  <a:pt x="27" y="50"/>
                </a:cubicBezTo>
                <a:cubicBezTo>
                  <a:pt x="20" y="32"/>
                  <a:pt x="5" y="32"/>
                  <a:pt x="2" y="21"/>
                </a:cubicBezTo>
                <a:cubicBezTo>
                  <a:pt x="0" y="13"/>
                  <a:pt x="6" y="4"/>
                  <a:pt x="16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108"/>
          <p:cNvSpPr>
            <a:spLocks noEditPoints="1"/>
          </p:cNvSpPr>
          <p:nvPr/>
        </p:nvSpPr>
        <p:spPr bwMode="auto">
          <a:xfrm>
            <a:off x="5247481" y="3535800"/>
            <a:ext cx="278736" cy="263788"/>
          </a:xfrm>
          <a:custGeom>
            <a:avLst/>
            <a:gdLst>
              <a:gd name="T0" fmla="*/ 68 w 134"/>
              <a:gd name="T1" fmla="*/ 0 h 127"/>
              <a:gd name="T2" fmla="*/ 94 w 134"/>
              <a:gd name="T3" fmla="*/ 26 h 127"/>
              <a:gd name="T4" fmla="*/ 94 w 134"/>
              <a:gd name="T5" fmla="*/ 29 h 127"/>
              <a:gd name="T6" fmla="*/ 96 w 134"/>
              <a:gd name="T7" fmla="*/ 28 h 127"/>
              <a:gd name="T8" fmla="*/ 129 w 134"/>
              <a:gd name="T9" fmla="*/ 45 h 127"/>
              <a:gd name="T10" fmla="*/ 113 w 134"/>
              <a:gd name="T11" fmla="*/ 78 h 127"/>
              <a:gd name="T12" fmla="*/ 110 w 134"/>
              <a:gd name="T13" fmla="*/ 79 h 127"/>
              <a:gd name="T14" fmla="*/ 111 w 134"/>
              <a:gd name="T15" fmla="*/ 81 h 127"/>
              <a:gd name="T16" fmla="*/ 106 w 134"/>
              <a:gd name="T17" fmla="*/ 118 h 127"/>
              <a:gd name="T18" fmla="*/ 69 w 134"/>
              <a:gd name="T19" fmla="*/ 113 h 127"/>
              <a:gd name="T20" fmla="*/ 67 w 134"/>
              <a:gd name="T21" fmla="*/ 110 h 127"/>
              <a:gd name="T22" fmla="*/ 65 w 134"/>
              <a:gd name="T23" fmla="*/ 112 h 127"/>
              <a:gd name="T24" fmla="*/ 28 w 134"/>
              <a:gd name="T25" fmla="*/ 118 h 127"/>
              <a:gd name="T26" fmla="*/ 22 w 134"/>
              <a:gd name="T27" fmla="*/ 81 h 127"/>
              <a:gd name="T28" fmla="*/ 24 w 134"/>
              <a:gd name="T29" fmla="*/ 79 h 127"/>
              <a:gd name="T30" fmla="*/ 22 w 134"/>
              <a:gd name="T31" fmla="*/ 78 h 127"/>
              <a:gd name="T32" fmla="*/ 5 w 134"/>
              <a:gd name="T33" fmla="*/ 45 h 127"/>
              <a:gd name="T34" fmla="*/ 38 w 134"/>
              <a:gd name="T35" fmla="*/ 27 h 127"/>
              <a:gd name="T36" fmla="*/ 41 w 134"/>
              <a:gd name="T37" fmla="*/ 29 h 127"/>
              <a:gd name="T38" fmla="*/ 41 w 134"/>
              <a:gd name="T39" fmla="*/ 26 h 127"/>
              <a:gd name="T40" fmla="*/ 68 w 134"/>
              <a:gd name="T41" fmla="*/ 0 h 127"/>
              <a:gd name="T42" fmla="*/ 67 w 134"/>
              <a:gd name="T43" fmla="*/ 58 h 127"/>
              <a:gd name="T44" fmla="*/ 59 w 134"/>
              <a:gd name="T45" fmla="*/ 65 h 127"/>
              <a:gd name="T46" fmla="*/ 67 w 134"/>
              <a:gd name="T47" fmla="*/ 72 h 127"/>
              <a:gd name="T48" fmla="*/ 74 w 134"/>
              <a:gd name="T49" fmla="*/ 65 h 127"/>
              <a:gd name="T50" fmla="*/ 67 w 134"/>
              <a:gd name="T51" fmla="*/ 58 h 127"/>
              <a:gd name="T52" fmla="*/ 79 w 134"/>
              <a:gd name="T53" fmla="*/ 79 h 127"/>
              <a:gd name="T54" fmla="*/ 75 w 134"/>
              <a:gd name="T55" fmla="*/ 83 h 127"/>
              <a:gd name="T56" fmla="*/ 79 w 134"/>
              <a:gd name="T57" fmla="*/ 86 h 127"/>
              <a:gd name="T58" fmla="*/ 83 w 134"/>
              <a:gd name="T59" fmla="*/ 83 h 127"/>
              <a:gd name="T60" fmla="*/ 79 w 134"/>
              <a:gd name="T61" fmla="*/ 79 h 127"/>
              <a:gd name="T62" fmla="*/ 47 w 134"/>
              <a:gd name="T63" fmla="*/ 56 h 127"/>
              <a:gd name="T64" fmla="*/ 44 w 134"/>
              <a:gd name="T65" fmla="*/ 59 h 127"/>
              <a:gd name="T66" fmla="*/ 47 w 134"/>
              <a:gd name="T67" fmla="*/ 63 h 127"/>
              <a:gd name="T68" fmla="*/ 51 w 134"/>
              <a:gd name="T69" fmla="*/ 59 h 127"/>
              <a:gd name="T70" fmla="*/ 47 w 134"/>
              <a:gd name="T71" fmla="*/ 56 h 127"/>
              <a:gd name="T72" fmla="*/ 86 w 134"/>
              <a:gd name="T73" fmla="*/ 55 h 127"/>
              <a:gd name="T74" fmla="*/ 83 w 134"/>
              <a:gd name="T75" fmla="*/ 59 h 127"/>
              <a:gd name="T76" fmla="*/ 86 w 134"/>
              <a:gd name="T77" fmla="*/ 62 h 127"/>
              <a:gd name="T78" fmla="*/ 90 w 134"/>
              <a:gd name="T79" fmla="*/ 59 h 127"/>
              <a:gd name="T80" fmla="*/ 86 w 134"/>
              <a:gd name="T81" fmla="*/ 55 h 127"/>
              <a:gd name="T82" fmla="*/ 67 w 134"/>
              <a:gd name="T83" fmla="*/ 39 h 127"/>
              <a:gd name="T84" fmla="*/ 63 w 134"/>
              <a:gd name="T85" fmla="*/ 43 h 127"/>
              <a:gd name="T86" fmla="*/ 67 w 134"/>
              <a:gd name="T87" fmla="*/ 47 h 127"/>
              <a:gd name="T88" fmla="*/ 70 w 134"/>
              <a:gd name="T89" fmla="*/ 43 h 127"/>
              <a:gd name="T90" fmla="*/ 67 w 134"/>
              <a:gd name="T91" fmla="*/ 39 h 127"/>
              <a:gd name="T92" fmla="*/ 54 w 134"/>
              <a:gd name="T93" fmla="*/ 78 h 127"/>
              <a:gd name="T94" fmla="*/ 50 w 134"/>
              <a:gd name="T95" fmla="*/ 81 h 127"/>
              <a:gd name="T96" fmla="*/ 54 w 134"/>
              <a:gd name="T97" fmla="*/ 85 h 127"/>
              <a:gd name="T98" fmla="*/ 58 w 134"/>
              <a:gd name="T99" fmla="*/ 81 h 127"/>
              <a:gd name="T100" fmla="*/ 54 w 134"/>
              <a:gd name="T101" fmla="*/ 78 h 127"/>
              <a:gd name="T102" fmla="*/ 78 w 134"/>
              <a:gd name="T103" fmla="*/ 50 h 127"/>
              <a:gd name="T104" fmla="*/ 68 w 134"/>
              <a:gd name="T105" fmla="*/ 53 h 127"/>
              <a:gd name="T106" fmla="*/ 56 w 134"/>
              <a:gd name="T107" fmla="*/ 50 h 127"/>
              <a:gd name="T108" fmla="*/ 55 w 134"/>
              <a:gd name="T109" fmla="*/ 61 h 127"/>
              <a:gd name="T110" fmla="*/ 49 w 134"/>
              <a:gd name="T111" fmla="*/ 71 h 127"/>
              <a:gd name="T112" fmla="*/ 59 w 134"/>
              <a:gd name="T113" fmla="*/ 75 h 127"/>
              <a:gd name="T114" fmla="*/ 67 w 134"/>
              <a:gd name="T115" fmla="*/ 84 h 127"/>
              <a:gd name="T116" fmla="*/ 74 w 134"/>
              <a:gd name="T117" fmla="*/ 76 h 127"/>
              <a:gd name="T118" fmla="*/ 85 w 134"/>
              <a:gd name="T119" fmla="*/ 71 h 127"/>
              <a:gd name="T120" fmla="*/ 79 w 134"/>
              <a:gd name="T121" fmla="*/ 62 h 127"/>
              <a:gd name="T122" fmla="*/ 78 w 134"/>
              <a:gd name="T123" fmla="*/ 5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" h="127">
                <a:moveTo>
                  <a:pt x="68" y="0"/>
                </a:moveTo>
                <a:cubicBezTo>
                  <a:pt x="82" y="0"/>
                  <a:pt x="94" y="11"/>
                  <a:pt x="94" y="26"/>
                </a:cubicBezTo>
                <a:cubicBezTo>
                  <a:pt x="94" y="27"/>
                  <a:pt x="94" y="28"/>
                  <a:pt x="94" y="29"/>
                </a:cubicBezTo>
                <a:cubicBezTo>
                  <a:pt x="95" y="29"/>
                  <a:pt x="95" y="28"/>
                  <a:pt x="96" y="28"/>
                </a:cubicBezTo>
                <a:cubicBezTo>
                  <a:pt x="110" y="23"/>
                  <a:pt x="125" y="31"/>
                  <a:pt x="129" y="45"/>
                </a:cubicBezTo>
                <a:cubicBezTo>
                  <a:pt x="134" y="59"/>
                  <a:pt x="127" y="74"/>
                  <a:pt x="113" y="78"/>
                </a:cubicBezTo>
                <a:cubicBezTo>
                  <a:pt x="112" y="79"/>
                  <a:pt x="111" y="79"/>
                  <a:pt x="110" y="79"/>
                </a:cubicBezTo>
                <a:cubicBezTo>
                  <a:pt x="110" y="80"/>
                  <a:pt x="111" y="81"/>
                  <a:pt x="111" y="81"/>
                </a:cubicBezTo>
                <a:cubicBezTo>
                  <a:pt x="120" y="93"/>
                  <a:pt x="117" y="110"/>
                  <a:pt x="106" y="118"/>
                </a:cubicBezTo>
                <a:cubicBezTo>
                  <a:pt x="94" y="127"/>
                  <a:pt x="77" y="125"/>
                  <a:pt x="69" y="113"/>
                </a:cubicBezTo>
                <a:cubicBezTo>
                  <a:pt x="68" y="112"/>
                  <a:pt x="67" y="111"/>
                  <a:pt x="67" y="110"/>
                </a:cubicBezTo>
                <a:cubicBezTo>
                  <a:pt x="66" y="111"/>
                  <a:pt x="66" y="111"/>
                  <a:pt x="65" y="112"/>
                </a:cubicBezTo>
                <a:cubicBezTo>
                  <a:pt x="57" y="124"/>
                  <a:pt x="40" y="127"/>
                  <a:pt x="28" y="118"/>
                </a:cubicBezTo>
                <a:cubicBezTo>
                  <a:pt x="16" y="110"/>
                  <a:pt x="14" y="93"/>
                  <a:pt x="22" y="81"/>
                </a:cubicBezTo>
                <a:cubicBezTo>
                  <a:pt x="23" y="80"/>
                  <a:pt x="24" y="79"/>
                  <a:pt x="24" y="79"/>
                </a:cubicBezTo>
                <a:cubicBezTo>
                  <a:pt x="24" y="78"/>
                  <a:pt x="23" y="78"/>
                  <a:pt x="22" y="78"/>
                </a:cubicBezTo>
                <a:cubicBezTo>
                  <a:pt x="8" y="73"/>
                  <a:pt x="0" y="59"/>
                  <a:pt x="5" y="45"/>
                </a:cubicBezTo>
                <a:cubicBezTo>
                  <a:pt x="9" y="31"/>
                  <a:pt x="24" y="23"/>
                  <a:pt x="38" y="27"/>
                </a:cubicBezTo>
                <a:cubicBezTo>
                  <a:pt x="39" y="28"/>
                  <a:pt x="40" y="28"/>
                  <a:pt x="41" y="29"/>
                </a:cubicBezTo>
                <a:cubicBezTo>
                  <a:pt x="41" y="28"/>
                  <a:pt x="41" y="27"/>
                  <a:pt x="41" y="26"/>
                </a:cubicBezTo>
                <a:cubicBezTo>
                  <a:pt x="41" y="11"/>
                  <a:pt x="53" y="0"/>
                  <a:pt x="68" y="0"/>
                </a:cubicBezTo>
                <a:close/>
                <a:moveTo>
                  <a:pt x="67" y="58"/>
                </a:moveTo>
                <a:cubicBezTo>
                  <a:pt x="63" y="58"/>
                  <a:pt x="59" y="61"/>
                  <a:pt x="59" y="65"/>
                </a:cubicBezTo>
                <a:cubicBezTo>
                  <a:pt x="59" y="69"/>
                  <a:pt x="63" y="72"/>
                  <a:pt x="67" y="72"/>
                </a:cubicBezTo>
                <a:cubicBezTo>
                  <a:pt x="71" y="72"/>
                  <a:pt x="74" y="69"/>
                  <a:pt x="74" y="65"/>
                </a:cubicBezTo>
                <a:cubicBezTo>
                  <a:pt x="74" y="61"/>
                  <a:pt x="71" y="58"/>
                  <a:pt x="67" y="58"/>
                </a:cubicBezTo>
                <a:close/>
                <a:moveTo>
                  <a:pt x="79" y="79"/>
                </a:moveTo>
                <a:cubicBezTo>
                  <a:pt x="77" y="79"/>
                  <a:pt x="75" y="81"/>
                  <a:pt x="75" y="83"/>
                </a:cubicBezTo>
                <a:cubicBezTo>
                  <a:pt x="75" y="85"/>
                  <a:pt x="77" y="86"/>
                  <a:pt x="79" y="86"/>
                </a:cubicBezTo>
                <a:cubicBezTo>
                  <a:pt x="81" y="86"/>
                  <a:pt x="83" y="85"/>
                  <a:pt x="83" y="83"/>
                </a:cubicBezTo>
                <a:cubicBezTo>
                  <a:pt x="83" y="81"/>
                  <a:pt x="81" y="79"/>
                  <a:pt x="79" y="79"/>
                </a:cubicBezTo>
                <a:close/>
                <a:moveTo>
                  <a:pt x="47" y="56"/>
                </a:moveTo>
                <a:cubicBezTo>
                  <a:pt x="45" y="56"/>
                  <a:pt x="44" y="57"/>
                  <a:pt x="44" y="59"/>
                </a:cubicBezTo>
                <a:cubicBezTo>
                  <a:pt x="44" y="61"/>
                  <a:pt x="45" y="63"/>
                  <a:pt x="47" y="63"/>
                </a:cubicBezTo>
                <a:cubicBezTo>
                  <a:pt x="49" y="63"/>
                  <a:pt x="51" y="61"/>
                  <a:pt x="51" y="59"/>
                </a:cubicBezTo>
                <a:cubicBezTo>
                  <a:pt x="51" y="57"/>
                  <a:pt x="49" y="56"/>
                  <a:pt x="47" y="56"/>
                </a:cubicBezTo>
                <a:close/>
                <a:moveTo>
                  <a:pt x="86" y="55"/>
                </a:moveTo>
                <a:cubicBezTo>
                  <a:pt x="84" y="55"/>
                  <a:pt x="83" y="57"/>
                  <a:pt x="83" y="59"/>
                </a:cubicBezTo>
                <a:cubicBezTo>
                  <a:pt x="83" y="61"/>
                  <a:pt x="84" y="62"/>
                  <a:pt x="86" y="62"/>
                </a:cubicBezTo>
                <a:cubicBezTo>
                  <a:pt x="88" y="62"/>
                  <a:pt x="90" y="61"/>
                  <a:pt x="90" y="59"/>
                </a:cubicBezTo>
                <a:cubicBezTo>
                  <a:pt x="90" y="57"/>
                  <a:pt x="88" y="55"/>
                  <a:pt x="86" y="55"/>
                </a:cubicBezTo>
                <a:close/>
                <a:moveTo>
                  <a:pt x="67" y="39"/>
                </a:moveTo>
                <a:cubicBezTo>
                  <a:pt x="65" y="39"/>
                  <a:pt x="63" y="41"/>
                  <a:pt x="63" y="43"/>
                </a:cubicBezTo>
                <a:cubicBezTo>
                  <a:pt x="63" y="45"/>
                  <a:pt x="65" y="47"/>
                  <a:pt x="67" y="47"/>
                </a:cubicBezTo>
                <a:cubicBezTo>
                  <a:pt x="69" y="47"/>
                  <a:pt x="70" y="45"/>
                  <a:pt x="70" y="43"/>
                </a:cubicBezTo>
                <a:cubicBezTo>
                  <a:pt x="70" y="41"/>
                  <a:pt x="69" y="39"/>
                  <a:pt x="67" y="39"/>
                </a:cubicBezTo>
                <a:close/>
                <a:moveTo>
                  <a:pt x="54" y="78"/>
                </a:moveTo>
                <a:cubicBezTo>
                  <a:pt x="52" y="78"/>
                  <a:pt x="50" y="79"/>
                  <a:pt x="50" y="81"/>
                </a:cubicBezTo>
                <a:cubicBezTo>
                  <a:pt x="50" y="83"/>
                  <a:pt x="52" y="85"/>
                  <a:pt x="54" y="85"/>
                </a:cubicBezTo>
                <a:cubicBezTo>
                  <a:pt x="56" y="85"/>
                  <a:pt x="58" y="83"/>
                  <a:pt x="58" y="81"/>
                </a:cubicBezTo>
                <a:cubicBezTo>
                  <a:pt x="58" y="79"/>
                  <a:pt x="56" y="78"/>
                  <a:pt x="54" y="78"/>
                </a:cubicBezTo>
                <a:close/>
                <a:moveTo>
                  <a:pt x="78" y="50"/>
                </a:moveTo>
                <a:cubicBezTo>
                  <a:pt x="75" y="52"/>
                  <a:pt x="71" y="53"/>
                  <a:pt x="68" y="53"/>
                </a:cubicBezTo>
                <a:cubicBezTo>
                  <a:pt x="64" y="53"/>
                  <a:pt x="60" y="52"/>
                  <a:pt x="56" y="50"/>
                </a:cubicBezTo>
                <a:cubicBezTo>
                  <a:pt x="57" y="54"/>
                  <a:pt x="56" y="57"/>
                  <a:pt x="55" y="61"/>
                </a:cubicBezTo>
                <a:cubicBezTo>
                  <a:pt x="54" y="65"/>
                  <a:pt x="52" y="68"/>
                  <a:pt x="49" y="71"/>
                </a:cubicBezTo>
                <a:cubicBezTo>
                  <a:pt x="53" y="72"/>
                  <a:pt x="56" y="73"/>
                  <a:pt x="59" y="75"/>
                </a:cubicBezTo>
                <a:cubicBezTo>
                  <a:pt x="63" y="77"/>
                  <a:pt x="65" y="80"/>
                  <a:pt x="67" y="84"/>
                </a:cubicBezTo>
                <a:cubicBezTo>
                  <a:pt x="69" y="81"/>
                  <a:pt x="71" y="78"/>
                  <a:pt x="74" y="76"/>
                </a:cubicBezTo>
                <a:cubicBezTo>
                  <a:pt x="77" y="73"/>
                  <a:pt x="81" y="72"/>
                  <a:pt x="85" y="71"/>
                </a:cubicBezTo>
                <a:cubicBezTo>
                  <a:pt x="82" y="68"/>
                  <a:pt x="80" y="65"/>
                  <a:pt x="79" y="62"/>
                </a:cubicBezTo>
                <a:cubicBezTo>
                  <a:pt x="78" y="58"/>
                  <a:pt x="78" y="54"/>
                  <a:pt x="78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109"/>
          <p:cNvSpPr>
            <a:spLocks/>
          </p:cNvSpPr>
          <p:nvPr/>
        </p:nvSpPr>
        <p:spPr bwMode="auto">
          <a:xfrm>
            <a:off x="5018865" y="3554265"/>
            <a:ext cx="74740" cy="81774"/>
          </a:xfrm>
          <a:custGeom>
            <a:avLst/>
            <a:gdLst>
              <a:gd name="T0" fmla="*/ 0 w 36"/>
              <a:gd name="T1" fmla="*/ 9 h 39"/>
              <a:gd name="T2" fmla="*/ 5 w 36"/>
              <a:gd name="T3" fmla="*/ 9 h 39"/>
              <a:gd name="T4" fmla="*/ 17 w 36"/>
              <a:gd name="T5" fmla="*/ 39 h 39"/>
              <a:gd name="T6" fmla="*/ 36 w 36"/>
              <a:gd name="T7" fmla="*/ 19 h 39"/>
              <a:gd name="T8" fmla="*/ 17 w 36"/>
              <a:gd name="T9" fmla="*/ 0 h 39"/>
              <a:gd name="T10" fmla="*/ 0 w 36"/>
              <a:gd name="T11" fmla="*/ 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" h="39">
                <a:moveTo>
                  <a:pt x="0" y="9"/>
                </a:moveTo>
                <a:cubicBezTo>
                  <a:pt x="5" y="9"/>
                  <a:pt x="5" y="9"/>
                  <a:pt x="5" y="9"/>
                </a:cubicBezTo>
                <a:cubicBezTo>
                  <a:pt x="17" y="39"/>
                  <a:pt x="17" y="39"/>
                  <a:pt x="17" y="39"/>
                </a:cubicBezTo>
                <a:cubicBezTo>
                  <a:pt x="28" y="38"/>
                  <a:pt x="36" y="30"/>
                  <a:pt x="36" y="19"/>
                </a:cubicBezTo>
                <a:cubicBezTo>
                  <a:pt x="36" y="8"/>
                  <a:pt x="27" y="0"/>
                  <a:pt x="17" y="0"/>
                </a:cubicBezTo>
                <a:cubicBezTo>
                  <a:pt x="10" y="0"/>
                  <a:pt x="4" y="3"/>
                  <a:pt x="0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110"/>
          <p:cNvSpPr>
            <a:spLocks/>
          </p:cNvSpPr>
          <p:nvPr/>
        </p:nvSpPr>
        <p:spPr bwMode="auto">
          <a:xfrm>
            <a:off x="4944125" y="3604384"/>
            <a:ext cx="128377" cy="91446"/>
          </a:xfrm>
          <a:custGeom>
            <a:avLst/>
            <a:gdLst>
              <a:gd name="T0" fmla="*/ 48 w 62"/>
              <a:gd name="T1" fmla="*/ 8 h 44"/>
              <a:gd name="T2" fmla="*/ 48 w 62"/>
              <a:gd name="T3" fmla="*/ 22 h 44"/>
              <a:gd name="T4" fmla="*/ 38 w 62"/>
              <a:gd name="T5" fmla="*/ 2 h 44"/>
              <a:gd name="T6" fmla="*/ 34 w 62"/>
              <a:gd name="T7" fmla="*/ 13 h 44"/>
              <a:gd name="T8" fmla="*/ 29 w 62"/>
              <a:gd name="T9" fmla="*/ 0 h 44"/>
              <a:gd name="T10" fmla="*/ 25 w 62"/>
              <a:gd name="T11" fmla="*/ 22 h 44"/>
              <a:gd name="T12" fmla="*/ 20 w 62"/>
              <a:gd name="T13" fmla="*/ 5 h 44"/>
              <a:gd name="T14" fmla="*/ 11 w 62"/>
              <a:gd name="T15" fmla="*/ 14 h 44"/>
              <a:gd name="T16" fmla="*/ 0 w 62"/>
              <a:gd name="T17" fmla="*/ 41 h 44"/>
              <a:gd name="T18" fmla="*/ 23 w 62"/>
              <a:gd name="T19" fmla="*/ 40 h 44"/>
              <a:gd name="T20" fmla="*/ 44 w 62"/>
              <a:gd name="T21" fmla="*/ 43 h 44"/>
              <a:gd name="T22" fmla="*/ 62 w 62"/>
              <a:gd name="T23" fmla="*/ 42 h 44"/>
              <a:gd name="T24" fmla="*/ 48 w 62"/>
              <a:gd name="T25" fmla="*/ 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" h="44">
                <a:moveTo>
                  <a:pt x="48" y="8"/>
                </a:moveTo>
                <a:cubicBezTo>
                  <a:pt x="48" y="22"/>
                  <a:pt x="48" y="22"/>
                  <a:pt x="48" y="22"/>
                </a:cubicBezTo>
                <a:cubicBezTo>
                  <a:pt x="38" y="2"/>
                  <a:pt x="38" y="2"/>
                  <a:pt x="38" y="2"/>
                </a:cubicBezTo>
                <a:cubicBezTo>
                  <a:pt x="34" y="13"/>
                  <a:pt x="34" y="13"/>
                  <a:pt x="34" y="13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22"/>
                  <a:pt x="25" y="22"/>
                  <a:pt x="25" y="22"/>
                </a:cubicBezTo>
                <a:cubicBezTo>
                  <a:pt x="20" y="5"/>
                  <a:pt x="20" y="5"/>
                  <a:pt x="20" y="5"/>
                </a:cubicBezTo>
                <a:cubicBezTo>
                  <a:pt x="11" y="14"/>
                  <a:pt x="11" y="14"/>
                  <a:pt x="11" y="14"/>
                </a:cubicBezTo>
                <a:cubicBezTo>
                  <a:pt x="0" y="41"/>
                  <a:pt x="0" y="41"/>
                  <a:pt x="0" y="41"/>
                </a:cubicBezTo>
                <a:cubicBezTo>
                  <a:pt x="8" y="39"/>
                  <a:pt x="15" y="39"/>
                  <a:pt x="23" y="40"/>
                </a:cubicBezTo>
                <a:cubicBezTo>
                  <a:pt x="30" y="41"/>
                  <a:pt x="37" y="42"/>
                  <a:pt x="44" y="43"/>
                </a:cubicBezTo>
                <a:cubicBezTo>
                  <a:pt x="50" y="44"/>
                  <a:pt x="56" y="44"/>
                  <a:pt x="62" y="42"/>
                </a:cubicBezTo>
                <a:lnTo>
                  <a:pt x="48" y="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11"/>
          <p:cNvSpPr>
            <a:spLocks/>
          </p:cNvSpPr>
          <p:nvPr/>
        </p:nvSpPr>
        <p:spPr bwMode="auto">
          <a:xfrm>
            <a:off x="4964349" y="3575368"/>
            <a:ext cx="77378" cy="64188"/>
          </a:xfrm>
          <a:custGeom>
            <a:avLst/>
            <a:gdLst>
              <a:gd name="T0" fmla="*/ 0 w 88"/>
              <a:gd name="T1" fmla="*/ 66 h 73"/>
              <a:gd name="T2" fmla="*/ 26 w 88"/>
              <a:gd name="T3" fmla="*/ 40 h 73"/>
              <a:gd name="T4" fmla="*/ 33 w 88"/>
              <a:gd name="T5" fmla="*/ 73 h 73"/>
              <a:gd name="T6" fmla="*/ 43 w 88"/>
              <a:gd name="T7" fmla="*/ 24 h 73"/>
              <a:gd name="T8" fmla="*/ 57 w 88"/>
              <a:gd name="T9" fmla="*/ 57 h 73"/>
              <a:gd name="T10" fmla="*/ 66 w 88"/>
              <a:gd name="T11" fmla="*/ 33 h 73"/>
              <a:gd name="T12" fmla="*/ 88 w 88"/>
              <a:gd name="T13" fmla="*/ 73 h 73"/>
              <a:gd name="T14" fmla="*/ 88 w 88"/>
              <a:gd name="T15" fmla="*/ 40 h 73"/>
              <a:gd name="T16" fmla="*/ 71 w 88"/>
              <a:gd name="T17" fmla="*/ 0 h 73"/>
              <a:gd name="T18" fmla="*/ 26 w 88"/>
              <a:gd name="T19" fmla="*/ 0 h 73"/>
              <a:gd name="T20" fmla="*/ 0 w 88"/>
              <a:gd name="T21" fmla="*/ 6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" h="73">
                <a:moveTo>
                  <a:pt x="0" y="66"/>
                </a:moveTo>
                <a:lnTo>
                  <a:pt x="26" y="40"/>
                </a:lnTo>
                <a:lnTo>
                  <a:pt x="33" y="73"/>
                </a:lnTo>
                <a:lnTo>
                  <a:pt x="43" y="24"/>
                </a:lnTo>
                <a:lnTo>
                  <a:pt x="57" y="57"/>
                </a:lnTo>
                <a:lnTo>
                  <a:pt x="66" y="33"/>
                </a:lnTo>
                <a:lnTo>
                  <a:pt x="88" y="73"/>
                </a:lnTo>
                <a:lnTo>
                  <a:pt x="88" y="40"/>
                </a:lnTo>
                <a:lnTo>
                  <a:pt x="71" y="0"/>
                </a:lnTo>
                <a:lnTo>
                  <a:pt x="26" y="0"/>
                </a:lnTo>
                <a:lnTo>
                  <a:pt x="0" y="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112"/>
          <p:cNvSpPr>
            <a:spLocks noEditPoints="1"/>
          </p:cNvSpPr>
          <p:nvPr/>
        </p:nvSpPr>
        <p:spPr bwMode="auto">
          <a:xfrm>
            <a:off x="6629730" y="3005586"/>
            <a:ext cx="418543" cy="422061"/>
          </a:xfrm>
          <a:custGeom>
            <a:avLst/>
            <a:gdLst>
              <a:gd name="T0" fmla="*/ 100 w 201"/>
              <a:gd name="T1" fmla="*/ 12 h 203"/>
              <a:gd name="T2" fmla="*/ 84 w 201"/>
              <a:gd name="T3" fmla="*/ 22 h 203"/>
              <a:gd name="T4" fmla="*/ 66 w 201"/>
              <a:gd name="T5" fmla="*/ 20 h 203"/>
              <a:gd name="T6" fmla="*/ 19 w 201"/>
              <a:gd name="T7" fmla="*/ 35 h 203"/>
              <a:gd name="T8" fmla="*/ 44 w 201"/>
              <a:gd name="T9" fmla="*/ 42 h 203"/>
              <a:gd name="T10" fmla="*/ 33 w 201"/>
              <a:gd name="T11" fmla="*/ 54 h 203"/>
              <a:gd name="T12" fmla="*/ 19 w 201"/>
              <a:gd name="T13" fmla="*/ 35 h 203"/>
              <a:gd name="T14" fmla="*/ 10 w 201"/>
              <a:gd name="T15" fmla="*/ 76 h 203"/>
              <a:gd name="T16" fmla="*/ 21 w 201"/>
              <a:gd name="T17" fmla="*/ 92 h 203"/>
              <a:gd name="T18" fmla="*/ 21 w 201"/>
              <a:gd name="T19" fmla="*/ 99 h 203"/>
              <a:gd name="T20" fmla="*/ 1 w 201"/>
              <a:gd name="T21" fmla="*/ 91 h 203"/>
              <a:gd name="T22" fmla="*/ 15 w 201"/>
              <a:gd name="T23" fmla="*/ 129 h 203"/>
              <a:gd name="T24" fmla="*/ 29 w 201"/>
              <a:gd name="T25" fmla="*/ 144 h 203"/>
              <a:gd name="T26" fmla="*/ 32 w 201"/>
              <a:gd name="T27" fmla="*/ 160 h 203"/>
              <a:gd name="T28" fmla="*/ 54 w 201"/>
              <a:gd name="T29" fmla="*/ 192 h 203"/>
              <a:gd name="T30" fmla="*/ 62 w 201"/>
              <a:gd name="T31" fmla="*/ 173 h 203"/>
              <a:gd name="T32" fmla="*/ 69 w 201"/>
              <a:gd name="T33" fmla="*/ 175 h 203"/>
              <a:gd name="T34" fmla="*/ 54 w 201"/>
              <a:gd name="T35" fmla="*/ 192 h 203"/>
              <a:gd name="T36" fmla="*/ 98 w 201"/>
              <a:gd name="T37" fmla="*/ 191 h 203"/>
              <a:gd name="T38" fmla="*/ 116 w 201"/>
              <a:gd name="T39" fmla="*/ 180 h 203"/>
              <a:gd name="T40" fmla="*/ 133 w 201"/>
              <a:gd name="T41" fmla="*/ 183 h 203"/>
              <a:gd name="T42" fmla="*/ 179 w 201"/>
              <a:gd name="T43" fmla="*/ 166 h 203"/>
              <a:gd name="T44" fmla="*/ 154 w 201"/>
              <a:gd name="T45" fmla="*/ 159 h 203"/>
              <a:gd name="T46" fmla="*/ 165 w 201"/>
              <a:gd name="T47" fmla="*/ 148 h 203"/>
              <a:gd name="T48" fmla="*/ 179 w 201"/>
              <a:gd name="T49" fmla="*/ 166 h 203"/>
              <a:gd name="T50" fmla="*/ 187 w 201"/>
              <a:gd name="T51" fmla="*/ 127 h 203"/>
              <a:gd name="T52" fmla="*/ 180 w 201"/>
              <a:gd name="T53" fmla="*/ 107 h 203"/>
              <a:gd name="T54" fmla="*/ 187 w 201"/>
              <a:gd name="T55" fmla="*/ 92 h 203"/>
              <a:gd name="T56" fmla="*/ 188 w 201"/>
              <a:gd name="T57" fmla="*/ 51 h 203"/>
              <a:gd name="T58" fmla="*/ 171 w 201"/>
              <a:gd name="T59" fmla="*/ 65 h 203"/>
              <a:gd name="T60" fmla="*/ 166 w 201"/>
              <a:gd name="T61" fmla="*/ 57 h 203"/>
              <a:gd name="T62" fmla="*/ 188 w 201"/>
              <a:gd name="T63" fmla="*/ 51 h 203"/>
              <a:gd name="T64" fmla="*/ 155 w 201"/>
              <a:gd name="T65" fmla="*/ 29 h 203"/>
              <a:gd name="T66" fmla="*/ 134 w 201"/>
              <a:gd name="T67" fmla="*/ 28 h 203"/>
              <a:gd name="T68" fmla="*/ 123 w 201"/>
              <a:gd name="T69" fmla="*/ 1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1" h="203">
                <a:moveTo>
                  <a:pt x="81" y="2"/>
                </a:moveTo>
                <a:cubicBezTo>
                  <a:pt x="88" y="0"/>
                  <a:pt x="96" y="4"/>
                  <a:pt x="100" y="12"/>
                </a:cubicBezTo>
                <a:cubicBezTo>
                  <a:pt x="96" y="14"/>
                  <a:pt x="92" y="18"/>
                  <a:pt x="90" y="22"/>
                </a:cubicBezTo>
                <a:cubicBezTo>
                  <a:pt x="88" y="22"/>
                  <a:pt x="86" y="22"/>
                  <a:pt x="84" y="22"/>
                </a:cubicBezTo>
                <a:cubicBezTo>
                  <a:pt x="82" y="23"/>
                  <a:pt x="80" y="24"/>
                  <a:pt x="78" y="25"/>
                </a:cubicBezTo>
                <a:cubicBezTo>
                  <a:pt x="74" y="22"/>
                  <a:pt x="70" y="20"/>
                  <a:pt x="66" y="20"/>
                </a:cubicBezTo>
                <a:cubicBezTo>
                  <a:pt x="67" y="11"/>
                  <a:pt x="72" y="3"/>
                  <a:pt x="81" y="2"/>
                </a:cubicBezTo>
                <a:close/>
                <a:moveTo>
                  <a:pt x="19" y="35"/>
                </a:moveTo>
                <a:cubicBezTo>
                  <a:pt x="25" y="27"/>
                  <a:pt x="36" y="25"/>
                  <a:pt x="46" y="30"/>
                </a:cubicBezTo>
                <a:cubicBezTo>
                  <a:pt x="44" y="34"/>
                  <a:pt x="44" y="38"/>
                  <a:pt x="44" y="42"/>
                </a:cubicBezTo>
                <a:cubicBezTo>
                  <a:pt x="41" y="44"/>
                  <a:pt x="38" y="46"/>
                  <a:pt x="35" y="49"/>
                </a:cubicBezTo>
                <a:cubicBezTo>
                  <a:pt x="34" y="51"/>
                  <a:pt x="34" y="52"/>
                  <a:pt x="33" y="54"/>
                </a:cubicBezTo>
                <a:cubicBezTo>
                  <a:pt x="29" y="54"/>
                  <a:pt x="24" y="55"/>
                  <a:pt x="21" y="57"/>
                </a:cubicBezTo>
                <a:cubicBezTo>
                  <a:pt x="16" y="50"/>
                  <a:pt x="15" y="41"/>
                  <a:pt x="19" y="35"/>
                </a:cubicBezTo>
                <a:close/>
                <a:moveTo>
                  <a:pt x="1" y="91"/>
                </a:moveTo>
                <a:cubicBezTo>
                  <a:pt x="1" y="85"/>
                  <a:pt x="5" y="79"/>
                  <a:pt x="10" y="76"/>
                </a:cubicBezTo>
                <a:cubicBezTo>
                  <a:pt x="10" y="76"/>
                  <a:pt x="10" y="76"/>
                  <a:pt x="10" y="76"/>
                </a:cubicBezTo>
                <a:cubicBezTo>
                  <a:pt x="11" y="83"/>
                  <a:pt x="15" y="88"/>
                  <a:pt x="21" y="92"/>
                </a:cubicBezTo>
                <a:cubicBezTo>
                  <a:pt x="21" y="92"/>
                  <a:pt x="21" y="93"/>
                  <a:pt x="21" y="94"/>
                </a:cubicBezTo>
                <a:cubicBezTo>
                  <a:pt x="21" y="96"/>
                  <a:pt x="21" y="97"/>
                  <a:pt x="21" y="99"/>
                </a:cubicBezTo>
                <a:cubicBezTo>
                  <a:pt x="18" y="102"/>
                  <a:pt x="15" y="105"/>
                  <a:pt x="13" y="109"/>
                </a:cubicBezTo>
                <a:cubicBezTo>
                  <a:pt x="5" y="106"/>
                  <a:pt x="0" y="99"/>
                  <a:pt x="1" y="91"/>
                </a:cubicBezTo>
                <a:close/>
                <a:moveTo>
                  <a:pt x="11" y="155"/>
                </a:moveTo>
                <a:cubicBezTo>
                  <a:pt x="5" y="147"/>
                  <a:pt x="7" y="136"/>
                  <a:pt x="15" y="129"/>
                </a:cubicBezTo>
                <a:cubicBezTo>
                  <a:pt x="18" y="132"/>
                  <a:pt x="22" y="135"/>
                  <a:pt x="26" y="136"/>
                </a:cubicBezTo>
                <a:cubicBezTo>
                  <a:pt x="27" y="139"/>
                  <a:pt x="28" y="141"/>
                  <a:pt x="29" y="144"/>
                </a:cubicBezTo>
                <a:cubicBezTo>
                  <a:pt x="31" y="145"/>
                  <a:pt x="32" y="147"/>
                  <a:pt x="33" y="148"/>
                </a:cubicBezTo>
                <a:cubicBezTo>
                  <a:pt x="32" y="152"/>
                  <a:pt x="31" y="156"/>
                  <a:pt x="32" y="160"/>
                </a:cubicBezTo>
                <a:cubicBezTo>
                  <a:pt x="24" y="163"/>
                  <a:pt x="16" y="161"/>
                  <a:pt x="11" y="155"/>
                </a:cubicBezTo>
                <a:close/>
                <a:moveTo>
                  <a:pt x="54" y="192"/>
                </a:moveTo>
                <a:cubicBezTo>
                  <a:pt x="47" y="190"/>
                  <a:pt x="43" y="183"/>
                  <a:pt x="43" y="175"/>
                </a:cubicBezTo>
                <a:cubicBezTo>
                  <a:pt x="50" y="178"/>
                  <a:pt x="56" y="177"/>
                  <a:pt x="62" y="173"/>
                </a:cubicBezTo>
                <a:cubicBezTo>
                  <a:pt x="63" y="173"/>
                  <a:pt x="63" y="174"/>
                  <a:pt x="63" y="174"/>
                </a:cubicBezTo>
                <a:cubicBezTo>
                  <a:pt x="65" y="175"/>
                  <a:pt x="67" y="175"/>
                  <a:pt x="69" y="175"/>
                </a:cubicBezTo>
                <a:cubicBezTo>
                  <a:pt x="70" y="180"/>
                  <a:pt x="72" y="184"/>
                  <a:pt x="75" y="187"/>
                </a:cubicBezTo>
                <a:cubicBezTo>
                  <a:pt x="70" y="193"/>
                  <a:pt x="61" y="196"/>
                  <a:pt x="54" y="192"/>
                </a:cubicBezTo>
                <a:close/>
                <a:moveTo>
                  <a:pt x="120" y="201"/>
                </a:moveTo>
                <a:cubicBezTo>
                  <a:pt x="112" y="203"/>
                  <a:pt x="103" y="199"/>
                  <a:pt x="98" y="191"/>
                </a:cubicBezTo>
                <a:cubicBezTo>
                  <a:pt x="102" y="188"/>
                  <a:pt x="105" y="185"/>
                  <a:pt x="107" y="181"/>
                </a:cubicBezTo>
                <a:cubicBezTo>
                  <a:pt x="110" y="181"/>
                  <a:pt x="113" y="181"/>
                  <a:pt x="116" y="180"/>
                </a:cubicBezTo>
                <a:cubicBezTo>
                  <a:pt x="118" y="180"/>
                  <a:pt x="119" y="179"/>
                  <a:pt x="121" y="178"/>
                </a:cubicBezTo>
                <a:cubicBezTo>
                  <a:pt x="124" y="181"/>
                  <a:pt x="129" y="183"/>
                  <a:pt x="133" y="183"/>
                </a:cubicBezTo>
                <a:cubicBezTo>
                  <a:pt x="132" y="192"/>
                  <a:pt x="127" y="199"/>
                  <a:pt x="120" y="201"/>
                </a:cubicBezTo>
                <a:close/>
                <a:moveTo>
                  <a:pt x="179" y="166"/>
                </a:moveTo>
                <a:cubicBezTo>
                  <a:pt x="174" y="174"/>
                  <a:pt x="163" y="177"/>
                  <a:pt x="153" y="172"/>
                </a:cubicBezTo>
                <a:cubicBezTo>
                  <a:pt x="155" y="168"/>
                  <a:pt x="155" y="164"/>
                  <a:pt x="154" y="159"/>
                </a:cubicBezTo>
                <a:cubicBezTo>
                  <a:pt x="158" y="158"/>
                  <a:pt x="161" y="156"/>
                  <a:pt x="163" y="152"/>
                </a:cubicBezTo>
                <a:cubicBezTo>
                  <a:pt x="164" y="151"/>
                  <a:pt x="164" y="149"/>
                  <a:pt x="165" y="148"/>
                </a:cubicBezTo>
                <a:cubicBezTo>
                  <a:pt x="169" y="148"/>
                  <a:pt x="174" y="147"/>
                  <a:pt x="177" y="145"/>
                </a:cubicBezTo>
                <a:cubicBezTo>
                  <a:pt x="182" y="151"/>
                  <a:pt x="183" y="160"/>
                  <a:pt x="179" y="166"/>
                </a:cubicBezTo>
                <a:close/>
                <a:moveTo>
                  <a:pt x="201" y="108"/>
                </a:moveTo>
                <a:cubicBezTo>
                  <a:pt x="201" y="117"/>
                  <a:pt x="195" y="124"/>
                  <a:pt x="187" y="127"/>
                </a:cubicBezTo>
                <a:cubicBezTo>
                  <a:pt x="187" y="121"/>
                  <a:pt x="183" y="116"/>
                  <a:pt x="179" y="112"/>
                </a:cubicBezTo>
                <a:cubicBezTo>
                  <a:pt x="180" y="111"/>
                  <a:pt x="180" y="109"/>
                  <a:pt x="180" y="107"/>
                </a:cubicBezTo>
                <a:cubicBezTo>
                  <a:pt x="180" y="105"/>
                  <a:pt x="179" y="103"/>
                  <a:pt x="179" y="102"/>
                </a:cubicBezTo>
                <a:cubicBezTo>
                  <a:pt x="182" y="99"/>
                  <a:pt x="185" y="96"/>
                  <a:pt x="187" y="92"/>
                </a:cubicBezTo>
                <a:cubicBezTo>
                  <a:pt x="195" y="94"/>
                  <a:pt x="200" y="101"/>
                  <a:pt x="201" y="108"/>
                </a:cubicBezTo>
                <a:close/>
                <a:moveTo>
                  <a:pt x="188" y="51"/>
                </a:moveTo>
                <a:cubicBezTo>
                  <a:pt x="193" y="58"/>
                  <a:pt x="192" y="67"/>
                  <a:pt x="186" y="74"/>
                </a:cubicBezTo>
                <a:cubicBezTo>
                  <a:pt x="183" y="68"/>
                  <a:pt x="177" y="65"/>
                  <a:pt x="171" y="65"/>
                </a:cubicBezTo>
                <a:cubicBezTo>
                  <a:pt x="171" y="63"/>
                  <a:pt x="170" y="62"/>
                  <a:pt x="169" y="61"/>
                </a:cubicBezTo>
                <a:cubicBezTo>
                  <a:pt x="168" y="59"/>
                  <a:pt x="167" y="58"/>
                  <a:pt x="166" y="57"/>
                </a:cubicBezTo>
                <a:cubicBezTo>
                  <a:pt x="167" y="53"/>
                  <a:pt x="168" y="49"/>
                  <a:pt x="167" y="44"/>
                </a:cubicBezTo>
                <a:cubicBezTo>
                  <a:pt x="175" y="42"/>
                  <a:pt x="184" y="44"/>
                  <a:pt x="188" y="51"/>
                </a:cubicBezTo>
                <a:close/>
                <a:moveTo>
                  <a:pt x="144" y="9"/>
                </a:moveTo>
                <a:cubicBezTo>
                  <a:pt x="151" y="12"/>
                  <a:pt x="156" y="20"/>
                  <a:pt x="155" y="29"/>
                </a:cubicBezTo>
                <a:cubicBezTo>
                  <a:pt x="149" y="27"/>
                  <a:pt x="143" y="28"/>
                  <a:pt x="138" y="31"/>
                </a:cubicBezTo>
                <a:cubicBezTo>
                  <a:pt x="137" y="30"/>
                  <a:pt x="136" y="29"/>
                  <a:pt x="134" y="28"/>
                </a:cubicBezTo>
                <a:cubicBezTo>
                  <a:pt x="132" y="28"/>
                  <a:pt x="130" y="27"/>
                  <a:pt x="128" y="27"/>
                </a:cubicBezTo>
                <a:cubicBezTo>
                  <a:pt x="128" y="23"/>
                  <a:pt x="126" y="19"/>
                  <a:pt x="123" y="16"/>
                </a:cubicBezTo>
                <a:cubicBezTo>
                  <a:pt x="128" y="9"/>
                  <a:pt x="136" y="7"/>
                  <a:pt x="144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113"/>
          <p:cNvSpPr>
            <a:spLocks noEditPoints="1"/>
          </p:cNvSpPr>
          <p:nvPr/>
        </p:nvSpPr>
        <p:spPr bwMode="auto">
          <a:xfrm>
            <a:off x="6656988" y="3034603"/>
            <a:ext cx="359631" cy="364027"/>
          </a:xfrm>
          <a:custGeom>
            <a:avLst/>
            <a:gdLst>
              <a:gd name="T0" fmla="*/ 61 w 173"/>
              <a:gd name="T1" fmla="*/ 14 h 175"/>
              <a:gd name="T2" fmla="*/ 57 w 173"/>
              <a:gd name="T3" fmla="*/ 32 h 175"/>
              <a:gd name="T4" fmla="*/ 54 w 173"/>
              <a:gd name="T5" fmla="*/ 34 h 175"/>
              <a:gd name="T6" fmla="*/ 35 w 173"/>
              <a:gd name="T7" fmla="*/ 27 h 175"/>
              <a:gd name="T8" fmla="*/ 2 w 173"/>
              <a:gd name="T9" fmla="*/ 56 h 175"/>
              <a:gd name="T10" fmla="*/ 28 w 173"/>
              <a:gd name="T11" fmla="*/ 61 h 175"/>
              <a:gd name="T12" fmla="*/ 9 w 173"/>
              <a:gd name="T13" fmla="*/ 73 h 175"/>
              <a:gd name="T14" fmla="*/ 3 w 173"/>
              <a:gd name="T15" fmla="*/ 107 h 175"/>
              <a:gd name="T16" fmla="*/ 26 w 173"/>
              <a:gd name="T17" fmla="*/ 99 h 175"/>
              <a:gd name="T18" fmla="*/ 22 w 173"/>
              <a:gd name="T19" fmla="*/ 103 h 175"/>
              <a:gd name="T20" fmla="*/ 3 w 173"/>
              <a:gd name="T21" fmla="*/ 107 h 175"/>
              <a:gd name="T22" fmla="*/ 24 w 173"/>
              <a:gd name="T23" fmla="*/ 136 h 175"/>
              <a:gd name="T24" fmla="*/ 45 w 173"/>
              <a:gd name="T25" fmla="*/ 156 h 175"/>
              <a:gd name="T26" fmla="*/ 75 w 173"/>
              <a:gd name="T27" fmla="*/ 174 h 175"/>
              <a:gd name="T28" fmla="*/ 75 w 173"/>
              <a:gd name="T29" fmla="*/ 150 h 175"/>
              <a:gd name="T30" fmla="*/ 79 w 173"/>
              <a:gd name="T31" fmla="*/ 150 h 175"/>
              <a:gd name="T32" fmla="*/ 90 w 173"/>
              <a:gd name="T33" fmla="*/ 165 h 175"/>
              <a:gd name="T34" fmla="*/ 131 w 173"/>
              <a:gd name="T35" fmla="*/ 162 h 175"/>
              <a:gd name="T36" fmla="*/ 115 w 173"/>
              <a:gd name="T37" fmla="*/ 143 h 175"/>
              <a:gd name="T38" fmla="*/ 119 w 173"/>
              <a:gd name="T39" fmla="*/ 141 h 175"/>
              <a:gd name="T40" fmla="*/ 137 w 173"/>
              <a:gd name="T41" fmla="*/ 146 h 175"/>
              <a:gd name="T42" fmla="*/ 169 w 173"/>
              <a:gd name="T43" fmla="*/ 117 h 175"/>
              <a:gd name="T44" fmla="*/ 144 w 173"/>
              <a:gd name="T45" fmla="*/ 114 h 175"/>
              <a:gd name="T46" fmla="*/ 147 w 173"/>
              <a:gd name="T47" fmla="*/ 112 h 175"/>
              <a:gd name="T48" fmla="*/ 169 w 173"/>
              <a:gd name="T49" fmla="*/ 117 h 175"/>
              <a:gd name="T50" fmla="*/ 164 w 173"/>
              <a:gd name="T51" fmla="*/ 84 h 175"/>
              <a:gd name="T52" fmla="*/ 150 w 173"/>
              <a:gd name="T53" fmla="*/ 74 h 175"/>
              <a:gd name="T54" fmla="*/ 170 w 173"/>
              <a:gd name="T55" fmla="*/ 64 h 175"/>
              <a:gd name="T56" fmla="*/ 149 w 173"/>
              <a:gd name="T57" fmla="*/ 41 h 175"/>
              <a:gd name="T58" fmla="*/ 130 w 173"/>
              <a:gd name="T59" fmla="*/ 42 h 175"/>
              <a:gd name="T60" fmla="*/ 129 w 173"/>
              <a:gd name="T61" fmla="*/ 20 h 175"/>
              <a:gd name="T62" fmla="*/ 96 w 173"/>
              <a:gd name="T63" fmla="*/ 0 h 175"/>
              <a:gd name="T64" fmla="*/ 97 w 173"/>
              <a:gd name="T65" fmla="*/ 25 h 175"/>
              <a:gd name="T66" fmla="*/ 93 w 173"/>
              <a:gd name="T67" fmla="*/ 25 h 175"/>
              <a:gd name="T68" fmla="*/ 82 w 173"/>
              <a:gd name="T69" fmla="*/ 1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" h="175">
                <a:moveTo>
                  <a:pt x="43" y="12"/>
                </a:moveTo>
                <a:cubicBezTo>
                  <a:pt x="49" y="8"/>
                  <a:pt x="56" y="10"/>
                  <a:pt x="61" y="14"/>
                </a:cubicBezTo>
                <a:cubicBezTo>
                  <a:pt x="58" y="19"/>
                  <a:pt x="56" y="26"/>
                  <a:pt x="57" y="32"/>
                </a:cubicBezTo>
                <a:cubicBezTo>
                  <a:pt x="57" y="32"/>
                  <a:pt x="57" y="32"/>
                  <a:pt x="57" y="32"/>
                </a:cubicBezTo>
                <a:cubicBezTo>
                  <a:pt x="57" y="32"/>
                  <a:pt x="56" y="33"/>
                  <a:pt x="56" y="33"/>
                </a:cubicBezTo>
                <a:cubicBezTo>
                  <a:pt x="55" y="33"/>
                  <a:pt x="54" y="34"/>
                  <a:pt x="54" y="34"/>
                </a:cubicBezTo>
                <a:cubicBezTo>
                  <a:pt x="52" y="33"/>
                  <a:pt x="51" y="32"/>
                  <a:pt x="50" y="31"/>
                </a:cubicBezTo>
                <a:cubicBezTo>
                  <a:pt x="45" y="28"/>
                  <a:pt x="40" y="27"/>
                  <a:pt x="35" y="27"/>
                </a:cubicBezTo>
                <a:cubicBezTo>
                  <a:pt x="35" y="21"/>
                  <a:pt x="37" y="15"/>
                  <a:pt x="43" y="12"/>
                </a:cubicBezTo>
                <a:close/>
                <a:moveTo>
                  <a:pt x="2" y="56"/>
                </a:moveTo>
                <a:cubicBezTo>
                  <a:pt x="4" y="49"/>
                  <a:pt x="11" y="44"/>
                  <a:pt x="20" y="45"/>
                </a:cubicBezTo>
                <a:cubicBezTo>
                  <a:pt x="20" y="51"/>
                  <a:pt x="23" y="57"/>
                  <a:pt x="28" y="61"/>
                </a:cubicBezTo>
                <a:cubicBezTo>
                  <a:pt x="28" y="61"/>
                  <a:pt x="27" y="62"/>
                  <a:pt x="27" y="62"/>
                </a:cubicBezTo>
                <a:cubicBezTo>
                  <a:pt x="19" y="62"/>
                  <a:pt x="12" y="67"/>
                  <a:pt x="9" y="73"/>
                </a:cubicBezTo>
                <a:cubicBezTo>
                  <a:pt x="3" y="69"/>
                  <a:pt x="0" y="63"/>
                  <a:pt x="2" y="56"/>
                </a:cubicBezTo>
                <a:close/>
                <a:moveTo>
                  <a:pt x="3" y="107"/>
                </a:moveTo>
                <a:cubicBezTo>
                  <a:pt x="1" y="101"/>
                  <a:pt x="4" y="93"/>
                  <a:pt x="10" y="89"/>
                </a:cubicBezTo>
                <a:cubicBezTo>
                  <a:pt x="14" y="95"/>
                  <a:pt x="19" y="98"/>
                  <a:pt x="26" y="99"/>
                </a:cubicBezTo>
                <a:cubicBezTo>
                  <a:pt x="26" y="99"/>
                  <a:pt x="26" y="100"/>
                  <a:pt x="26" y="100"/>
                </a:cubicBezTo>
                <a:cubicBezTo>
                  <a:pt x="24" y="101"/>
                  <a:pt x="23" y="102"/>
                  <a:pt x="22" y="103"/>
                </a:cubicBezTo>
                <a:cubicBezTo>
                  <a:pt x="17" y="106"/>
                  <a:pt x="14" y="112"/>
                  <a:pt x="13" y="117"/>
                </a:cubicBezTo>
                <a:cubicBezTo>
                  <a:pt x="8" y="116"/>
                  <a:pt x="5" y="112"/>
                  <a:pt x="3" y="107"/>
                </a:cubicBezTo>
                <a:close/>
                <a:moveTo>
                  <a:pt x="29" y="156"/>
                </a:moveTo>
                <a:cubicBezTo>
                  <a:pt x="23" y="151"/>
                  <a:pt x="21" y="143"/>
                  <a:pt x="24" y="136"/>
                </a:cubicBezTo>
                <a:cubicBezTo>
                  <a:pt x="30" y="138"/>
                  <a:pt x="36" y="137"/>
                  <a:pt x="42" y="134"/>
                </a:cubicBezTo>
                <a:cubicBezTo>
                  <a:pt x="38" y="142"/>
                  <a:pt x="40" y="151"/>
                  <a:pt x="45" y="156"/>
                </a:cubicBezTo>
                <a:cubicBezTo>
                  <a:pt x="40" y="159"/>
                  <a:pt x="34" y="159"/>
                  <a:pt x="29" y="156"/>
                </a:cubicBezTo>
                <a:close/>
                <a:moveTo>
                  <a:pt x="75" y="174"/>
                </a:moveTo>
                <a:cubicBezTo>
                  <a:pt x="68" y="174"/>
                  <a:pt x="63" y="168"/>
                  <a:pt x="61" y="161"/>
                </a:cubicBezTo>
                <a:cubicBezTo>
                  <a:pt x="67" y="160"/>
                  <a:pt x="72" y="155"/>
                  <a:pt x="75" y="150"/>
                </a:cubicBezTo>
                <a:cubicBezTo>
                  <a:pt x="76" y="150"/>
                  <a:pt x="77" y="150"/>
                  <a:pt x="78" y="150"/>
                </a:cubicBezTo>
                <a:cubicBezTo>
                  <a:pt x="78" y="150"/>
                  <a:pt x="79" y="150"/>
                  <a:pt x="79" y="150"/>
                </a:cubicBezTo>
                <a:cubicBezTo>
                  <a:pt x="79" y="151"/>
                  <a:pt x="79" y="151"/>
                  <a:pt x="80" y="152"/>
                </a:cubicBezTo>
                <a:cubicBezTo>
                  <a:pt x="81" y="158"/>
                  <a:pt x="85" y="162"/>
                  <a:pt x="90" y="165"/>
                </a:cubicBezTo>
                <a:cubicBezTo>
                  <a:pt x="87" y="171"/>
                  <a:pt x="81" y="175"/>
                  <a:pt x="75" y="174"/>
                </a:cubicBezTo>
                <a:close/>
                <a:moveTo>
                  <a:pt x="131" y="162"/>
                </a:moveTo>
                <a:cubicBezTo>
                  <a:pt x="125" y="166"/>
                  <a:pt x="117" y="166"/>
                  <a:pt x="111" y="161"/>
                </a:cubicBezTo>
                <a:cubicBezTo>
                  <a:pt x="115" y="156"/>
                  <a:pt x="117" y="150"/>
                  <a:pt x="115" y="143"/>
                </a:cubicBezTo>
                <a:cubicBezTo>
                  <a:pt x="116" y="143"/>
                  <a:pt x="117" y="143"/>
                  <a:pt x="118" y="142"/>
                </a:cubicBezTo>
                <a:cubicBezTo>
                  <a:pt x="119" y="142"/>
                  <a:pt x="119" y="141"/>
                  <a:pt x="119" y="141"/>
                </a:cubicBezTo>
                <a:cubicBezTo>
                  <a:pt x="121" y="142"/>
                  <a:pt x="122" y="143"/>
                  <a:pt x="123" y="144"/>
                </a:cubicBezTo>
                <a:cubicBezTo>
                  <a:pt x="127" y="146"/>
                  <a:pt x="132" y="147"/>
                  <a:pt x="137" y="146"/>
                </a:cubicBezTo>
                <a:cubicBezTo>
                  <a:pt x="138" y="153"/>
                  <a:pt x="136" y="159"/>
                  <a:pt x="131" y="162"/>
                </a:cubicBezTo>
                <a:close/>
                <a:moveTo>
                  <a:pt x="169" y="117"/>
                </a:moveTo>
                <a:cubicBezTo>
                  <a:pt x="168" y="125"/>
                  <a:pt x="161" y="130"/>
                  <a:pt x="152" y="130"/>
                </a:cubicBezTo>
                <a:cubicBezTo>
                  <a:pt x="153" y="124"/>
                  <a:pt x="149" y="118"/>
                  <a:pt x="144" y="114"/>
                </a:cubicBezTo>
                <a:cubicBezTo>
                  <a:pt x="145" y="113"/>
                  <a:pt x="145" y="112"/>
                  <a:pt x="145" y="112"/>
                </a:cubicBezTo>
                <a:cubicBezTo>
                  <a:pt x="146" y="112"/>
                  <a:pt x="147" y="112"/>
                  <a:pt x="147" y="112"/>
                </a:cubicBezTo>
                <a:cubicBezTo>
                  <a:pt x="154" y="112"/>
                  <a:pt x="160" y="108"/>
                  <a:pt x="164" y="103"/>
                </a:cubicBezTo>
                <a:cubicBezTo>
                  <a:pt x="168" y="106"/>
                  <a:pt x="170" y="112"/>
                  <a:pt x="169" y="117"/>
                </a:cubicBezTo>
                <a:close/>
                <a:moveTo>
                  <a:pt x="170" y="64"/>
                </a:moveTo>
                <a:cubicBezTo>
                  <a:pt x="173" y="71"/>
                  <a:pt x="170" y="79"/>
                  <a:pt x="164" y="84"/>
                </a:cubicBezTo>
                <a:cubicBezTo>
                  <a:pt x="160" y="79"/>
                  <a:pt x="155" y="76"/>
                  <a:pt x="149" y="75"/>
                </a:cubicBezTo>
                <a:cubicBezTo>
                  <a:pt x="149" y="75"/>
                  <a:pt x="150" y="74"/>
                  <a:pt x="150" y="74"/>
                </a:cubicBezTo>
                <a:cubicBezTo>
                  <a:pt x="156" y="70"/>
                  <a:pt x="160" y="62"/>
                  <a:pt x="159" y="55"/>
                </a:cubicBezTo>
                <a:cubicBezTo>
                  <a:pt x="164" y="57"/>
                  <a:pt x="169" y="60"/>
                  <a:pt x="170" y="64"/>
                </a:cubicBezTo>
                <a:close/>
                <a:moveTo>
                  <a:pt x="144" y="21"/>
                </a:moveTo>
                <a:cubicBezTo>
                  <a:pt x="150" y="26"/>
                  <a:pt x="151" y="34"/>
                  <a:pt x="149" y="41"/>
                </a:cubicBezTo>
                <a:cubicBezTo>
                  <a:pt x="143" y="39"/>
                  <a:pt x="136" y="40"/>
                  <a:pt x="131" y="43"/>
                </a:cubicBezTo>
                <a:cubicBezTo>
                  <a:pt x="130" y="43"/>
                  <a:pt x="130" y="42"/>
                  <a:pt x="130" y="42"/>
                </a:cubicBezTo>
                <a:cubicBezTo>
                  <a:pt x="130" y="41"/>
                  <a:pt x="131" y="41"/>
                  <a:pt x="131" y="40"/>
                </a:cubicBezTo>
                <a:cubicBezTo>
                  <a:pt x="134" y="33"/>
                  <a:pt x="133" y="25"/>
                  <a:pt x="129" y="20"/>
                </a:cubicBezTo>
                <a:cubicBezTo>
                  <a:pt x="134" y="18"/>
                  <a:pt x="139" y="18"/>
                  <a:pt x="144" y="21"/>
                </a:cubicBezTo>
                <a:close/>
                <a:moveTo>
                  <a:pt x="96" y="0"/>
                </a:moveTo>
                <a:cubicBezTo>
                  <a:pt x="103" y="0"/>
                  <a:pt x="109" y="6"/>
                  <a:pt x="111" y="14"/>
                </a:cubicBezTo>
                <a:cubicBezTo>
                  <a:pt x="105" y="15"/>
                  <a:pt x="100" y="20"/>
                  <a:pt x="97" y="25"/>
                </a:cubicBezTo>
                <a:cubicBezTo>
                  <a:pt x="96" y="25"/>
                  <a:pt x="95" y="25"/>
                  <a:pt x="94" y="25"/>
                </a:cubicBezTo>
                <a:cubicBezTo>
                  <a:pt x="93" y="25"/>
                  <a:pt x="93" y="25"/>
                  <a:pt x="93" y="25"/>
                </a:cubicBezTo>
                <a:cubicBezTo>
                  <a:pt x="93" y="25"/>
                  <a:pt x="93" y="25"/>
                  <a:pt x="93" y="25"/>
                </a:cubicBezTo>
                <a:cubicBezTo>
                  <a:pt x="92" y="18"/>
                  <a:pt x="88" y="12"/>
                  <a:pt x="82" y="10"/>
                </a:cubicBezTo>
                <a:cubicBezTo>
                  <a:pt x="84" y="4"/>
                  <a:pt x="90" y="0"/>
                  <a:pt x="9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114"/>
          <p:cNvSpPr>
            <a:spLocks noEditPoints="1"/>
          </p:cNvSpPr>
          <p:nvPr/>
        </p:nvSpPr>
        <p:spPr bwMode="auto">
          <a:xfrm>
            <a:off x="6681608" y="3057464"/>
            <a:ext cx="314787" cy="318304"/>
          </a:xfrm>
          <a:custGeom>
            <a:avLst/>
            <a:gdLst>
              <a:gd name="T0" fmla="*/ 77 w 151"/>
              <a:gd name="T1" fmla="*/ 15 h 153"/>
              <a:gd name="T2" fmla="*/ 66 w 151"/>
              <a:gd name="T3" fmla="*/ 30 h 153"/>
              <a:gd name="T4" fmla="*/ 50 w 151"/>
              <a:gd name="T5" fmla="*/ 20 h 153"/>
              <a:gd name="T6" fmla="*/ 14 w 151"/>
              <a:gd name="T7" fmla="*/ 27 h 153"/>
              <a:gd name="T8" fmla="*/ 39 w 151"/>
              <a:gd name="T9" fmla="*/ 26 h 153"/>
              <a:gd name="T10" fmla="*/ 39 w 151"/>
              <a:gd name="T11" fmla="*/ 45 h 153"/>
              <a:gd name="T12" fmla="*/ 19 w 151"/>
              <a:gd name="T13" fmla="*/ 46 h 153"/>
              <a:gd name="T14" fmla="*/ 0 w 151"/>
              <a:gd name="T15" fmla="*/ 69 h 153"/>
              <a:gd name="T16" fmla="*/ 24 w 151"/>
              <a:gd name="T17" fmla="*/ 72 h 153"/>
              <a:gd name="T18" fmla="*/ 0 w 151"/>
              <a:gd name="T19" fmla="*/ 69 h 153"/>
              <a:gd name="T20" fmla="*/ 13 w 151"/>
              <a:gd name="T21" fmla="*/ 96 h 153"/>
              <a:gd name="T22" fmla="*/ 32 w 151"/>
              <a:gd name="T23" fmla="*/ 101 h 153"/>
              <a:gd name="T24" fmla="*/ 28 w 151"/>
              <a:gd name="T25" fmla="*/ 119 h 153"/>
              <a:gd name="T26" fmla="*/ 40 w 151"/>
              <a:gd name="T27" fmla="*/ 145 h 153"/>
              <a:gd name="T28" fmla="*/ 52 w 151"/>
              <a:gd name="T29" fmla="*/ 124 h 153"/>
              <a:gd name="T30" fmla="*/ 40 w 151"/>
              <a:gd name="T31" fmla="*/ 145 h 153"/>
              <a:gd name="T32" fmla="*/ 72 w 151"/>
              <a:gd name="T33" fmla="*/ 140 h 153"/>
              <a:gd name="T34" fmla="*/ 82 w 151"/>
              <a:gd name="T35" fmla="*/ 124 h 153"/>
              <a:gd name="T36" fmla="*/ 84 w 151"/>
              <a:gd name="T37" fmla="*/ 126 h 153"/>
              <a:gd name="T38" fmla="*/ 90 w 151"/>
              <a:gd name="T39" fmla="*/ 151 h 153"/>
              <a:gd name="T40" fmla="*/ 113 w 151"/>
              <a:gd name="T41" fmla="*/ 129 h 153"/>
              <a:gd name="T42" fmla="*/ 109 w 151"/>
              <a:gd name="T43" fmla="*/ 108 h 153"/>
              <a:gd name="T44" fmla="*/ 115 w 151"/>
              <a:gd name="T45" fmla="*/ 110 h 153"/>
              <a:gd name="T46" fmla="*/ 134 w 151"/>
              <a:gd name="T47" fmla="*/ 125 h 153"/>
              <a:gd name="T48" fmla="*/ 135 w 151"/>
              <a:gd name="T49" fmla="*/ 96 h 153"/>
              <a:gd name="T50" fmla="*/ 124 w 151"/>
              <a:gd name="T51" fmla="*/ 81 h 153"/>
              <a:gd name="T52" fmla="*/ 136 w 151"/>
              <a:gd name="T53" fmla="*/ 68 h 153"/>
              <a:gd name="T54" fmla="*/ 141 w 151"/>
              <a:gd name="T55" fmla="*/ 39 h 153"/>
              <a:gd name="T56" fmla="*/ 135 w 151"/>
              <a:gd name="T57" fmla="*/ 60 h 153"/>
              <a:gd name="T58" fmla="*/ 121 w 151"/>
              <a:gd name="T59" fmla="*/ 36 h 153"/>
              <a:gd name="T60" fmla="*/ 107 w 151"/>
              <a:gd name="T61" fmla="*/ 8 h 153"/>
              <a:gd name="T62" fmla="*/ 114 w 151"/>
              <a:gd name="T63" fmla="*/ 28 h 153"/>
              <a:gd name="T64" fmla="*/ 89 w 151"/>
              <a:gd name="T65" fmla="*/ 1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1" h="153">
                <a:moveTo>
                  <a:pt x="60" y="2"/>
                </a:moveTo>
                <a:cubicBezTo>
                  <a:pt x="68" y="0"/>
                  <a:pt x="75" y="6"/>
                  <a:pt x="77" y="15"/>
                </a:cubicBezTo>
                <a:cubicBezTo>
                  <a:pt x="71" y="17"/>
                  <a:pt x="66" y="23"/>
                  <a:pt x="66" y="30"/>
                </a:cubicBezTo>
                <a:cubicBezTo>
                  <a:pt x="66" y="30"/>
                  <a:pt x="66" y="30"/>
                  <a:pt x="66" y="30"/>
                </a:cubicBezTo>
                <a:cubicBezTo>
                  <a:pt x="66" y="30"/>
                  <a:pt x="65" y="29"/>
                  <a:pt x="65" y="29"/>
                </a:cubicBezTo>
                <a:cubicBezTo>
                  <a:pt x="62" y="23"/>
                  <a:pt x="56" y="20"/>
                  <a:pt x="50" y="20"/>
                </a:cubicBezTo>
                <a:cubicBezTo>
                  <a:pt x="48" y="11"/>
                  <a:pt x="53" y="3"/>
                  <a:pt x="60" y="2"/>
                </a:cubicBezTo>
                <a:close/>
                <a:moveTo>
                  <a:pt x="14" y="27"/>
                </a:moveTo>
                <a:cubicBezTo>
                  <a:pt x="18" y="20"/>
                  <a:pt x="28" y="19"/>
                  <a:pt x="35" y="24"/>
                </a:cubicBezTo>
                <a:cubicBezTo>
                  <a:pt x="36" y="24"/>
                  <a:pt x="37" y="25"/>
                  <a:pt x="39" y="26"/>
                </a:cubicBezTo>
                <a:cubicBezTo>
                  <a:pt x="35" y="31"/>
                  <a:pt x="35" y="38"/>
                  <a:pt x="39" y="44"/>
                </a:cubicBezTo>
                <a:cubicBezTo>
                  <a:pt x="39" y="44"/>
                  <a:pt x="39" y="45"/>
                  <a:pt x="39" y="45"/>
                </a:cubicBezTo>
                <a:cubicBezTo>
                  <a:pt x="38" y="45"/>
                  <a:pt x="36" y="44"/>
                  <a:pt x="34" y="44"/>
                </a:cubicBezTo>
                <a:cubicBezTo>
                  <a:pt x="29" y="42"/>
                  <a:pt x="23" y="43"/>
                  <a:pt x="19" y="46"/>
                </a:cubicBezTo>
                <a:cubicBezTo>
                  <a:pt x="12" y="41"/>
                  <a:pt x="10" y="33"/>
                  <a:pt x="14" y="27"/>
                </a:cubicBezTo>
                <a:close/>
                <a:moveTo>
                  <a:pt x="0" y="69"/>
                </a:moveTo>
                <a:cubicBezTo>
                  <a:pt x="1" y="62"/>
                  <a:pt x="6" y="57"/>
                  <a:pt x="14" y="56"/>
                </a:cubicBezTo>
                <a:cubicBezTo>
                  <a:pt x="13" y="63"/>
                  <a:pt x="17" y="69"/>
                  <a:pt x="24" y="72"/>
                </a:cubicBezTo>
                <a:cubicBezTo>
                  <a:pt x="19" y="74"/>
                  <a:pt x="15" y="78"/>
                  <a:pt x="14" y="83"/>
                </a:cubicBezTo>
                <a:cubicBezTo>
                  <a:pt x="6" y="82"/>
                  <a:pt x="0" y="76"/>
                  <a:pt x="0" y="69"/>
                </a:cubicBezTo>
                <a:close/>
                <a:moveTo>
                  <a:pt x="8" y="116"/>
                </a:moveTo>
                <a:cubicBezTo>
                  <a:pt x="4" y="110"/>
                  <a:pt x="5" y="101"/>
                  <a:pt x="13" y="96"/>
                </a:cubicBezTo>
                <a:cubicBezTo>
                  <a:pt x="13" y="95"/>
                  <a:pt x="14" y="94"/>
                  <a:pt x="15" y="94"/>
                </a:cubicBezTo>
                <a:cubicBezTo>
                  <a:pt x="19" y="99"/>
                  <a:pt x="25" y="102"/>
                  <a:pt x="32" y="101"/>
                </a:cubicBezTo>
                <a:cubicBezTo>
                  <a:pt x="31" y="102"/>
                  <a:pt x="31" y="103"/>
                  <a:pt x="30" y="103"/>
                </a:cubicBezTo>
                <a:cubicBezTo>
                  <a:pt x="27" y="108"/>
                  <a:pt x="26" y="114"/>
                  <a:pt x="28" y="119"/>
                </a:cubicBezTo>
                <a:cubicBezTo>
                  <a:pt x="21" y="123"/>
                  <a:pt x="12" y="122"/>
                  <a:pt x="8" y="116"/>
                </a:cubicBezTo>
                <a:close/>
                <a:moveTo>
                  <a:pt x="40" y="145"/>
                </a:moveTo>
                <a:cubicBezTo>
                  <a:pt x="34" y="142"/>
                  <a:pt x="31" y="133"/>
                  <a:pt x="33" y="126"/>
                </a:cubicBezTo>
                <a:cubicBezTo>
                  <a:pt x="39" y="130"/>
                  <a:pt x="47" y="128"/>
                  <a:pt x="52" y="124"/>
                </a:cubicBezTo>
                <a:cubicBezTo>
                  <a:pt x="52" y="129"/>
                  <a:pt x="55" y="134"/>
                  <a:pt x="59" y="137"/>
                </a:cubicBezTo>
                <a:cubicBezTo>
                  <a:pt x="55" y="144"/>
                  <a:pt x="47" y="148"/>
                  <a:pt x="40" y="145"/>
                </a:cubicBezTo>
                <a:close/>
                <a:moveTo>
                  <a:pt x="90" y="151"/>
                </a:moveTo>
                <a:cubicBezTo>
                  <a:pt x="82" y="153"/>
                  <a:pt x="74" y="148"/>
                  <a:pt x="72" y="140"/>
                </a:cubicBezTo>
                <a:cubicBezTo>
                  <a:pt x="72" y="139"/>
                  <a:pt x="72" y="139"/>
                  <a:pt x="72" y="139"/>
                </a:cubicBezTo>
                <a:cubicBezTo>
                  <a:pt x="78" y="136"/>
                  <a:pt x="82" y="130"/>
                  <a:pt x="82" y="124"/>
                </a:cubicBezTo>
                <a:cubicBezTo>
                  <a:pt x="82" y="124"/>
                  <a:pt x="82" y="123"/>
                  <a:pt x="82" y="123"/>
                </a:cubicBezTo>
                <a:cubicBezTo>
                  <a:pt x="83" y="124"/>
                  <a:pt x="84" y="125"/>
                  <a:pt x="84" y="126"/>
                </a:cubicBezTo>
                <a:cubicBezTo>
                  <a:pt x="88" y="131"/>
                  <a:pt x="93" y="134"/>
                  <a:pt x="99" y="133"/>
                </a:cubicBezTo>
                <a:cubicBezTo>
                  <a:pt x="101" y="141"/>
                  <a:pt x="97" y="149"/>
                  <a:pt x="90" y="151"/>
                </a:cubicBezTo>
                <a:close/>
                <a:moveTo>
                  <a:pt x="134" y="125"/>
                </a:moveTo>
                <a:cubicBezTo>
                  <a:pt x="130" y="131"/>
                  <a:pt x="121" y="133"/>
                  <a:pt x="113" y="129"/>
                </a:cubicBezTo>
                <a:cubicBezTo>
                  <a:pt x="113" y="128"/>
                  <a:pt x="111" y="127"/>
                  <a:pt x="110" y="127"/>
                </a:cubicBezTo>
                <a:cubicBezTo>
                  <a:pt x="114" y="121"/>
                  <a:pt x="113" y="114"/>
                  <a:pt x="109" y="108"/>
                </a:cubicBezTo>
                <a:cubicBezTo>
                  <a:pt x="109" y="108"/>
                  <a:pt x="109" y="108"/>
                  <a:pt x="109" y="108"/>
                </a:cubicBezTo>
                <a:cubicBezTo>
                  <a:pt x="111" y="109"/>
                  <a:pt x="113" y="109"/>
                  <a:pt x="115" y="110"/>
                </a:cubicBezTo>
                <a:cubicBezTo>
                  <a:pt x="120" y="111"/>
                  <a:pt x="126" y="109"/>
                  <a:pt x="129" y="106"/>
                </a:cubicBezTo>
                <a:cubicBezTo>
                  <a:pt x="136" y="111"/>
                  <a:pt x="138" y="119"/>
                  <a:pt x="134" y="125"/>
                </a:cubicBezTo>
                <a:close/>
                <a:moveTo>
                  <a:pt x="150" y="82"/>
                </a:moveTo>
                <a:cubicBezTo>
                  <a:pt x="151" y="89"/>
                  <a:pt x="144" y="96"/>
                  <a:pt x="135" y="96"/>
                </a:cubicBezTo>
                <a:cubicBezTo>
                  <a:pt x="134" y="96"/>
                  <a:pt x="134" y="96"/>
                  <a:pt x="134" y="96"/>
                </a:cubicBezTo>
                <a:cubicBezTo>
                  <a:pt x="135" y="89"/>
                  <a:pt x="130" y="83"/>
                  <a:pt x="124" y="81"/>
                </a:cubicBezTo>
                <a:cubicBezTo>
                  <a:pt x="124" y="81"/>
                  <a:pt x="125" y="81"/>
                  <a:pt x="125" y="81"/>
                </a:cubicBezTo>
                <a:cubicBezTo>
                  <a:pt x="130" y="78"/>
                  <a:pt x="134" y="74"/>
                  <a:pt x="136" y="68"/>
                </a:cubicBezTo>
                <a:cubicBezTo>
                  <a:pt x="144" y="69"/>
                  <a:pt x="150" y="75"/>
                  <a:pt x="150" y="82"/>
                </a:cubicBezTo>
                <a:close/>
                <a:moveTo>
                  <a:pt x="141" y="39"/>
                </a:moveTo>
                <a:cubicBezTo>
                  <a:pt x="145" y="45"/>
                  <a:pt x="143" y="54"/>
                  <a:pt x="136" y="59"/>
                </a:cubicBezTo>
                <a:cubicBezTo>
                  <a:pt x="135" y="59"/>
                  <a:pt x="135" y="60"/>
                  <a:pt x="135" y="60"/>
                </a:cubicBezTo>
                <a:cubicBezTo>
                  <a:pt x="132" y="53"/>
                  <a:pt x="126" y="50"/>
                  <a:pt x="119" y="51"/>
                </a:cubicBezTo>
                <a:cubicBezTo>
                  <a:pt x="122" y="46"/>
                  <a:pt x="123" y="41"/>
                  <a:pt x="121" y="36"/>
                </a:cubicBezTo>
                <a:cubicBezTo>
                  <a:pt x="128" y="32"/>
                  <a:pt x="137" y="33"/>
                  <a:pt x="141" y="39"/>
                </a:cubicBezTo>
                <a:close/>
                <a:moveTo>
                  <a:pt x="107" y="8"/>
                </a:moveTo>
                <a:cubicBezTo>
                  <a:pt x="115" y="10"/>
                  <a:pt x="118" y="19"/>
                  <a:pt x="115" y="27"/>
                </a:cubicBezTo>
                <a:cubicBezTo>
                  <a:pt x="115" y="28"/>
                  <a:pt x="115" y="28"/>
                  <a:pt x="114" y="28"/>
                </a:cubicBezTo>
                <a:cubicBezTo>
                  <a:pt x="108" y="25"/>
                  <a:pt x="101" y="27"/>
                  <a:pt x="96" y="31"/>
                </a:cubicBezTo>
                <a:cubicBezTo>
                  <a:pt x="96" y="25"/>
                  <a:pt x="94" y="20"/>
                  <a:pt x="89" y="16"/>
                </a:cubicBezTo>
                <a:cubicBezTo>
                  <a:pt x="93" y="9"/>
                  <a:pt x="101" y="5"/>
                  <a:pt x="107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115"/>
          <p:cNvSpPr>
            <a:spLocks noEditPoints="1"/>
          </p:cNvSpPr>
          <p:nvPr/>
        </p:nvSpPr>
        <p:spPr bwMode="auto">
          <a:xfrm>
            <a:off x="6716780" y="3095274"/>
            <a:ext cx="241806" cy="242685"/>
          </a:xfrm>
          <a:custGeom>
            <a:avLst/>
            <a:gdLst>
              <a:gd name="T0" fmla="*/ 29 w 116"/>
              <a:gd name="T1" fmla="*/ 8 h 117"/>
              <a:gd name="T2" fmla="*/ 44 w 116"/>
              <a:gd name="T3" fmla="*/ 13 h 117"/>
              <a:gd name="T4" fmla="*/ 50 w 116"/>
              <a:gd name="T5" fmla="*/ 28 h 117"/>
              <a:gd name="T6" fmla="*/ 49 w 116"/>
              <a:gd name="T7" fmla="*/ 28 h 117"/>
              <a:gd name="T8" fmla="*/ 34 w 116"/>
              <a:gd name="T9" fmla="*/ 36 h 117"/>
              <a:gd name="T10" fmla="*/ 26 w 116"/>
              <a:gd name="T11" fmla="*/ 24 h 117"/>
              <a:gd name="T12" fmla="*/ 29 w 116"/>
              <a:gd name="T13" fmla="*/ 8 h 117"/>
              <a:gd name="T14" fmla="*/ 1 w 116"/>
              <a:gd name="T15" fmla="*/ 37 h 117"/>
              <a:gd name="T16" fmla="*/ 10 w 116"/>
              <a:gd name="T17" fmla="*/ 51 h 117"/>
              <a:gd name="T18" fmla="*/ 24 w 116"/>
              <a:gd name="T19" fmla="*/ 53 h 117"/>
              <a:gd name="T20" fmla="*/ 33 w 116"/>
              <a:gd name="T21" fmla="*/ 37 h 117"/>
              <a:gd name="T22" fmla="*/ 16 w 116"/>
              <a:gd name="T23" fmla="*/ 30 h 117"/>
              <a:gd name="T24" fmla="*/ 1 w 116"/>
              <a:gd name="T25" fmla="*/ 37 h 117"/>
              <a:gd name="T26" fmla="*/ 2 w 116"/>
              <a:gd name="T27" fmla="*/ 71 h 117"/>
              <a:gd name="T28" fmla="*/ 10 w 116"/>
              <a:gd name="T29" fmla="*/ 58 h 117"/>
              <a:gd name="T30" fmla="*/ 24 w 116"/>
              <a:gd name="T31" fmla="*/ 55 h 117"/>
              <a:gd name="T32" fmla="*/ 24 w 116"/>
              <a:gd name="T33" fmla="*/ 67 h 117"/>
              <a:gd name="T34" fmla="*/ 27 w 116"/>
              <a:gd name="T35" fmla="*/ 74 h 117"/>
              <a:gd name="T36" fmla="*/ 16 w 116"/>
              <a:gd name="T37" fmla="*/ 78 h 117"/>
              <a:gd name="T38" fmla="*/ 2 w 116"/>
              <a:gd name="T39" fmla="*/ 71 h 117"/>
              <a:gd name="T40" fmla="*/ 19 w 116"/>
              <a:gd name="T41" fmla="*/ 104 h 117"/>
              <a:gd name="T42" fmla="*/ 35 w 116"/>
              <a:gd name="T43" fmla="*/ 100 h 117"/>
              <a:gd name="T44" fmla="*/ 41 w 116"/>
              <a:gd name="T45" fmla="*/ 89 h 117"/>
              <a:gd name="T46" fmla="*/ 28 w 116"/>
              <a:gd name="T47" fmla="*/ 76 h 117"/>
              <a:gd name="T48" fmla="*/ 17 w 116"/>
              <a:gd name="T49" fmla="*/ 88 h 117"/>
              <a:gd name="T50" fmla="*/ 19 w 116"/>
              <a:gd name="T51" fmla="*/ 104 h 117"/>
              <a:gd name="T52" fmla="*/ 49 w 116"/>
              <a:gd name="T53" fmla="*/ 117 h 117"/>
              <a:gd name="T54" fmla="*/ 40 w 116"/>
              <a:gd name="T55" fmla="*/ 104 h 117"/>
              <a:gd name="T56" fmla="*/ 43 w 116"/>
              <a:gd name="T57" fmla="*/ 90 h 117"/>
              <a:gd name="T58" fmla="*/ 61 w 116"/>
              <a:gd name="T59" fmla="*/ 92 h 117"/>
              <a:gd name="T60" fmla="*/ 61 w 116"/>
              <a:gd name="T61" fmla="*/ 105 h 117"/>
              <a:gd name="T62" fmla="*/ 49 w 116"/>
              <a:gd name="T63" fmla="*/ 117 h 117"/>
              <a:gd name="T64" fmla="*/ 87 w 116"/>
              <a:gd name="T65" fmla="*/ 109 h 117"/>
              <a:gd name="T66" fmla="*/ 71 w 116"/>
              <a:gd name="T67" fmla="*/ 105 h 117"/>
              <a:gd name="T68" fmla="*/ 64 w 116"/>
              <a:gd name="T69" fmla="*/ 92 h 117"/>
              <a:gd name="T70" fmla="*/ 80 w 116"/>
              <a:gd name="T71" fmla="*/ 83 h 117"/>
              <a:gd name="T72" fmla="*/ 89 w 116"/>
              <a:gd name="T73" fmla="*/ 93 h 117"/>
              <a:gd name="T74" fmla="*/ 87 w 116"/>
              <a:gd name="T75" fmla="*/ 109 h 117"/>
              <a:gd name="T76" fmla="*/ 113 w 116"/>
              <a:gd name="T77" fmla="*/ 79 h 117"/>
              <a:gd name="T78" fmla="*/ 103 w 116"/>
              <a:gd name="T79" fmla="*/ 66 h 117"/>
              <a:gd name="T80" fmla="*/ 89 w 116"/>
              <a:gd name="T81" fmla="*/ 65 h 117"/>
              <a:gd name="T82" fmla="*/ 82 w 116"/>
              <a:gd name="T83" fmla="*/ 81 h 117"/>
              <a:gd name="T84" fmla="*/ 98 w 116"/>
              <a:gd name="T85" fmla="*/ 87 h 117"/>
              <a:gd name="T86" fmla="*/ 113 w 116"/>
              <a:gd name="T87" fmla="*/ 79 h 117"/>
              <a:gd name="T88" fmla="*/ 114 w 116"/>
              <a:gd name="T89" fmla="*/ 44 h 117"/>
              <a:gd name="T90" fmla="*/ 106 w 116"/>
              <a:gd name="T91" fmla="*/ 58 h 117"/>
              <a:gd name="T92" fmla="*/ 89 w 116"/>
              <a:gd name="T93" fmla="*/ 62 h 117"/>
              <a:gd name="T94" fmla="*/ 88 w 116"/>
              <a:gd name="T95" fmla="*/ 53 h 117"/>
              <a:gd name="T96" fmla="*/ 86 w 116"/>
              <a:gd name="T97" fmla="*/ 45 h 117"/>
              <a:gd name="T98" fmla="*/ 99 w 116"/>
              <a:gd name="T99" fmla="*/ 38 h 117"/>
              <a:gd name="T100" fmla="*/ 114 w 116"/>
              <a:gd name="T101" fmla="*/ 44 h 117"/>
              <a:gd name="T102" fmla="*/ 96 w 116"/>
              <a:gd name="T103" fmla="*/ 15 h 117"/>
              <a:gd name="T104" fmla="*/ 80 w 116"/>
              <a:gd name="T105" fmla="*/ 18 h 117"/>
              <a:gd name="T106" fmla="*/ 73 w 116"/>
              <a:gd name="T107" fmla="*/ 32 h 117"/>
              <a:gd name="T108" fmla="*/ 85 w 116"/>
              <a:gd name="T109" fmla="*/ 44 h 117"/>
              <a:gd name="T110" fmla="*/ 98 w 116"/>
              <a:gd name="T111" fmla="*/ 31 h 117"/>
              <a:gd name="T112" fmla="*/ 96 w 116"/>
              <a:gd name="T113" fmla="*/ 15 h 117"/>
              <a:gd name="T114" fmla="*/ 65 w 116"/>
              <a:gd name="T115" fmla="*/ 0 h 117"/>
              <a:gd name="T116" fmla="*/ 75 w 116"/>
              <a:gd name="T117" fmla="*/ 13 h 117"/>
              <a:gd name="T118" fmla="*/ 71 w 116"/>
              <a:gd name="T119" fmla="*/ 31 h 117"/>
              <a:gd name="T120" fmla="*/ 55 w 116"/>
              <a:gd name="T121" fmla="*/ 27 h 117"/>
              <a:gd name="T122" fmla="*/ 53 w 116"/>
              <a:gd name="T123" fmla="*/ 12 h 117"/>
              <a:gd name="T124" fmla="*/ 65 w 116"/>
              <a:gd name="T12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6" h="117">
                <a:moveTo>
                  <a:pt x="29" y="8"/>
                </a:moveTo>
                <a:cubicBezTo>
                  <a:pt x="34" y="5"/>
                  <a:pt x="41" y="7"/>
                  <a:pt x="44" y="13"/>
                </a:cubicBezTo>
                <a:cubicBezTo>
                  <a:pt x="46" y="16"/>
                  <a:pt x="49" y="22"/>
                  <a:pt x="50" y="28"/>
                </a:cubicBezTo>
                <a:cubicBezTo>
                  <a:pt x="50" y="28"/>
                  <a:pt x="50" y="28"/>
                  <a:pt x="49" y="28"/>
                </a:cubicBezTo>
                <a:cubicBezTo>
                  <a:pt x="44" y="29"/>
                  <a:pt x="39" y="32"/>
                  <a:pt x="34" y="36"/>
                </a:cubicBezTo>
                <a:cubicBezTo>
                  <a:pt x="30" y="31"/>
                  <a:pt x="27" y="26"/>
                  <a:pt x="26" y="24"/>
                </a:cubicBezTo>
                <a:cubicBezTo>
                  <a:pt x="22" y="18"/>
                  <a:pt x="24" y="11"/>
                  <a:pt x="29" y="8"/>
                </a:cubicBezTo>
                <a:close/>
                <a:moveTo>
                  <a:pt x="1" y="37"/>
                </a:moveTo>
                <a:cubicBezTo>
                  <a:pt x="0" y="43"/>
                  <a:pt x="4" y="49"/>
                  <a:pt x="10" y="51"/>
                </a:cubicBezTo>
                <a:cubicBezTo>
                  <a:pt x="13" y="51"/>
                  <a:pt x="19" y="53"/>
                  <a:pt x="24" y="53"/>
                </a:cubicBezTo>
                <a:cubicBezTo>
                  <a:pt x="26" y="47"/>
                  <a:pt x="29" y="42"/>
                  <a:pt x="33" y="37"/>
                </a:cubicBezTo>
                <a:cubicBezTo>
                  <a:pt x="27" y="34"/>
                  <a:pt x="19" y="31"/>
                  <a:pt x="16" y="30"/>
                </a:cubicBezTo>
                <a:cubicBezTo>
                  <a:pt x="9" y="28"/>
                  <a:pt x="3" y="31"/>
                  <a:pt x="1" y="37"/>
                </a:cubicBezTo>
                <a:close/>
                <a:moveTo>
                  <a:pt x="2" y="71"/>
                </a:moveTo>
                <a:cubicBezTo>
                  <a:pt x="0" y="66"/>
                  <a:pt x="4" y="60"/>
                  <a:pt x="10" y="58"/>
                </a:cubicBezTo>
                <a:cubicBezTo>
                  <a:pt x="13" y="57"/>
                  <a:pt x="19" y="56"/>
                  <a:pt x="24" y="55"/>
                </a:cubicBezTo>
                <a:cubicBezTo>
                  <a:pt x="23" y="59"/>
                  <a:pt x="24" y="63"/>
                  <a:pt x="24" y="67"/>
                </a:cubicBezTo>
                <a:cubicBezTo>
                  <a:pt x="25" y="69"/>
                  <a:pt x="26" y="72"/>
                  <a:pt x="27" y="74"/>
                </a:cubicBezTo>
                <a:cubicBezTo>
                  <a:pt x="23" y="76"/>
                  <a:pt x="19" y="77"/>
                  <a:pt x="16" y="78"/>
                </a:cubicBezTo>
                <a:cubicBezTo>
                  <a:pt x="10" y="80"/>
                  <a:pt x="3" y="77"/>
                  <a:pt x="2" y="71"/>
                </a:cubicBezTo>
                <a:close/>
                <a:moveTo>
                  <a:pt x="19" y="104"/>
                </a:moveTo>
                <a:cubicBezTo>
                  <a:pt x="24" y="107"/>
                  <a:pt x="31" y="105"/>
                  <a:pt x="35" y="100"/>
                </a:cubicBezTo>
                <a:cubicBezTo>
                  <a:pt x="36" y="98"/>
                  <a:pt x="39" y="93"/>
                  <a:pt x="41" y="89"/>
                </a:cubicBezTo>
                <a:cubicBezTo>
                  <a:pt x="35" y="86"/>
                  <a:pt x="31" y="81"/>
                  <a:pt x="28" y="76"/>
                </a:cubicBezTo>
                <a:cubicBezTo>
                  <a:pt x="23" y="80"/>
                  <a:pt x="19" y="85"/>
                  <a:pt x="17" y="88"/>
                </a:cubicBezTo>
                <a:cubicBezTo>
                  <a:pt x="13" y="93"/>
                  <a:pt x="14" y="101"/>
                  <a:pt x="19" y="104"/>
                </a:cubicBezTo>
                <a:close/>
                <a:moveTo>
                  <a:pt x="49" y="117"/>
                </a:moveTo>
                <a:cubicBezTo>
                  <a:pt x="43" y="116"/>
                  <a:pt x="39" y="110"/>
                  <a:pt x="40" y="104"/>
                </a:cubicBezTo>
                <a:cubicBezTo>
                  <a:pt x="40" y="101"/>
                  <a:pt x="41" y="95"/>
                  <a:pt x="43" y="90"/>
                </a:cubicBezTo>
                <a:cubicBezTo>
                  <a:pt x="48" y="92"/>
                  <a:pt x="54" y="93"/>
                  <a:pt x="61" y="92"/>
                </a:cubicBezTo>
                <a:cubicBezTo>
                  <a:pt x="61" y="97"/>
                  <a:pt x="61" y="103"/>
                  <a:pt x="61" y="105"/>
                </a:cubicBezTo>
                <a:cubicBezTo>
                  <a:pt x="60" y="112"/>
                  <a:pt x="55" y="117"/>
                  <a:pt x="49" y="117"/>
                </a:cubicBezTo>
                <a:close/>
                <a:moveTo>
                  <a:pt x="87" y="109"/>
                </a:moveTo>
                <a:cubicBezTo>
                  <a:pt x="82" y="113"/>
                  <a:pt x="75" y="111"/>
                  <a:pt x="71" y="105"/>
                </a:cubicBezTo>
                <a:cubicBezTo>
                  <a:pt x="69" y="103"/>
                  <a:pt x="66" y="97"/>
                  <a:pt x="64" y="92"/>
                </a:cubicBezTo>
                <a:cubicBezTo>
                  <a:pt x="70" y="90"/>
                  <a:pt x="75" y="87"/>
                  <a:pt x="80" y="83"/>
                </a:cubicBezTo>
                <a:cubicBezTo>
                  <a:pt x="84" y="87"/>
                  <a:pt x="87" y="91"/>
                  <a:pt x="89" y="93"/>
                </a:cubicBezTo>
                <a:cubicBezTo>
                  <a:pt x="92" y="99"/>
                  <a:pt x="92" y="106"/>
                  <a:pt x="87" y="109"/>
                </a:cubicBezTo>
                <a:close/>
                <a:moveTo>
                  <a:pt x="113" y="79"/>
                </a:moveTo>
                <a:cubicBezTo>
                  <a:pt x="114" y="74"/>
                  <a:pt x="110" y="68"/>
                  <a:pt x="103" y="66"/>
                </a:cubicBezTo>
                <a:cubicBezTo>
                  <a:pt x="100" y="66"/>
                  <a:pt x="94" y="65"/>
                  <a:pt x="89" y="65"/>
                </a:cubicBezTo>
                <a:cubicBezTo>
                  <a:pt x="88" y="71"/>
                  <a:pt x="85" y="76"/>
                  <a:pt x="82" y="81"/>
                </a:cubicBezTo>
                <a:cubicBezTo>
                  <a:pt x="87" y="84"/>
                  <a:pt x="95" y="86"/>
                  <a:pt x="98" y="87"/>
                </a:cubicBezTo>
                <a:cubicBezTo>
                  <a:pt x="105" y="89"/>
                  <a:pt x="111" y="85"/>
                  <a:pt x="113" y="79"/>
                </a:cubicBezTo>
                <a:close/>
                <a:moveTo>
                  <a:pt x="114" y="44"/>
                </a:moveTo>
                <a:cubicBezTo>
                  <a:pt x="116" y="49"/>
                  <a:pt x="113" y="56"/>
                  <a:pt x="106" y="58"/>
                </a:cubicBezTo>
                <a:cubicBezTo>
                  <a:pt x="103" y="60"/>
                  <a:pt x="96" y="62"/>
                  <a:pt x="89" y="62"/>
                </a:cubicBezTo>
                <a:cubicBezTo>
                  <a:pt x="89" y="59"/>
                  <a:pt x="89" y="56"/>
                  <a:pt x="88" y="53"/>
                </a:cubicBezTo>
                <a:cubicBezTo>
                  <a:pt x="88" y="50"/>
                  <a:pt x="87" y="48"/>
                  <a:pt x="86" y="45"/>
                </a:cubicBezTo>
                <a:cubicBezTo>
                  <a:pt x="90" y="42"/>
                  <a:pt x="96" y="39"/>
                  <a:pt x="99" y="38"/>
                </a:cubicBezTo>
                <a:cubicBezTo>
                  <a:pt x="105" y="36"/>
                  <a:pt x="112" y="38"/>
                  <a:pt x="114" y="44"/>
                </a:cubicBezTo>
                <a:close/>
                <a:moveTo>
                  <a:pt x="96" y="15"/>
                </a:moveTo>
                <a:cubicBezTo>
                  <a:pt x="92" y="11"/>
                  <a:pt x="84" y="13"/>
                  <a:pt x="80" y="18"/>
                </a:cubicBezTo>
                <a:cubicBezTo>
                  <a:pt x="79" y="21"/>
                  <a:pt x="75" y="26"/>
                  <a:pt x="73" y="32"/>
                </a:cubicBezTo>
                <a:cubicBezTo>
                  <a:pt x="78" y="35"/>
                  <a:pt x="82" y="39"/>
                  <a:pt x="85" y="44"/>
                </a:cubicBezTo>
                <a:cubicBezTo>
                  <a:pt x="90" y="40"/>
                  <a:pt x="96" y="34"/>
                  <a:pt x="98" y="31"/>
                </a:cubicBezTo>
                <a:cubicBezTo>
                  <a:pt x="102" y="26"/>
                  <a:pt x="101" y="18"/>
                  <a:pt x="96" y="15"/>
                </a:cubicBezTo>
                <a:close/>
                <a:moveTo>
                  <a:pt x="65" y="0"/>
                </a:moveTo>
                <a:cubicBezTo>
                  <a:pt x="70" y="1"/>
                  <a:pt x="75" y="6"/>
                  <a:pt x="75" y="13"/>
                </a:cubicBezTo>
                <a:cubicBezTo>
                  <a:pt x="75" y="17"/>
                  <a:pt x="74" y="25"/>
                  <a:pt x="71" y="31"/>
                </a:cubicBezTo>
                <a:cubicBezTo>
                  <a:pt x="66" y="28"/>
                  <a:pt x="61" y="27"/>
                  <a:pt x="55" y="27"/>
                </a:cubicBezTo>
                <a:cubicBezTo>
                  <a:pt x="53" y="21"/>
                  <a:pt x="53" y="15"/>
                  <a:pt x="53" y="12"/>
                </a:cubicBezTo>
                <a:cubicBezTo>
                  <a:pt x="54" y="5"/>
                  <a:pt x="59" y="0"/>
                  <a:pt x="6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116"/>
          <p:cNvSpPr>
            <a:spLocks/>
          </p:cNvSpPr>
          <p:nvPr/>
        </p:nvSpPr>
        <p:spPr bwMode="auto">
          <a:xfrm>
            <a:off x="6812623" y="3165617"/>
            <a:ext cx="16707" cy="16707"/>
          </a:xfrm>
          <a:custGeom>
            <a:avLst/>
            <a:gdLst>
              <a:gd name="T0" fmla="*/ 3 w 8"/>
              <a:gd name="T1" fmla="*/ 0 h 8"/>
              <a:gd name="T2" fmla="*/ 8 w 8"/>
              <a:gd name="T3" fmla="*/ 3 h 8"/>
              <a:gd name="T4" fmla="*/ 5 w 8"/>
              <a:gd name="T5" fmla="*/ 8 h 8"/>
              <a:gd name="T6" fmla="*/ 0 w 8"/>
              <a:gd name="T7" fmla="*/ 5 h 8"/>
              <a:gd name="T8" fmla="*/ 3 w 8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0"/>
                </a:moveTo>
                <a:cubicBezTo>
                  <a:pt x="5" y="0"/>
                  <a:pt x="7" y="1"/>
                  <a:pt x="8" y="3"/>
                </a:cubicBezTo>
                <a:cubicBezTo>
                  <a:pt x="8" y="5"/>
                  <a:pt x="7" y="7"/>
                  <a:pt x="5" y="8"/>
                </a:cubicBezTo>
                <a:cubicBezTo>
                  <a:pt x="3" y="8"/>
                  <a:pt x="1" y="7"/>
                  <a:pt x="0" y="5"/>
                </a:cubicBezTo>
                <a:cubicBezTo>
                  <a:pt x="0" y="3"/>
                  <a:pt x="1" y="1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117"/>
          <p:cNvSpPr>
            <a:spLocks/>
          </p:cNvSpPr>
          <p:nvPr/>
        </p:nvSpPr>
        <p:spPr bwMode="auto">
          <a:xfrm>
            <a:off x="6831967" y="3255305"/>
            <a:ext cx="15827" cy="16707"/>
          </a:xfrm>
          <a:custGeom>
            <a:avLst/>
            <a:gdLst>
              <a:gd name="T0" fmla="*/ 3 w 8"/>
              <a:gd name="T1" fmla="*/ 0 h 8"/>
              <a:gd name="T2" fmla="*/ 8 w 8"/>
              <a:gd name="T3" fmla="*/ 3 h 8"/>
              <a:gd name="T4" fmla="*/ 5 w 8"/>
              <a:gd name="T5" fmla="*/ 8 h 8"/>
              <a:gd name="T6" fmla="*/ 1 w 8"/>
              <a:gd name="T7" fmla="*/ 5 h 8"/>
              <a:gd name="T8" fmla="*/ 3 w 8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0"/>
                </a:moveTo>
                <a:cubicBezTo>
                  <a:pt x="6" y="0"/>
                  <a:pt x="8" y="1"/>
                  <a:pt x="8" y="3"/>
                </a:cubicBezTo>
                <a:cubicBezTo>
                  <a:pt x="8" y="5"/>
                  <a:pt x="7" y="7"/>
                  <a:pt x="5" y="8"/>
                </a:cubicBezTo>
                <a:cubicBezTo>
                  <a:pt x="3" y="8"/>
                  <a:pt x="1" y="7"/>
                  <a:pt x="1" y="5"/>
                </a:cubicBezTo>
                <a:cubicBezTo>
                  <a:pt x="0" y="3"/>
                  <a:pt x="1" y="1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118"/>
          <p:cNvSpPr>
            <a:spLocks/>
          </p:cNvSpPr>
          <p:nvPr/>
        </p:nvSpPr>
        <p:spPr bwMode="auto">
          <a:xfrm>
            <a:off x="6788003" y="3186720"/>
            <a:ext cx="16707" cy="16707"/>
          </a:xfrm>
          <a:custGeom>
            <a:avLst/>
            <a:gdLst>
              <a:gd name="T0" fmla="*/ 3 w 8"/>
              <a:gd name="T1" fmla="*/ 1 h 8"/>
              <a:gd name="T2" fmla="*/ 8 w 8"/>
              <a:gd name="T3" fmla="*/ 3 h 8"/>
              <a:gd name="T4" fmla="*/ 5 w 8"/>
              <a:gd name="T5" fmla="*/ 8 h 8"/>
              <a:gd name="T6" fmla="*/ 0 w 8"/>
              <a:gd name="T7" fmla="*/ 5 h 8"/>
              <a:gd name="T8" fmla="*/ 3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1"/>
                </a:moveTo>
                <a:cubicBezTo>
                  <a:pt x="5" y="0"/>
                  <a:pt x="7" y="1"/>
                  <a:pt x="8" y="3"/>
                </a:cubicBezTo>
                <a:cubicBezTo>
                  <a:pt x="8" y="6"/>
                  <a:pt x="7" y="8"/>
                  <a:pt x="5" y="8"/>
                </a:cubicBezTo>
                <a:cubicBezTo>
                  <a:pt x="3" y="8"/>
                  <a:pt x="1" y="7"/>
                  <a:pt x="0" y="5"/>
                </a:cubicBezTo>
                <a:cubicBezTo>
                  <a:pt x="0" y="3"/>
                  <a:pt x="1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119"/>
          <p:cNvSpPr>
            <a:spLocks/>
          </p:cNvSpPr>
          <p:nvPr/>
        </p:nvSpPr>
        <p:spPr bwMode="auto">
          <a:xfrm>
            <a:off x="6777451" y="3217496"/>
            <a:ext cx="18465" cy="18465"/>
          </a:xfrm>
          <a:custGeom>
            <a:avLst/>
            <a:gdLst>
              <a:gd name="T0" fmla="*/ 4 w 9"/>
              <a:gd name="T1" fmla="*/ 1 h 9"/>
              <a:gd name="T2" fmla="*/ 8 w 9"/>
              <a:gd name="T3" fmla="*/ 4 h 9"/>
              <a:gd name="T4" fmla="*/ 5 w 9"/>
              <a:gd name="T5" fmla="*/ 8 h 9"/>
              <a:gd name="T6" fmla="*/ 1 w 9"/>
              <a:gd name="T7" fmla="*/ 5 h 9"/>
              <a:gd name="T8" fmla="*/ 4 w 9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4" y="1"/>
                </a:moveTo>
                <a:cubicBezTo>
                  <a:pt x="6" y="0"/>
                  <a:pt x="8" y="2"/>
                  <a:pt x="8" y="4"/>
                </a:cubicBezTo>
                <a:cubicBezTo>
                  <a:pt x="9" y="6"/>
                  <a:pt x="7" y="8"/>
                  <a:pt x="5" y="8"/>
                </a:cubicBezTo>
                <a:cubicBezTo>
                  <a:pt x="3" y="9"/>
                  <a:pt x="1" y="7"/>
                  <a:pt x="1" y="5"/>
                </a:cubicBezTo>
                <a:cubicBezTo>
                  <a:pt x="0" y="3"/>
                  <a:pt x="2" y="1"/>
                  <a:pt x="4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120"/>
          <p:cNvSpPr>
            <a:spLocks/>
          </p:cNvSpPr>
          <p:nvPr/>
        </p:nvSpPr>
        <p:spPr bwMode="auto">
          <a:xfrm>
            <a:off x="6800313" y="3246512"/>
            <a:ext cx="16707" cy="16707"/>
          </a:xfrm>
          <a:custGeom>
            <a:avLst/>
            <a:gdLst>
              <a:gd name="T0" fmla="*/ 3 w 8"/>
              <a:gd name="T1" fmla="*/ 0 h 8"/>
              <a:gd name="T2" fmla="*/ 7 w 8"/>
              <a:gd name="T3" fmla="*/ 3 h 8"/>
              <a:gd name="T4" fmla="*/ 5 w 8"/>
              <a:gd name="T5" fmla="*/ 8 h 8"/>
              <a:gd name="T6" fmla="*/ 0 w 8"/>
              <a:gd name="T7" fmla="*/ 5 h 8"/>
              <a:gd name="T8" fmla="*/ 3 w 8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0"/>
                </a:moveTo>
                <a:cubicBezTo>
                  <a:pt x="5" y="0"/>
                  <a:pt x="7" y="1"/>
                  <a:pt x="7" y="3"/>
                </a:cubicBezTo>
                <a:cubicBezTo>
                  <a:pt x="8" y="5"/>
                  <a:pt x="7" y="7"/>
                  <a:pt x="5" y="8"/>
                </a:cubicBezTo>
                <a:cubicBezTo>
                  <a:pt x="2" y="8"/>
                  <a:pt x="0" y="7"/>
                  <a:pt x="0" y="5"/>
                </a:cubicBezTo>
                <a:cubicBezTo>
                  <a:pt x="0" y="3"/>
                  <a:pt x="1" y="1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121"/>
          <p:cNvSpPr>
            <a:spLocks/>
          </p:cNvSpPr>
          <p:nvPr/>
        </p:nvSpPr>
        <p:spPr bwMode="auto">
          <a:xfrm>
            <a:off x="6847795" y="3173531"/>
            <a:ext cx="16707" cy="16707"/>
          </a:xfrm>
          <a:custGeom>
            <a:avLst/>
            <a:gdLst>
              <a:gd name="T0" fmla="*/ 3 w 8"/>
              <a:gd name="T1" fmla="*/ 0 h 8"/>
              <a:gd name="T2" fmla="*/ 0 w 8"/>
              <a:gd name="T3" fmla="*/ 5 h 8"/>
              <a:gd name="T4" fmla="*/ 5 w 8"/>
              <a:gd name="T5" fmla="*/ 8 h 8"/>
              <a:gd name="T6" fmla="*/ 8 w 8"/>
              <a:gd name="T7" fmla="*/ 3 h 8"/>
              <a:gd name="T8" fmla="*/ 3 w 8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0"/>
                </a:moveTo>
                <a:cubicBezTo>
                  <a:pt x="1" y="1"/>
                  <a:pt x="0" y="3"/>
                  <a:pt x="0" y="5"/>
                </a:cubicBezTo>
                <a:cubicBezTo>
                  <a:pt x="1" y="7"/>
                  <a:pt x="3" y="8"/>
                  <a:pt x="5" y="8"/>
                </a:cubicBezTo>
                <a:cubicBezTo>
                  <a:pt x="7" y="7"/>
                  <a:pt x="8" y="5"/>
                  <a:pt x="8" y="3"/>
                </a:cubicBezTo>
                <a:cubicBezTo>
                  <a:pt x="7" y="1"/>
                  <a:pt x="5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122"/>
          <p:cNvSpPr>
            <a:spLocks/>
          </p:cNvSpPr>
          <p:nvPr/>
        </p:nvSpPr>
        <p:spPr bwMode="auto">
          <a:xfrm>
            <a:off x="6868898" y="3199030"/>
            <a:ext cx="16707" cy="16707"/>
          </a:xfrm>
          <a:custGeom>
            <a:avLst/>
            <a:gdLst>
              <a:gd name="T0" fmla="*/ 3 w 8"/>
              <a:gd name="T1" fmla="*/ 0 h 8"/>
              <a:gd name="T2" fmla="*/ 0 w 8"/>
              <a:gd name="T3" fmla="*/ 5 h 8"/>
              <a:gd name="T4" fmla="*/ 5 w 8"/>
              <a:gd name="T5" fmla="*/ 8 h 8"/>
              <a:gd name="T6" fmla="*/ 8 w 8"/>
              <a:gd name="T7" fmla="*/ 3 h 8"/>
              <a:gd name="T8" fmla="*/ 3 w 8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0"/>
                </a:moveTo>
                <a:cubicBezTo>
                  <a:pt x="1" y="1"/>
                  <a:pt x="0" y="3"/>
                  <a:pt x="0" y="5"/>
                </a:cubicBezTo>
                <a:cubicBezTo>
                  <a:pt x="1" y="7"/>
                  <a:pt x="3" y="8"/>
                  <a:pt x="5" y="8"/>
                </a:cubicBezTo>
                <a:cubicBezTo>
                  <a:pt x="7" y="7"/>
                  <a:pt x="8" y="5"/>
                  <a:pt x="8" y="3"/>
                </a:cubicBezTo>
                <a:cubicBezTo>
                  <a:pt x="7" y="1"/>
                  <a:pt x="5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123"/>
          <p:cNvSpPr>
            <a:spLocks/>
          </p:cNvSpPr>
          <p:nvPr/>
        </p:nvSpPr>
        <p:spPr bwMode="auto">
          <a:xfrm>
            <a:off x="6860984" y="3234202"/>
            <a:ext cx="16707" cy="16707"/>
          </a:xfrm>
          <a:custGeom>
            <a:avLst/>
            <a:gdLst>
              <a:gd name="T0" fmla="*/ 3 w 8"/>
              <a:gd name="T1" fmla="*/ 0 h 8"/>
              <a:gd name="T2" fmla="*/ 1 w 8"/>
              <a:gd name="T3" fmla="*/ 5 h 8"/>
              <a:gd name="T4" fmla="*/ 5 w 8"/>
              <a:gd name="T5" fmla="*/ 8 h 8"/>
              <a:gd name="T6" fmla="*/ 8 w 8"/>
              <a:gd name="T7" fmla="*/ 3 h 8"/>
              <a:gd name="T8" fmla="*/ 3 w 8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0"/>
                </a:moveTo>
                <a:cubicBezTo>
                  <a:pt x="1" y="1"/>
                  <a:pt x="0" y="3"/>
                  <a:pt x="1" y="5"/>
                </a:cubicBezTo>
                <a:cubicBezTo>
                  <a:pt x="1" y="7"/>
                  <a:pt x="3" y="8"/>
                  <a:pt x="5" y="8"/>
                </a:cubicBezTo>
                <a:cubicBezTo>
                  <a:pt x="7" y="7"/>
                  <a:pt x="8" y="5"/>
                  <a:pt x="8" y="3"/>
                </a:cubicBezTo>
                <a:cubicBezTo>
                  <a:pt x="8" y="1"/>
                  <a:pt x="6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24"/>
          <p:cNvSpPr>
            <a:spLocks/>
          </p:cNvSpPr>
          <p:nvPr/>
        </p:nvSpPr>
        <p:spPr bwMode="auto">
          <a:xfrm>
            <a:off x="6810864" y="3196393"/>
            <a:ext cx="36930" cy="37810"/>
          </a:xfrm>
          <a:custGeom>
            <a:avLst/>
            <a:gdLst>
              <a:gd name="T0" fmla="*/ 8 w 18"/>
              <a:gd name="T1" fmla="*/ 1 h 18"/>
              <a:gd name="T2" fmla="*/ 17 w 18"/>
              <a:gd name="T3" fmla="*/ 8 h 18"/>
              <a:gd name="T4" fmla="*/ 11 w 18"/>
              <a:gd name="T5" fmla="*/ 17 h 18"/>
              <a:gd name="T6" fmla="*/ 1 w 18"/>
              <a:gd name="T7" fmla="*/ 11 h 18"/>
              <a:gd name="T8" fmla="*/ 8 w 18"/>
              <a:gd name="T9" fmla="*/ 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8" y="1"/>
                </a:moveTo>
                <a:cubicBezTo>
                  <a:pt x="12" y="0"/>
                  <a:pt x="16" y="3"/>
                  <a:pt x="17" y="8"/>
                </a:cubicBezTo>
                <a:cubicBezTo>
                  <a:pt x="18" y="12"/>
                  <a:pt x="15" y="16"/>
                  <a:pt x="11" y="17"/>
                </a:cubicBezTo>
                <a:cubicBezTo>
                  <a:pt x="7" y="18"/>
                  <a:pt x="2" y="16"/>
                  <a:pt x="1" y="11"/>
                </a:cubicBezTo>
                <a:cubicBezTo>
                  <a:pt x="0" y="7"/>
                  <a:pt x="3" y="2"/>
                  <a:pt x="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125"/>
          <p:cNvSpPr>
            <a:spLocks/>
          </p:cNvSpPr>
          <p:nvPr/>
        </p:nvSpPr>
        <p:spPr bwMode="auto">
          <a:xfrm>
            <a:off x="7225011" y="3540196"/>
            <a:ext cx="176738" cy="278736"/>
          </a:xfrm>
          <a:custGeom>
            <a:avLst/>
            <a:gdLst>
              <a:gd name="T0" fmla="*/ 9 w 85"/>
              <a:gd name="T1" fmla="*/ 26 h 134"/>
              <a:gd name="T2" fmla="*/ 15 w 85"/>
              <a:gd name="T3" fmla="*/ 33 h 134"/>
              <a:gd name="T4" fmla="*/ 31 w 85"/>
              <a:gd name="T5" fmla="*/ 39 h 134"/>
              <a:gd name="T6" fmla="*/ 30 w 85"/>
              <a:gd name="T7" fmla="*/ 16 h 134"/>
              <a:gd name="T8" fmla="*/ 25 w 85"/>
              <a:gd name="T9" fmla="*/ 8 h 134"/>
              <a:gd name="T10" fmla="*/ 34 w 85"/>
              <a:gd name="T11" fmla="*/ 0 h 134"/>
              <a:gd name="T12" fmla="*/ 42 w 85"/>
              <a:gd name="T13" fmla="*/ 8 h 134"/>
              <a:gd name="T14" fmla="*/ 38 w 85"/>
              <a:gd name="T15" fmla="*/ 16 h 134"/>
              <a:gd name="T16" fmla="*/ 53 w 85"/>
              <a:gd name="T17" fmla="*/ 73 h 134"/>
              <a:gd name="T18" fmla="*/ 64 w 85"/>
              <a:gd name="T19" fmla="*/ 62 h 134"/>
              <a:gd name="T20" fmla="*/ 73 w 85"/>
              <a:gd name="T21" fmla="*/ 54 h 134"/>
              <a:gd name="T22" fmla="*/ 82 w 85"/>
              <a:gd name="T23" fmla="*/ 62 h 134"/>
              <a:gd name="T24" fmla="*/ 74 w 85"/>
              <a:gd name="T25" fmla="*/ 70 h 134"/>
              <a:gd name="T26" fmla="*/ 68 w 85"/>
              <a:gd name="T27" fmla="*/ 70 h 134"/>
              <a:gd name="T28" fmla="*/ 59 w 85"/>
              <a:gd name="T29" fmla="*/ 81 h 134"/>
              <a:gd name="T30" fmla="*/ 85 w 85"/>
              <a:gd name="T31" fmla="*/ 129 h 134"/>
              <a:gd name="T32" fmla="*/ 79 w 85"/>
              <a:gd name="T33" fmla="*/ 134 h 134"/>
              <a:gd name="T34" fmla="*/ 32 w 85"/>
              <a:gd name="T35" fmla="*/ 47 h 134"/>
              <a:gd name="T36" fmla="*/ 12 w 85"/>
              <a:gd name="T37" fmla="*/ 42 h 134"/>
              <a:gd name="T38" fmla="*/ 9 w 85"/>
              <a:gd name="T39" fmla="*/ 43 h 134"/>
              <a:gd name="T40" fmla="*/ 0 w 85"/>
              <a:gd name="T41" fmla="*/ 34 h 134"/>
              <a:gd name="T42" fmla="*/ 9 w 85"/>
              <a:gd name="T43" fmla="*/ 26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5" h="134">
                <a:moveTo>
                  <a:pt x="9" y="26"/>
                </a:moveTo>
                <a:cubicBezTo>
                  <a:pt x="12" y="26"/>
                  <a:pt x="12" y="31"/>
                  <a:pt x="15" y="33"/>
                </a:cubicBezTo>
                <a:cubicBezTo>
                  <a:pt x="20" y="36"/>
                  <a:pt x="27" y="37"/>
                  <a:pt x="31" y="39"/>
                </a:cubicBezTo>
                <a:cubicBezTo>
                  <a:pt x="29" y="32"/>
                  <a:pt x="29" y="24"/>
                  <a:pt x="30" y="16"/>
                </a:cubicBezTo>
                <a:cubicBezTo>
                  <a:pt x="28" y="13"/>
                  <a:pt x="25" y="12"/>
                  <a:pt x="25" y="8"/>
                </a:cubicBezTo>
                <a:cubicBezTo>
                  <a:pt x="25" y="3"/>
                  <a:pt x="29" y="0"/>
                  <a:pt x="34" y="0"/>
                </a:cubicBezTo>
                <a:cubicBezTo>
                  <a:pt x="38" y="0"/>
                  <a:pt x="42" y="3"/>
                  <a:pt x="42" y="8"/>
                </a:cubicBezTo>
                <a:cubicBezTo>
                  <a:pt x="42" y="11"/>
                  <a:pt x="40" y="13"/>
                  <a:pt x="38" y="16"/>
                </a:cubicBezTo>
                <a:cubicBezTo>
                  <a:pt x="38" y="36"/>
                  <a:pt x="42" y="56"/>
                  <a:pt x="53" y="73"/>
                </a:cubicBezTo>
                <a:cubicBezTo>
                  <a:pt x="56" y="68"/>
                  <a:pt x="60" y="65"/>
                  <a:pt x="64" y="62"/>
                </a:cubicBezTo>
                <a:cubicBezTo>
                  <a:pt x="65" y="58"/>
                  <a:pt x="69" y="54"/>
                  <a:pt x="73" y="54"/>
                </a:cubicBezTo>
                <a:cubicBezTo>
                  <a:pt x="77" y="53"/>
                  <a:pt x="82" y="58"/>
                  <a:pt x="82" y="62"/>
                </a:cubicBezTo>
                <a:cubicBezTo>
                  <a:pt x="82" y="67"/>
                  <a:pt x="78" y="70"/>
                  <a:pt x="74" y="70"/>
                </a:cubicBezTo>
                <a:cubicBezTo>
                  <a:pt x="71" y="70"/>
                  <a:pt x="70" y="71"/>
                  <a:pt x="68" y="70"/>
                </a:cubicBezTo>
                <a:cubicBezTo>
                  <a:pt x="62" y="71"/>
                  <a:pt x="59" y="74"/>
                  <a:pt x="59" y="81"/>
                </a:cubicBezTo>
                <a:cubicBezTo>
                  <a:pt x="69" y="96"/>
                  <a:pt x="79" y="112"/>
                  <a:pt x="85" y="129"/>
                </a:cubicBezTo>
                <a:cubicBezTo>
                  <a:pt x="79" y="134"/>
                  <a:pt x="79" y="134"/>
                  <a:pt x="79" y="134"/>
                </a:cubicBezTo>
                <a:cubicBezTo>
                  <a:pt x="67" y="106"/>
                  <a:pt x="40" y="79"/>
                  <a:pt x="32" y="47"/>
                </a:cubicBezTo>
                <a:cubicBezTo>
                  <a:pt x="12" y="42"/>
                  <a:pt x="12" y="42"/>
                  <a:pt x="12" y="42"/>
                </a:cubicBezTo>
                <a:cubicBezTo>
                  <a:pt x="11" y="42"/>
                  <a:pt x="10" y="43"/>
                  <a:pt x="9" y="43"/>
                </a:cubicBezTo>
                <a:cubicBezTo>
                  <a:pt x="4" y="43"/>
                  <a:pt x="0" y="39"/>
                  <a:pt x="0" y="34"/>
                </a:cubicBezTo>
                <a:cubicBezTo>
                  <a:pt x="0" y="30"/>
                  <a:pt x="5" y="26"/>
                  <a:pt x="9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126"/>
          <p:cNvSpPr>
            <a:spLocks noEditPoints="1"/>
          </p:cNvSpPr>
          <p:nvPr/>
        </p:nvSpPr>
        <p:spPr bwMode="auto">
          <a:xfrm>
            <a:off x="7016619" y="3456663"/>
            <a:ext cx="239168" cy="356114"/>
          </a:xfrm>
          <a:custGeom>
            <a:avLst/>
            <a:gdLst>
              <a:gd name="T0" fmla="*/ 113 w 115"/>
              <a:gd name="T1" fmla="*/ 62 h 171"/>
              <a:gd name="T2" fmla="*/ 115 w 115"/>
              <a:gd name="T3" fmla="*/ 86 h 171"/>
              <a:gd name="T4" fmla="*/ 90 w 115"/>
              <a:gd name="T5" fmla="*/ 128 h 171"/>
              <a:gd name="T6" fmla="*/ 58 w 115"/>
              <a:gd name="T7" fmla="*/ 103 h 171"/>
              <a:gd name="T8" fmla="*/ 60 w 115"/>
              <a:gd name="T9" fmla="*/ 86 h 171"/>
              <a:gd name="T10" fmla="*/ 52 w 115"/>
              <a:gd name="T11" fmla="*/ 72 h 171"/>
              <a:gd name="T12" fmla="*/ 78 w 115"/>
              <a:gd name="T13" fmla="*/ 36 h 171"/>
              <a:gd name="T14" fmla="*/ 113 w 115"/>
              <a:gd name="T15" fmla="*/ 62 h 171"/>
              <a:gd name="T16" fmla="*/ 46 w 115"/>
              <a:gd name="T17" fmla="*/ 69 h 171"/>
              <a:gd name="T18" fmla="*/ 0 w 115"/>
              <a:gd name="T19" fmla="*/ 108 h 171"/>
              <a:gd name="T20" fmla="*/ 51 w 115"/>
              <a:gd name="T21" fmla="*/ 111 h 171"/>
              <a:gd name="T22" fmla="*/ 55 w 115"/>
              <a:gd name="T23" fmla="*/ 92 h 171"/>
              <a:gd name="T24" fmla="*/ 15 w 115"/>
              <a:gd name="T25" fmla="*/ 103 h 171"/>
              <a:gd name="T26" fmla="*/ 53 w 115"/>
              <a:gd name="T27" fmla="*/ 84 h 171"/>
              <a:gd name="T28" fmla="*/ 46 w 115"/>
              <a:gd name="T29" fmla="*/ 69 h 171"/>
              <a:gd name="T30" fmla="*/ 86 w 115"/>
              <a:gd name="T31" fmla="*/ 135 h 171"/>
              <a:gd name="T32" fmla="*/ 67 w 115"/>
              <a:gd name="T33" fmla="*/ 131 h 171"/>
              <a:gd name="T34" fmla="*/ 62 w 115"/>
              <a:gd name="T35" fmla="*/ 156 h 171"/>
              <a:gd name="T36" fmla="*/ 62 w 115"/>
              <a:gd name="T37" fmla="*/ 127 h 171"/>
              <a:gd name="T38" fmla="*/ 54 w 115"/>
              <a:gd name="T39" fmla="*/ 117 h 171"/>
              <a:gd name="T40" fmla="*/ 68 w 115"/>
              <a:gd name="T41" fmla="*/ 171 h 171"/>
              <a:gd name="T42" fmla="*/ 86 w 115"/>
              <a:gd name="T43" fmla="*/ 135 h 171"/>
              <a:gd name="T44" fmla="*/ 70 w 115"/>
              <a:gd name="T45" fmla="*/ 31 h 171"/>
              <a:gd name="T46" fmla="*/ 37 w 115"/>
              <a:gd name="T47" fmla="*/ 0 h 171"/>
              <a:gd name="T48" fmla="*/ 43 w 115"/>
              <a:gd name="T49" fmla="*/ 63 h 171"/>
              <a:gd name="T50" fmla="*/ 47 w 115"/>
              <a:gd name="T51" fmla="*/ 49 h 171"/>
              <a:gd name="T52" fmla="*/ 36 w 115"/>
              <a:gd name="T53" fmla="*/ 18 h 171"/>
              <a:gd name="T54" fmla="*/ 51 w 115"/>
              <a:gd name="T55" fmla="*/ 43 h 171"/>
              <a:gd name="T56" fmla="*/ 70 w 115"/>
              <a:gd name="T57" fmla="*/ 31 h 171"/>
              <a:gd name="T58" fmla="*/ 74 w 115"/>
              <a:gd name="T59" fmla="*/ 109 h 171"/>
              <a:gd name="T60" fmla="*/ 62 w 115"/>
              <a:gd name="T61" fmla="*/ 100 h 171"/>
              <a:gd name="T62" fmla="*/ 68 w 115"/>
              <a:gd name="T63" fmla="*/ 114 h 171"/>
              <a:gd name="T64" fmla="*/ 74 w 115"/>
              <a:gd name="T65" fmla="*/ 109 h 171"/>
              <a:gd name="T66" fmla="*/ 61 w 115"/>
              <a:gd name="T67" fmla="*/ 71 h 171"/>
              <a:gd name="T68" fmla="*/ 73 w 115"/>
              <a:gd name="T69" fmla="*/ 57 h 171"/>
              <a:gd name="T70" fmla="*/ 66 w 115"/>
              <a:gd name="T71" fmla="*/ 51 h 171"/>
              <a:gd name="T72" fmla="*/ 61 w 115"/>
              <a:gd name="T73" fmla="*/ 71 h 171"/>
              <a:gd name="T74" fmla="*/ 73 w 115"/>
              <a:gd name="T75" fmla="*/ 66 h 171"/>
              <a:gd name="T76" fmla="*/ 65 w 115"/>
              <a:gd name="T77" fmla="*/ 77 h 171"/>
              <a:gd name="T78" fmla="*/ 77 w 115"/>
              <a:gd name="T79" fmla="*/ 72 h 171"/>
              <a:gd name="T80" fmla="*/ 73 w 115"/>
              <a:gd name="T81" fmla="*/ 66 h 171"/>
              <a:gd name="T82" fmla="*/ 76 w 115"/>
              <a:gd name="T83" fmla="*/ 79 h 171"/>
              <a:gd name="T84" fmla="*/ 66 w 115"/>
              <a:gd name="T85" fmla="*/ 85 h 171"/>
              <a:gd name="T86" fmla="*/ 76 w 115"/>
              <a:gd name="T87" fmla="*/ 87 h 171"/>
              <a:gd name="T88" fmla="*/ 76 w 115"/>
              <a:gd name="T89" fmla="*/ 79 h 171"/>
              <a:gd name="T90" fmla="*/ 81 w 115"/>
              <a:gd name="T91" fmla="*/ 96 h 171"/>
              <a:gd name="T92" fmla="*/ 66 w 115"/>
              <a:gd name="T93" fmla="*/ 94 h 171"/>
              <a:gd name="T94" fmla="*/ 78 w 115"/>
              <a:gd name="T95" fmla="*/ 103 h 171"/>
              <a:gd name="T96" fmla="*/ 81 w 115"/>
              <a:gd name="T97" fmla="*/ 96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5" h="171">
                <a:moveTo>
                  <a:pt x="113" y="62"/>
                </a:moveTo>
                <a:cubicBezTo>
                  <a:pt x="91" y="59"/>
                  <a:pt x="85" y="87"/>
                  <a:pt x="115" y="86"/>
                </a:cubicBezTo>
                <a:cubicBezTo>
                  <a:pt x="114" y="106"/>
                  <a:pt x="107" y="121"/>
                  <a:pt x="90" y="128"/>
                </a:cubicBezTo>
                <a:cubicBezTo>
                  <a:pt x="72" y="131"/>
                  <a:pt x="59" y="119"/>
                  <a:pt x="58" y="103"/>
                </a:cubicBezTo>
                <a:cubicBezTo>
                  <a:pt x="57" y="96"/>
                  <a:pt x="61" y="90"/>
                  <a:pt x="60" y="86"/>
                </a:cubicBezTo>
                <a:cubicBezTo>
                  <a:pt x="58" y="81"/>
                  <a:pt x="55" y="79"/>
                  <a:pt x="52" y="72"/>
                </a:cubicBezTo>
                <a:cubicBezTo>
                  <a:pt x="46" y="49"/>
                  <a:pt x="56" y="38"/>
                  <a:pt x="78" y="36"/>
                </a:cubicBezTo>
                <a:cubicBezTo>
                  <a:pt x="91" y="33"/>
                  <a:pt x="113" y="49"/>
                  <a:pt x="113" y="62"/>
                </a:cubicBezTo>
                <a:close/>
                <a:moveTo>
                  <a:pt x="46" y="69"/>
                </a:moveTo>
                <a:cubicBezTo>
                  <a:pt x="22" y="69"/>
                  <a:pt x="12" y="96"/>
                  <a:pt x="0" y="108"/>
                </a:cubicBezTo>
                <a:cubicBezTo>
                  <a:pt x="17" y="115"/>
                  <a:pt x="34" y="117"/>
                  <a:pt x="51" y="111"/>
                </a:cubicBezTo>
                <a:cubicBezTo>
                  <a:pt x="51" y="105"/>
                  <a:pt x="54" y="98"/>
                  <a:pt x="55" y="92"/>
                </a:cubicBezTo>
                <a:cubicBezTo>
                  <a:pt x="42" y="93"/>
                  <a:pt x="29" y="96"/>
                  <a:pt x="15" y="103"/>
                </a:cubicBezTo>
                <a:cubicBezTo>
                  <a:pt x="21" y="95"/>
                  <a:pt x="34" y="88"/>
                  <a:pt x="53" y="84"/>
                </a:cubicBezTo>
                <a:cubicBezTo>
                  <a:pt x="51" y="79"/>
                  <a:pt x="46" y="75"/>
                  <a:pt x="46" y="69"/>
                </a:cubicBezTo>
                <a:close/>
                <a:moveTo>
                  <a:pt x="86" y="135"/>
                </a:moveTo>
                <a:cubicBezTo>
                  <a:pt x="79" y="136"/>
                  <a:pt x="72" y="134"/>
                  <a:pt x="67" y="131"/>
                </a:cubicBezTo>
                <a:cubicBezTo>
                  <a:pt x="61" y="140"/>
                  <a:pt x="60" y="148"/>
                  <a:pt x="62" y="156"/>
                </a:cubicBezTo>
                <a:cubicBezTo>
                  <a:pt x="58" y="148"/>
                  <a:pt x="56" y="139"/>
                  <a:pt x="62" y="127"/>
                </a:cubicBezTo>
                <a:cubicBezTo>
                  <a:pt x="59" y="125"/>
                  <a:pt x="56" y="121"/>
                  <a:pt x="54" y="117"/>
                </a:cubicBezTo>
                <a:cubicBezTo>
                  <a:pt x="40" y="135"/>
                  <a:pt x="44" y="153"/>
                  <a:pt x="68" y="171"/>
                </a:cubicBezTo>
                <a:cubicBezTo>
                  <a:pt x="63" y="155"/>
                  <a:pt x="85" y="147"/>
                  <a:pt x="86" y="135"/>
                </a:cubicBezTo>
                <a:close/>
                <a:moveTo>
                  <a:pt x="70" y="31"/>
                </a:moveTo>
                <a:cubicBezTo>
                  <a:pt x="64" y="19"/>
                  <a:pt x="38" y="18"/>
                  <a:pt x="37" y="0"/>
                </a:cubicBezTo>
                <a:cubicBezTo>
                  <a:pt x="18" y="29"/>
                  <a:pt x="21" y="49"/>
                  <a:pt x="43" y="63"/>
                </a:cubicBezTo>
                <a:cubicBezTo>
                  <a:pt x="44" y="58"/>
                  <a:pt x="45" y="53"/>
                  <a:pt x="47" y="49"/>
                </a:cubicBezTo>
                <a:cubicBezTo>
                  <a:pt x="37" y="39"/>
                  <a:pt x="35" y="28"/>
                  <a:pt x="36" y="18"/>
                </a:cubicBezTo>
                <a:cubicBezTo>
                  <a:pt x="37" y="27"/>
                  <a:pt x="42" y="36"/>
                  <a:pt x="51" y="43"/>
                </a:cubicBezTo>
                <a:cubicBezTo>
                  <a:pt x="56" y="37"/>
                  <a:pt x="62" y="33"/>
                  <a:pt x="70" y="31"/>
                </a:cubicBezTo>
                <a:close/>
                <a:moveTo>
                  <a:pt x="74" y="109"/>
                </a:moveTo>
                <a:cubicBezTo>
                  <a:pt x="73" y="106"/>
                  <a:pt x="66" y="103"/>
                  <a:pt x="62" y="100"/>
                </a:cubicBezTo>
                <a:cubicBezTo>
                  <a:pt x="63" y="105"/>
                  <a:pt x="64" y="109"/>
                  <a:pt x="68" y="114"/>
                </a:cubicBezTo>
                <a:cubicBezTo>
                  <a:pt x="73" y="117"/>
                  <a:pt x="77" y="112"/>
                  <a:pt x="74" y="109"/>
                </a:cubicBezTo>
                <a:close/>
                <a:moveTo>
                  <a:pt x="61" y="71"/>
                </a:moveTo>
                <a:cubicBezTo>
                  <a:pt x="65" y="58"/>
                  <a:pt x="72" y="62"/>
                  <a:pt x="73" y="57"/>
                </a:cubicBezTo>
                <a:cubicBezTo>
                  <a:pt x="75" y="52"/>
                  <a:pt x="69" y="47"/>
                  <a:pt x="66" y="51"/>
                </a:cubicBezTo>
                <a:cubicBezTo>
                  <a:pt x="60" y="56"/>
                  <a:pt x="57" y="63"/>
                  <a:pt x="61" y="71"/>
                </a:cubicBezTo>
                <a:close/>
                <a:moveTo>
                  <a:pt x="73" y="66"/>
                </a:moveTo>
                <a:cubicBezTo>
                  <a:pt x="69" y="69"/>
                  <a:pt x="67" y="73"/>
                  <a:pt x="65" y="77"/>
                </a:cubicBezTo>
                <a:cubicBezTo>
                  <a:pt x="69" y="76"/>
                  <a:pt x="73" y="74"/>
                  <a:pt x="77" y="72"/>
                </a:cubicBezTo>
                <a:cubicBezTo>
                  <a:pt x="82" y="68"/>
                  <a:pt x="77" y="61"/>
                  <a:pt x="73" y="66"/>
                </a:cubicBezTo>
                <a:close/>
                <a:moveTo>
                  <a:pt x="76" y="79"/>
                </a:moveTo>
                <a:cubicBezTo>
                  <a:pt x="71" y="80"/>
                  <a:pt x="68" y="82"/>
                  <a:pt x="66" y="85"/>
                </a:cubicBezTo>
                <a:cubicBezTo>
                  <a:pt x="69" y="86"/>
                  <a:pt x="73" y="87"/>
                  <a:pt x="76" y="87"/>
                </a:cubicBezTo>
                <a:cubicBezTo>
                  <a:pt x="83" y="87"/>
                  <a:pt x="81" y="78"/>
                  <a:pt x="76" y="79"/>
                </a:cubicBezTo>
                <a:close/>
                <a:moveTo>
                  <a:pt x="81" y="96"/>
                </a:moveTo>
                <a:cubicBezTo>
                  <a:pt x="78" y="93"/>
                  <a:pt x="73" y="93"/>
                  <a:pt x="66" y="94"/>
                </a:cubicBezTo>
                <a:cubicBezTo>
                  <a:pt x="70" y="98"/>
                  <a:pt x="73" y="101"/>
                  <a:pt x="78" y="103"/>
                </a:cubicBezTo>
                <a:cubicBezTo>
                  <a:pt x="83" y="104"/>
                  <a:pt x="84" y="100"/>
                  <a:pt x="81" y="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127"/>
          <p:cNvSpPr>
            <a:spLocks noEditPoints="1"/>
          </p:cNvSpPr>
          <p:nvPr/>
        </p:nvSpPr>
        <p:spPr bwMode="auto">
          <a:xfrm>
            <a:off x="7173133" y="3645711"/>
            <a:ext cx="191686" cy="226858"/>
          </a:xfrm>
          <a:custGeom>
            <a:avLst/>
            <a:gdLst>
              <a:gd name="T0" fmla="*/ 90 w 92"/>
              <a:gd name="T1" fmla="*/ 57 h 109"/>
              <a:gd name="T2" fmla="*/ 83 w 92"/>
              <a:gd name="T3" fmla="*/ 56 h 109"/>
              <a:gd name="T4" fmla="*/ 0 w 92"/>
              <a:gd name="T5" fmla="*/ 109 h 109"/>
              <a:gd name="T6" fmla="*/ 87 w 92"/>
              <a:gd name="T7" fmla="*/ 63 h 109"/>
              <a:gd name="T8" fmla="*/ 92 w 92"/>
              <a:gd name="T9" fmla="*/ 60 h 109"/>
              <a:gd name="T10" fmla="*/ 90 w 92"/>
              <a:gd name="T11" fmla="*/ 57 h 109"/>
              <a:gd name="T12" fmla="*/ 77 w 92"/>
              <a:gd name="T13" fmla="*/ 56 h 109"/>
              <a:gd name="T14" fmla="*/ 79 w 92"/>
              <a:gd name="T15" fmla="*/ 61 h 109"/>
              <a:gd name="T16" fmla="*/ 17 w 92"/>
              <a:gd name="T17" fmla="*/ 84 h 109"/>
              <a:gd name="T18" fmla="*/ 77 w 92"/>
              <a:gd name="T19" fmla="*/ 56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2" h="109">
                <a:moveTo>
                  <a:pt x="90" y="57"/>
                </a:moveTo>
                <a:cubicBezTo>
                  <a:pt x="83" y="56"/>
                  <a:pt x="83" y="56"/>
                  <a:pt x="83" y="56"/>
                </a:cubicBezTo>
                <a:cubicBezTo>
                  <a:pt x="47" y="0"/>
                  <a:pt x="0" y="43"/>
                  <a:pt x="0" y="109"/>
                </a:cubicBezTo>
                <a:cubicBezTo>
                  <a:pt x="33" y="80"/>
                  <a:pt x="73" y="108"/>
                  <a:pt x="87" y="63"/>
                </a:cubicBezTo>
                <a:cubicBezTo>
                  <a:pt x="92" y="60"/>
                  <a:pt x="92" y="60"/>
                  <a:pt x="92" y="60"/>
                </a:cubicBezTo>
                <a:cubicBezTo>
                  <a:pt x="90" y="57"/>
                  <a:pt x="90" y="57"/>
                  <a:pt x="90" y="57"/>
                </a:cubicBezTo>
                <a:close/>
                <a:moveTo>
                  <a:pt x="77" y="56"/>
                </a:moveTo>
                <a:cubicBezTo>
                  <a:pt x="81" y="57"/>
                  <a:pt x="81" y="62"/>
                  <a:pt x="79" y="61"/>
                </a:cubicBezTo>
                <a:cubicBezTo>
                  <a:pt x="58" y="61"/>
                  <a:pt x="38" y="67"/>
                  <a:pt x="17" y="84"/>
                </a:cubicBezTo>
                <a:cubicBezTo>
                  <a:pt x="27" y="71"/>
                  <a:pt x="39" y="58"/>
                  <a:pt x="77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128"/>
          <p:cNvSpPr>
            <a:spLocks noEditPoints="1"/>
          </p:cNvSpPr>
          <p:nvPr/>
        </p:nvSpPr>
        <p:spPr bwMode="auto">
          <a:xfrm>
            <a:off x="7348112" y="3535800"/>
            <a:ext cx="167945" cy="205755"/>
          </a:xfrm>
          <a:custGeom>
            <a:avLst/>
            <a:gdLst>
              <a:gd name="T0" fmla="*/ 13 w 81"/>
              <a:gd name="T1" fmla="*/ 77 h 99"/>
              <a:gd name="T2" fmla="*/ 5 w 81"/>
              <a:gd name="T3" fmla="*/ 54 h 99"/>
              <a:gd name="T4" fmla="*/ 18 w 81"/>
              <a:gd name="T5" fmla="*/ 7 h 99"/>
              <a:gd name="T6" fmla="*/ 55 w 81"/>
              <a:gd name="T7" fmla="*/ 23 h 99"/>
              <a:gd name="T8" fmla="*/ 58 w 81"/>
              <a:gd name="T9" fmla="*/ 40 h 99"/>
              <a:gd name="T10" fmla="*/ 69 w 81"/>
              <a:gd name="T11" fmla="*/ 50 h 99"/>
              <a:gd name="T12" fmla="*/ 54 w 81"/>
              <a:gd name="T13" fmla="*/ 93 h 99"/>
              <a:gd name="T14" fmla="*/ 13 w 81"/>
              <a:gd name="T15" fmla="*/ 77 h 99"/>
              <a:gd name="T16" fmla="*/ 38 w 81"/>
              <a:gd name="T17" fmla="*/ 21 h 99"/>
              <a:gd name="T18" fmla="*/ 52 w 81"/>
              <a:gd name="T19" fmla="*/ 27 h 99"/>
              <a:gd name="T20" fmla="*/ 43 w 81"/>
              <a:gd name="T21" fmla="*/ 15 h 99"/>
              <a:gd name="T22" fmla="*/ 38 w 81"/>
              <a:gd name="T23" fmla="*/ 21 h 99"/>
              <a:gd name="T24" fmla="*/ 61 w 81"/>
              <a:gd name="T25" fmla="*/ 54 h 99"/>
              <a:gd name="T26" fmla="*/ 53 w 81"/>
              <a:gd name="T27" fmla="*/ 71 h 99"/>
              <a:gd name="T28" fmla="*/ 62 w 81"/>
              <a:gd name="T29" fmla="*/ 75 h 99"/>
              <a:gd name="T30" fmla="*/ 61 w 81"/>
              <a:gd name="T31" fmla="*/ 54 h 99"/>
              <a:gd name="T32" fmla="*/ 51 w 81"/>
              <a:gd name="T33" fmla="*/ 62 h 99"/>
              <a:gd name="T34" fmla="*/ 56 w 81"/>
              <a:gd name="T35" fmla="*/ 50 h 99"/>
              <a:gd name="T36" fmla="*/ 45 w 81"/>
              <a:gd name="T37" fmla="*/ 58 h 99"/>
              <a:gd name="T38" fmla="*/ 51 w 81"/>
              <a:gd name="T39" fmla="*/ 62 h 99"/>
              <a:gd name="T40" fmla="*/ 45 w 81"/>
              <a:gd name="T41" fmla="*/ 50 h 99"/>
              <a:gd name="T42" fmla="*/ 52 w 81"/>
              <a:gd name="T43" fmla="*/ 41 h 99"/>
              <a:gd name="T44" fmla="*/ 42 w 81"/>
              <a:gd name="T45" fmla="*/ 43 h 99"/>
              <a:gd name="T46" fmla="*/ 45 w 81"/>
              <a:gd name="T47" fmla="*/ 50 h 99"/>
              <a:gd name="T48" fmla="*/ 35 w 81"/>
              <a:gd name="T49" fmla="*/ 36 h 99"/>
              <a:gd name="T50" fmla="*/ 50 w 81"/>
              <a:gd name="T51" fmla="*/ 33 h 99"/>
              <a:gd name="T52" fmla="*/ 36 w 81"/>
              <a:gd name="T53" fmla="*/ 28 h 99"/>
              <a:gd name="T54" fmla="*/ 35 w 81"/>
              <a:gd name="T55" fmla="*/ 3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1" h="99">
                <a:moveTo>
                  <a:pt x="13" y="77"/>
                </a:moveTo>
                <a:cubicBezTo>
                  <a:pt x="35" y="74"/>
                  <a:pt x="34" y="45"/>
                  <a:pt x="5" y="54"/>
                </a:cubicBezTo>
                <a:cubicBezTo>
                  <a:pt x="0" y="34"/>
                  <a:pt x="3" y="18"/>
                  <a:pt x="18" y="7"/>
                </a:cubicBezTo>
                <a:cubicBezTo>
                  <a:pt x="34" y="0"/>
                  <a:pt x="49" y="7"/>
                  <a:pt x="55" y="23"/>
                </a:cubicBezTo>
                <a:cubicBezTo>
                  <a:pt x="58" y="29"/>
                  <a:pt x="56" y="36"/>
                  <a:pt x="58" y="40"/>
                </a:cubicBezTo>
                <a:cubicBezTo>
                  <a:pt x="61" y="44"/>
                  <a:pt x="65" y="44"/>
                  <a:pt x="69" y="50"/>
                </a:cubicBezTo>
                <a:cubicBezTo>
                  <a:pt x="81" y="71"/>
                  <a:pt x="74" y="84"/>
                  <a:pt x="54" y="93"/>
                </a:cubicBezTo>
                <a:cubicBezTo>
                  <a:pt x="42" y="99"/>
                  <a:pt x="17" y="89"/>
                  <a:pt x="13" y="77"/>
                </a:cubicBezTo>
                <a:close/>
                <a:moveTo>
                  <a:pt x="38" y="21"/>
                </a:moveTo>
                <a:cubicBezTo>
                  <a:pt x="40" y="24"/>
                  <a:pt x="47" y="25"/>
                  <a:pt x="52" y="27"/>
                </a:cubicBezTo>
                <a:cubicBezTo>
                  <a:pt x="49" y="22"/>
                  <a:pt x="47" y="18"/>
                  <a:pt x="43" y="15"/>
                </a:cubicBezTo>
                <a:cubicBezTo>
                  <a:pt x="37" y="13"/>
                  <a:pt x="34" y="19"/>
                  <a:pt x="38" y="21"/>
                </a:cubicBezTo>
                <a:close/>
                <a:moveTo>
                  <a:pt x="61" y="54"/>
                </a:moveTo>
                <a:cubicBezTo>
                  <a:pt x="61" y="67"/>
                  <a:pt x="53" y="65"/>
                  <a:pt x="53" y="71"/>
                </a:cubicBezTo>
                <a:cubicBezTo>
                  <a:pt x="52" y="77"/>
                  <a:pt x="59" y="79"/>
                  <a:pt x="62" y="75"/>
                </a:cubicBezTo>
                <a:cubicBezTo>
                  <a:pt x="65" y="68"/>
                  <a:pt x="67" y="61"/>
                  <a:pt x="61" y="54"/>
                </a:cubicBezTo>
                <a:close/>
                <a:moveTo>
                  <a:pt x="51" y="62"/>
                </a:moveTo>
                <a:cubicBezTo>
                  <a:pt x="53" y="58"/>
                  <a:pt x="55" y="54"/>
                  <a:pt x="56" y="50"/>
                </a:cubicBezTo>
                <a:cubicBezTo>
                  <a:pt x="52" y="51"/>
                  <a:pt x="48" y="54"/>
                  <a:pt x="45" y="58"/>
                </a:cubicBezTo>
                <a:cubicBezTo>
                  <a:pt x="42" y="62"/>
                  <a:pt x="48" y="68"/>
                  <a:pt x="51" y="62"/>
                </a:cubicBezTo>
                <a:close/>
                <a:moveTo>
                  <a:pt x="45" y="50"/>
                </a:moveTo>
                <a:cubicBezTo>
                  <a:pt x="48" y="48"/>
                  <a:pt x="51" y="45"/>
                  <a:pt x="52" y="41"/>
                </a:cubicBezTo>
                <a:cubicBezTo>
                  <a:pt x="49" y="41"/>
                  <a:pt x="45" y="42"/>
                  <a:pt x="42" y="43"/>
                </a:cubicBezTo>
                <a:cubicBezTo>
                  <a:pt x="35" y="45"/>
                  <a:pt x="40" y="53"/>
                  <a:pt x="45" y="50"/>
                </a:cubicBezTo>
                <a:close/>
                <a:moveTo>
                  <a:pt x="35" y="36"/>
                </a:moveTo>
                <a:cubicBezTo>
                  <a:pt x="39" y="37"/>
                  <a:pt x="44" y="36"/>
                  <a:pt x="50" y="33"/>
                </a:cubicBezTo>
                <a:cubicBezTo>
                  <a:pt x="45" y="30"/>
                  <a:pt x="41" y="28"/>
                  <a:pt x="36" y="28"/>
                </a:cubicBezTo>
                <a:cubicBezTo>
                  <a:pt x="31" y="29"/>
                  <a:pt x="31" y="33"/>
                  <a:pt x="35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129"/>
          <p:cNvSpPr>
            <a:spLocks/>
          </p:cNvSpPr>
          <p:nvPr/>
        </p:nvSpPr>
        <p:spPr bwMode="auto">
          <a:xfrm>
            <a:off x="7479127" y="3654504"/>
            <a:ext cx="105515" cy="122222"/>
          </a:xfrm>
          <a:custGeom>
            <a:avLst/>
            <a:gdLst>
              <a:gd name="T0" fmla="*/ 0 w 51"/>
              <a:gd name="T1" fmla="*/ 38 h 59"/>
              <a:gd name="T2" fmla="*/ 41 w 51"/>
              <a:gd name="T3" fmla="*/ 59 h 59"/>
              <a:gd name="T4" fmla="*/ 17 w 51"/>
              <a:gd name="T5" fmla="*/ 0 h 59"/>
              <a:gd name="T6" fmla="*/ 17 w 51"/>
              <a:gd name="T7" fmla="*/ 15 h 59"/>
              <a:gd name="T8" fmla="*/ 36 w 51"/>
              <a:gd name="T9" fmla="*/ 41 h 59"/>
              <a:gd name="T10" fmla="*/ 15 w 51"/>
              <a:gd name="T11" fmla="*/ 21 h 59"/>
              <a:gd name="T12" fmla="*/ 0 w 51"/>
              <a:gd name="T13" fmla="*/ 3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59">
                <a:moveTo>
                  <a:pt x="0" y="38"/>
                </a:moveTo>
                <a:cubicBezTo>
                  <a:pt x="9" y="48"/>
                  <a:pt x="35" y="41"/>
                  <a:pt x="41" y="59"/>
                </a:cubicBezTo>
                <a:cubicBezTo>
                  <a:pt x="51" y="26"/>
                  <a:pt x="42" y="7"/>
                  <a:pt x="17" y="0"/>
                </a:cubicBezTo>
                <a:cubicBezTo>
                  <a:pt x="18" y="5"/>
                  <a:pt x="18" y="10"/>
                  <a:pt x="17" y="15"/>
                </a:cubicBezTo>
                <a:cubicBezTo>
                  <a:pt x="30" y="22"/>
                  <a:pt x="35" y="31"/>
                  <a:pt x="36" y="41"/>
                </a:cubicBezTo>
                <a:cubicBezTo>
                  <a:pt x="33" y="33"/>
                  <a:pt x="26" y="26"/>
                  <a:pt x="15" y="21"/>
                </a:cubicBezTo>
                <a:cubicBezTo>
                  <a:pt x="12" y="28"/>
                  <a:pt x="7" y="34"/>
                  <a:pt x="0" y="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130"/>
          <p:cNvSpPr>
            <a:spLocks/>
          </p:cNvSpPr>
          <p:nvPr/>
        </p:nvSpPr>
        <p:spPr bwMode="auto">
          <a:xfrm>
            <a:off x="7389439" y="3465456"/>
            <a:ext cx="83533" cy="87050"/>
          </a:xfrm>
          <a:custGeom>
            <a:avLst/>
            <a:gdLst>
              <a:gd name="T0" fmla="*/ 2 w 40"/>
              <a:gd name="T1" fmla="*/ 34 h 42"/>
              <a:gd name="T2" fmla="*/ 9 w 40"/>
              <a:gd name="T3" fmla="*/ 0 h 42"/>
              <a:gd name="T4" fmla="*/ 33 w 40"/>
              <a:gd name="T5" fmla="*/ 42 h 42"/>
              <a:gd name="T6" fmla="*/ 24 w 40"/>
              <a:gd name="T7" fmla="*/ 35 h 42"/>
              <a:gd name="T8" fmla="*/ 17 w 40"/>
              <a:gd name="T9" fmla="*/ 11 h 42"/>
              <a:gd name="T10" fmla="*/ 19 w 40"/>
              <a:gd name="T11" fmla="*/ 33 h 42"/>
              <a:gd name="T12" fmla="*/ 2 w 40"/>
              <a:gd name="T13" fmla="*/ 3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42">
                <a:moveTo>
                  <a:pt x="2" y="34"/>
                </a:moveTo>
                <a:cubicBezTo>
                  <a:pt x="0" y="24"/>
                  <a:pt x="16" y="12"/>
                  <a:pt x="9" y="0"/>
                </a:cubicBezTo>
                <a:cubicBezTo>
                  <a:pt x="33" y="10"/>
                  <a:pt x="40" y="24"/>
                  <a:pt x="33" y="42"/>
                </a:cubicBezTo>
                <a:cubicBezTo>
                  <a:pt x="30" y="39"/>
                  <a:pt x="27" y="37"/>
                  <a:pt x="24" y="35"/>
                </a:cubicBezTo>
                <a:cubicBezTo>
                  <a:pt x="26" y="24"/>
                  <a:pt x="23" y="17"/>
                  <a:pt x="17" y="11"/>
                </a:cubicBezTo>
                <a:cubicBezTo>
                  <a:pt x="21" y="17"/>
                  <a:pt x="22" y="24"/>
                  <a:pt x="19" y="33"/>
                </a:cubicBezTo>
                <a:cubicBezTo>
                  <a:pt x="14" y="32"/>
                  <a:pt x="8" y="32"/>
                  <a:pt x="2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131"/>
          <p:cNvSpPr>
            <a:spLocks/>
          </p:cNvSpPr>
          <p:nvPr/>
        </p:nvSpPr>
        <p:spPr bwMode="auto">
          <a:xfrm>
            <a:off x="7470334" y="3535800"/>
            <a:ext cx="106394" cy="108153"/>
          </a:xfrm>
          <a:custGeom>
            <a:avLst/>
            <a:gdLst>
              <a:gd name="T0" fmla="*/ 17 w 51"/>
              <a:gd name="T1" fmla="*/ 52 h 52"/>
              <a:gd name="T2" fmla="*/ 6 w 51"/>
              <a:gd name="T3" fmla="*/ 39 h 52"/>
              <a:gd name="T4" fmla="*/ 37 w 51"/>
              <a:gd name="T5" fmla="*/ 11 h 52"/>
              <a:gd name="T6" fmla="*/ 2 w 51"/>
              <a:gd name="T7" fmla="*/ 32 h 52"/>
              <a:gd name="T8" fmla="*/ 0 w 51"/>
              <a:gd name="T9" fmla="*/ 13 h 52"/>
              <a:gd name="T10" fmla="*/ 51 w 51"/>
              <a:gd name="T11" fmla="*/ 2 h 52"/>
              <a:gd name="T12" fmla="*/ 17 w 51"/>
              <a:gd name="T13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52">
                <a:moveTo>
                  <a:pt x="17" y="52"/>
                </a:moveTo>
                <a:cubicBezTo>
                  <a:pt x="15" y="47"/>
                  <a:pt x="9" y="44"/>
                  <a:pt x="6" y="39"/>
                </a:cubicBezTo>
                <a:cubicBezTo>
                  <a:pt x="24" y="30"/>
                  <a:pt x="34" y="20"/>
                  <a:pt x="37" y="11"/>
                </a:cubicBezTo>
                <a:cubicBezTo>
                  <a:pt x="26" y="21"/>
                  <a:pt x="14" y="27"/>
                  <a:pt x="2" y="32"/>
                </a:cubicBezTo>
                <a:cubicBezTo>
                  <a:pt x="1" y="26"/>
                  <a:pt x="2" y="18"/>
                  <a:pt x="0" y="13"/>
                </a:cubicBezTo>
                <a:cubicBezTo>
                  <a:pt x="15" y="3"/>
                  <a:pt x="32" y="0"/>
                  <a:pt x="51" y="2"/>
                </a:cubicBezTo>
                <a:cubicBezTo>
                  <a:pt x="42" y="17"/>
                  <a:pt x="40" y="45"/>
                  <a:pt x="17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132"/>
          <p:cNvSpPr>
            <a:spLocks/>
          </p:cNvSpPr>
          <p:nvPr/>
        </p:nvSpPr>
        <p:spPr bwMode="auto">
          <a:xfrm>
            <a:off x="7202150" y="3438198"/>
            <a:ext cx="195203" cy="122222"/>
          </a:xfrm>
          <a:custGeom>
            <a:avLst/>
            <a:gdLst>
              <a:gd name="T0" fmla="*/ 30 w 94"/>
              <a:gd name="T1" fmla="*/ 59 h 59"/>
              <a:gd name="T2" fmla="*/ 60 w 94"/>
              <a:gd name="T3" fmla="*/ 59 h 59"/>
              <a:gd name="T4" fmla="*/ 74 w 94"/>
              <a:gd name="T5" fmla="*/ 1 h 59"/>
              <a:gd name="T6" fmla="*/ 71 w 94"/>
              <a:gd name="T7" fmla="*/ 0 h 59"/>
              <a:gd name="T8" fmla="*/ 40 w 94"/>
              <a:gd name="T9" fmla="*/ 24 h 59"/>
              <a:gd name="T10" fmla="*/ 5 w 94"/>
              <a:gd name="T11" fmla="*/ 15 h 59"/>
              <a:gd name="T12" fmla="*/ 5 w 94"/>
              <a:gd name="T13" fmla="*/ 15 h 59"/>
              <a:gd name="T14" fmla="*/ 30 w 94"/>
              <a:gd name="T15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59">
                <a:moveTo>
                  <a:pt x="30" y="59"/>
                </a:moveTo>
                <a:cubicBezTo>
                  <a:pt x="33" y="37"/>
                  <a:pt x="58" y="38"/>
                  <a:pt x="60" y="59"/>
                </a:cubicBezTo>
                <a:cubicBezTo>
                  <a:pt x="94" y="46"/>
                  <a:pt x="91" y="25"/>
                  <a:pt x="74" y="1"/>
                </a:cubicBezTo>
                <a:cubicBezTo>
                  <a:pt x="73" y="1"/>
                  <a:pt x="72" y="0"/>
                  <a:pt x="71" y="0"/>
                </a:cubicBezTo>
                <a:cubicBezTo>
                  <a:pt x="56" y="4"/>
                  <a:pt x="46" y="12"/>
                  <a:pt x="40" y="24"/>
                </a:cubicBezTo>
                <a:cubicBezTo>
                  <a:pt x="30" y="17"/>
                  <a:pt x="19" y="13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0" y="33"/>
                  <a:pt x="3" y="49"/>
                  <a:pt x="30" y="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133"/>
          <p:cNvSpPr>
            <a:spLocks/>
          </p:cNvSpPr>
          <p:nvPr/>
        </p:nvSpPr>
        <p:spPr bwMode="auto">
          <a:xfrm>
            <a:off x="7144116" y="3398630"/>
            <a:ext cx="87050" cy="103757"/>
          </a:xfrm>
          <a:custGeom>
            <a:avLst/>
            <a:gdLst>
              <a:gd name="T0" fmla="*/ 42 w 42"/>
              <a:gd name="T1" fmla="*/ 19 h 50"/>
              <a:gd name="T2" fmla="*/ 10 w 42"/>
              <a:gd name="T3" fmla="*/ 0 h 50"/>
              <a:gd name="T4" fmla="*/ 27 w 42"/>
              <a:gd name="T5" fmla="*/ 50 h 50"/>
              <a:gd name="T6" fmla="*/ 28 w 42"/>
              <a:gd name="T7" fmla="*/ 37 h 50"/>
              <a:gd name="T8" fmla="*/ 13 w 42"/>
              <a:gd name="T9" fmla="*/ 15 h 50"/>
              <a:gd name="T10" fmla="*/ 29 w 42"/>
              <a:gd name="T11" fmla="*/ 32 h 50"/>
              <a:gd name="T12" fmla="*/ 42 w 42"/>
              <a:gd name="T13" fmla="*/ 1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50">
                <a:moveTo>
                  <a:pt x="42" y="19"/>
                </a:moveTo>
                <a:cubicBezTo>
                  <a:pt x="36" y="10"/>
                  <a:pt x="14" y="15"/>
                  <a:pt x="10" y="0"/>
                </a:cubicBezTo>
                <a:cubicBezTo>
                  <a:pt x="0" y="27"/>
                  <a:pt x="7" y="43"/>
                  <a:pt x="27" y="50"/>
                </a:cubicBezTo>
                <a:cubicBezTo>
                  <a:pt x="26" y="45"/>
                  <a:pt x="27" y="41"/>
                  <a:pt x="28" y="37"/>
                </a:cubicBezTo>
                <a:cubicBezTo>
                  <a:pt x="17" y="31"/>
                  <a:pt x="13" y="23"/>
                  <a:pt x="13" y="15"/>
                </a:cubicBezTo>
                <a:cubicBezTo>
                  <a:pt x="15" y="22"/>
                  <a:pt x="21" y="28"/>
                  <a:pt x="29" y="32"/>
                </a:cubicBezTo>
                <a:cubicBezTo>
                  <a:pt x="32" y="27"/>
                  <a:pt x="36" y="22"/>
                  <a:pt x="42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134"/>
          <p:cNvSpPr>
            <a:spLocks noEditPoints="1"/>
          </p:cNvSpPr>
          <p:nvPr/>
        </p:nvSpPr>
        <p:spPr bwMode="auto">
          <a:xfrm>
            <a:off x="7225011" y="3423250"/>
            <a:ext cx="100239" cy="51878"/>
          </a:xfrm>
          <a:custGeom>
            <a:avLst/>
            <a:gdLst>
              <a:gd name="T0" fmla="*/ 18 w 48"/>
              <a:gd name="T1" fmla="*/ 10 h 25"/>
              <a:gd name="T2" fmla="*/ 12 w 48"/>
              <a:gd name="T3" fmla="*/ 10 h 25"/>
              <a:gd name="T4" fmla="*/ 9 w 48"/>
              <a:gd name="T5" fmla="*/ 5 h 25"/>
              <a:gd name="T6" fmla="*/ 9 w 48"/>
              <a:gd name="T7" fmla="*/ 11 h 25"/>
              <a:gd name="T8" fmla="*/ 9 w 48"/>
              <a:gd name="T9" fmla="*/ 5 h 25"/>
              <a:gd name="T10" fmla="*/ 5 w 48"/>
              <a:gd name="T11" fmla="*/ 16 h 25"/>
              <a:gd name="T12" fmla="*/ 0 w 48"/>
              <a:gd name="T13" fmla="*/ 16 h 25"/>
              <a:gd name="T14" fmla="*/ 10 w 48"/>
              <a:gd name="T15" fmla="*/ 12 h 25"/>
              <a:gd name="T16" fmla="*/ 10 w 48"/>
              <a:gd name="T17" fmla="*/ 17 h 25"/>
              <a:gd name="T18" fmla="*/ 10 w 48"/>
              <a:gd name="T19" fmla="*/ 12 h 25"/>
              <a:gd name="T20" fmla="*/ 17 w 48"/>
              <a:gd name="T21" fmla="*/ 19 h 25"/>
              <a:gd name="T22" fmla="*/ 11 w 48"/>
              <a:gd name="T23" fmla="*/ 19 h 25"/>
              <a:gd name="T24" fmla="*/ 20 w 48"/>
              <a:gd name="T25" fmla="*/ 14 h 25"/>
              <a:gd name="T26" fmla="*/ 20 w 48"/>
              <a:gd name="T27" fmla="*/ 19 h 25"/>
              <a:gd name="T28" fmla="*/ 20 w 48"/>
              <a:gd name="T29" fmla="*/ 14 h 25"/>
              <a:gd name="T30" fmla="*/ 25 w 48"/>
              <a:gd name="T31" fmla="*/ 22 h 25"/>
              <a:gd name="T32" fmla="*/ 20 w 48"/>
              <a:gd name="T33" fmla="*/ 22 h 25"/>
              <a:gd name="T34" fmla="*/ 29 w 48"/>
              <a:gd name="T35" fmla="*/ 19 h 25"/>
              <a:gd name="T36" fmla="*/ 29 w 48"/>
              <a:gd name="T37" fmla="*/ 25 h 25"/>
              <a:gd name="T38" fmla="*/ 29 w 48"/>
              <a:gd name="T39" fmla="*/ 19 h 25"/>
              <a:gd name="T40" fmla="*/ 30 w 48"/>
              <a:gd name="T41" fmla="*/ 16 h 25"/>
              <a:gd name="T42" fmla="*/ 24 w 48"/>
              <a:gd name="T43" fmla="*/ 16 h 25"/>
              <a:gd name="T44" fmla="*/ 34 w 48"/>
              <a:gd name="T45" fmla="*/ 13 h 25"/>
              <a:gd name="T46" fmla="*/ 34 w 48"/>
              <a:gd name="T47" fmla="*/ 19 h 25"/>
              <a:gd name="T48" fmla="*/ 34 w 48"/>
              <a:gd name="T49" fmla="*/ 13 h 25"/>
              <a:gd name="T50" fmla="*/ 48 w 48"/>
              <a:gd name="T51" fmla="*/ 4 h 25"/>
              <a:gd name="T52" fmla="*/ 43 w 48"/>
              <a:gd name="T53" fmla="*/ 4 h 25"/>
              <a:gd name="T54" fmla="*/ 42 w 48"/>
              <a:gd name="T55" fmla="*/ 6 h 25"/>
              <a:gd name="T56" fmla="*/ 42 w 48"/>
              <a:gd name="T57" fmla="*/ 12 h 25"/>
              <a:gd name="T58" fmla="*/ 42 w 48"/>
              <a:gd name="T59" fmla="*/ 6 h 25"/>
              <a:gd name="T60" fmla="*/ 38 w 48"/>
              <a:gd name="T61" fmla="*/ 10 h 25"/>
              <a:gd name="T62" fmla="*/ 33 w 48"/>
              <a:gd name="T63" fmla="*/ 10 h 25"/>
              <a:gd name="T64" fmla="*/ 38 w 48"/>
              <a:gd name="T65" fmla="*/ 1 h 25"/>
              <a:gd name="T66" fmla="*/ 38 w 48"/>
              <a:gd name="T67" fmla="*/ 6 h 25"/>
              <a:gd name="T68" fmla="*/ 38 w 48"/>
              <a:gd name="T69" fmla="*/ 1 h 25"/>
              <a:gd name="T70" fmla="*/ 35 w 48"/>
              <a:gd name="T71" fmla="*/ 3 h 25"/>
              <a:gd name="T72" fmla="*/ 29 w 48"/>
              <a:gd name="T73" fmla="*/ 3 h 25"/>
              <a:gd name="T74" fmla="*/ 29 w 48"/>
              <a:gd name="T75" fmla="*/ 6 h 25"/>
              <a:gd name="T76" fmla="*/ 29 w 48"/>
              <a:gd name="T77" fmla="*/ 12 h 25"/>
              <a:gd name="T78" fmla="*/ 29 w 48"/>
              <a:gd name="T79" fmla="*/ 6 h 25"/>
              <a:gd name="T80" fmla="*/ 19 w 48"/>
              <a:gd name="T81" fmla="*/ 10 h 25"/>
              <a:gd name="T82" fmla="*/ 25 w 48"/>
              <a:gd name="T83" fmla="*/ 10 h 25"/>
              <a:gd name="T84" fmla="*/ 25 w 48"/>
              <a:gd name="T85" fmla="*/ 1 h 25"/>
              <a:gd name="T86" fmla="*/ 25 w 48"/>
              <a:gd name="T87" fmla="*/ 7 h 25"/>
              <a:gd name="T88" fmla="*/ 25 w 48"/>
              <a:gd name="T89" fmla="*/ 1 h 25"/>
              <a:gd name="T90" fmla="*/ 16 w 48"/>
              <a:gd name="T91" fmla="*/ 5 h 25"/>
              <a:gd name="T92" fmla="*/ 21 w 48"/>
              <a:gd name="T93" fmla="*/ 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8" h="25">
                <a:moveTo>
                  <a:pt x="15" y="7"/>
                </a:moveTo>
                <a:cubicBezTo>
                  <a:pt x="16" y="7"/>
                  <a:pt x="18" y="9"/>
                  <a:pt x="18" y="10"/>
                </a:cubicBezTo>
                <a:cubicBezTo>
                  <a:pt x="18" y="12"/>
                  <a:pt x="16" y="13"/>
                  <a:pt x="15" y="13"/>
                </a:cubicBezTo>
                <a:cubicBezTo>
                  <a:pt x="13" y="13"/>
                  <a:pt x="12" y="12"/>
                  <a:pt x="12" y="10"/>
                </a:cubicBezTo>
                <a:cubicBezTo>
                  <a:pt x="12" y="9"/>
                  <a:pt x="13" y="7"/>
                  <a:pt x="15" y="7"/>
                </a:cubicBezTo>
                <a:close/>
                <a:moveTo>
                  <a:pt x="9" y="5"/>
                </a:moveTo>
                <a:cubicBezTo>
                  <a:pt x="10" y="5"/>
                  <a:pt x="11" y="6"/>
                  <a:pt x="11" y="8"/>
                </a:cubicBezTo>
                <a:cubicBezTo>
                  <a:pt x="11" y="9"/>
                  <a:pt x="10" y="11"/>
                  <a:pt x="9" y="11"/>
                </a:cubicBezTo>
                <a:cubicBezTo>
                  <a:pt x="7" y="11"/>
                  <a:pt x="6" y="9"/>
                  <a:pt x="6" y="8"/>
                </a:cubicBezTo>
                <a:cubicBezTo>
                  <a:pt x="6" y="6"/>
                  <a:pt x="7" y="5"/>
                  <a:pt x="9" y="5"/>
                </a:cubicBezTo>
                <a:close/>
                <a:moveTo>
                  <a:pt x="3" y="13"/>
                </a:moveTo>
                <a:cubicBezTo>
                  <a:pt x="4" y="13"/>
                  <a:pt x="5" y="14"/>
                  <a:pt x="5" y="16"/>
                </a:cubicBezTo>
                <a:cubicBezTo>
                  <a:pt x="5" y="17"/>
                  <a:pt x="4" y="18"/>
                  <a:pt x="3" y="18"/>
                </a:cubicBezTo>
                <a:cubicBezTo>
                  <a:pt x="1" y="18"/>
                  <a:pt x="0" y="17"/>
                  <a:pt x="0" y="16"/>
                </a:cubicBezTo>
                <a:cubicBezTo>
                  <a:pt x="0" y="14"/>
                  <a:pt x="1" y="13"/>
                  <a:pt x="3" y="13"/>
                </a:cubicBezTo>
                <a:close/>
                <a:moveTo>
                  <a:pt x="10" y="12"/>
                </a:moveTo>
                <a:cubicBezTo>
                  <a:pt x="8" y="12"/>
                  <a:pt x="7" y="13"/>
                  <a:pt x="7" y="15"/>
                </a:cubicBezTo>
                <a:cubicBezTo>
                  <a:pt x="7" y="16"/>
                  <a:pt x="8" y="17"/>
                  <a:pt x="10" y="17"/>
                </a:cubicBezTo>
                <a:cubicBezTo>
                  <a:pt x="11" y="17"/>
                  <a:pt x="12" y="16"/>
                  <a:pt x="12" y="15"/>
                </a:cubicBezTo>
                <a:cubicBezTo>
                  <a:pt x="12" y="13"/>
                  <a:pt x="11" y="12"/>
                  <a:pt x="10" y="12"/>
                </a:cubicBezTo>
                <a:close/>
                <a:moveTo>
                  <a:pt x="14" y="16"/>
                </a:moveTo>
                <a:cubicBezTo>
                  <a:pt x="15" y="16"/>
                  <a:pt x="17" y="17"/>
                  <a:pt x="17" y="19"/>
                </a:cubicBezTo>
                <a:cubicBezTo>
                  <a:pt x="17" y="20"/>
                  <a:pt x="15" y="22"/>
                  <a:pt x="14" y="22"/>
                </a:cubicBezTo>
                <a:cubicBezTo>
                  <a:pt x="12" y="22"/>
                  <a:pt x="11" y="20"/>
                  <a:pt x="11" y="19"/>
                </a:cubicBezTo>
                <a:cubicBezTo>
                  <a:pt x="11" y="17"/>
                  <a:pt x="12" y="16"/>
                  <a:pt x="14" y="16"/>
                </a:cubicBezTo>
                <a:close/>
                <a:moveTo>
                  <a:pt x="20" y="14"/>
                </a:moveTo>
                <a:cubicBezTo>
                  <a:pt x="21" y="14"/>
                  <a:pt x="23" y="15"/>
                  <a:pt x="23" y="16"/>
                </a:cubicBezTo>
                <a:cubicBezTo>
                  <a:pt x="23" y="18"/>
                  <a:pt x="21" y="19"/>
                  <a:pt x="20" y="19"/>
                </a:cubicBezTo>
                <a:cubicBezTo>
                  <a:pt x="18" y="19"/>
                  <a:pt x="17" y="18"/>
                  <a:pt x="17" y="16"/>
                </a:cubicBezTo>
                <a:cubicBezTo>
                  <a:pt x="17" y="15"/>
                  <a:pt x="18" y="14"/>
                  <a:pt x="20" y="14"/>
                </a:cubicBezTo>
                <a:close/>
                <a:moveTo>
                  <a:pt x="23" y="19"/>
                </a:moveTo>
                <a:cubicBezTo>
                  <a:pt x="24" y="19"/>
                  <a:pt x="25" y="21"/>
                  <a:pt x="25" y="22"/>
                </a:cubicBezTo>
                <a:cubicBezTo>
                  <a:pt x="25" y="24"/>
                  <a:pt x="24" y="25"/>
                  <a:pt x="23" y="25"/>
                </a:cubicBezTo>
                <a:cubicBezTo>
                  <a:pt x="21" y="25"/>
                  <a:pt x="20" y="24"/>
                  <a:pt x="20" y="22"/>
                </a:cubicBezTo>
                <a:cubicBezTo>
                  <a:pt x="20" y="21"/>
                  <a:pt x="21" y="19"/>
                  <a:pt x="23" y="19"/>
                </a:cubicBezTo>
                <a:close/>
                <a:moveTo>
                  <a:pt x="29" y="19"/>
                </a:moveTo>
                <a:cubicBezTo>
                  <a:pt x="30" y="19"/>
                  <a:pt x="32" y="20"/>
                  <a:pt x="32" y="22"/>
                </a:cubicBezTo>
                <a:cubicBezTo>
                  <a:pt x="32" y="23"/>
                  <a:pt x="30" y="25"/>
                  <a:pt x="29" y="25"/>
                </a:cubicBezTo>
                <a:cubicBezTo>
                  <a:pt x="27" y="25"/>
                  <a:pt x="26" y="23"/>
                  <a:pt x="26" y="22"/>
                </a:cubicBezTo>
                <a:cubicBezTo>
                  <a:pt x="26" y="20"/>
                  <a:pt x="27" y="19"/>
                  <a:pt x="29" y="19"/>
                </a:cubicBezTo>
                <a:close/>
                <a:moveTo>
                  <a:pt x="27" y="13"/>
                </a:moveTo>
                <a:cubicBezTo>
                  <a:pt x="29" y="13"/>
                  <a:pt x="30" y="14"/>
                  <a:pt x="30" y="16"/>
                </a:cubicBezTo>
                <a:cubicBezTo>
                  <a:pt x="30" y="17"/>
                  <a:pt x="29" y="18"/>
                  <a:pt x="27" y="18"/>
                </a:cubicBezTo>
                <a:cubicBezTo>
                  <a:pt x="26" y="18"/>
                  <a:pt x="24" y="17"/>
                  <a:pt x="24" y="16"/>
                </a:cubicBezTo>
                <a:cubicBezTo>
                  <a:pt x="24" y="14"/>
                  <a:pt x="26" y="13"/>
                  <a:pt x="27" y="13"/>
                </a:cubicBezTo>
                <a:close/>
                <a:moveTo>
                  <a:pt x="34" y="13"/>
                </a:moveTo>
                <a:cubicBezTo>
                  <a:pt x="35" y="13"/>
                  <a:pt x="36" y="14"/>
                  <a:pt x="36" y="16"/>
                </a:cubicBezTo>
                <a:cubicBezTo>
                  <a:pt x="36" y="18"/>
                  <a:pt x="35" y="19"/>
                  <a:pt x="34" y="19"/>
                </a:cubicBezTo>
                <a:cubicBezTo>
                  <a:pt x="32" y="19"/>
                  <a:pt x="31" y="18"/>
                  <a:pt x="31" y="16"/>
                </a:cubicBezTo>
                <a:cubicBezTo>
                  <a:pt x="31" y="14"/>
                  <a:pt x="32" y="13"/>
                  <a:pt x="34" y="13"/>
                </a:cubicBezTo>
                <a:close/>
                <a:moveTo>
                  <a:pt x="45" y="1"/>
                </a:moveTo>
                <a:cubicBezTo>
                  <a:pt x="47" y="1"/>
                  <a:pt x="48" y="2"/>
                  <a:pt x="48" y="4"/>
                </a:cubicBezTo>
                <a:cubicBezTo>
                  <a:pt x="48" y="5"/>
                  <a:pt x="47" y="6"/>
                  <a:pt x="45" y="6"/>
                </a:cubicBezTo>
                <a:cubicBezTo>
                  <a:pt x="44" y="6"/>
                  <a:pt x="43" y="5"/>
                  <a:pt x="43" y="4"/>
                </a:cubicBezTo>
                <a:cubicBezTo>
                  <a:pt x="43" y="2"/>
                  <a:pt x="44" y="1"/>
                  <a:pt x="45" y="1"/>
                </a:cubicBezTo>
                <a:close/>
                <a:moveTo>
                  <a:pt x="42" y="6"/>
                </a:moveTo>
                <a:cubicBezTo>
                  <a:pt x="44" y="6"/>
                  <a:pt x="45" y="8"/>
                  <a:pt x="45" y="9"/>
                </a:cubicBezTo>
                <a:cubicBezTo>
                  <a:pt x="45" y="11"/>
                  <a:pt x="44" y="12"/>
                  <a:pt x="42" y="12"/>
                </a:cubicBezTo>
                <a:cubicBezTo>
                  <a:pt x="40" y="12"/>
                  <a:pt x="39" y="11"/>
                  <a:pt x="39" y="9"/>
                </a:cubicBezTo>
                <a:cubicBezTo>
                  <a:pt x="39" y="8"/>
                  <a:pt x="40" y="6"/>
                  <a:pt x="42" y="6"/>
                </a:cubicBezTo>
                <a:close/>
                <a:moveTo>
                  <a:pt x="35" y="7"/>
                </a:moveTo>
                <a:cubicBezTo>
                  <a:pt x="37" y="7"/>
                  <a:pt x="38" y="8"/>
                  <a:pt x="38" y="10"/>
                </a:cubicBezTo>
                <a:cubicBezTo>
                  <a:pt x="38" y="11"/>
                  <a:pt x="37" y="12"/>
                  <a:pt x="35" y="12"/>
                </a:cubicBezTo>
                <a:cubicBezTo>
                  <a:pt x="34" y="12"/>
                  <a:pt x="33" y="11"/>
                  <a:pt x="33" y="10"/>
                </a:cubicBezTo>
                <a:cubicBezTo>
                  <a:pt x="33" y="8"/>
                  <a:pt x="34" y="7"/>
                  <a:pt x="35" y="7"/>
                </a:cubicBezTo>
                <a:close/>
                <a:moveTo>
                  <a:pt x="38" y="1"/>
                </a:moveTo>
                <a:cubicBezTo>
                  <a:pt x="37" y="1"/>
                  <a:pt x="35" y="2"/>
                  <a:pt x="35" y="4"/>
                </a:cubicBezTo>
                <a:cubicBezTo>
                  <a:pt x="35" y="5"/>
                  <a:pt x="37" y="6"/>
                  <a:pt x="38" y="6"/>
                </a:cubicBezTo>
                <a:cubicBezTo>
                  <a:pt x="40" y="6"/>
                  <a:pt x="41" y="5"/>
                  <a:pt x="41" y="4"/>
                </a:cubicBezTo>
                <a:cubicBezTo>
                  <a:pt x="41" y="2"/>
                  <a:pt x="40" y="1"/>
                  <a:pt x="38" y="1"/>
                </a:cubicBezTo>
                <a:close/>
                <a:moveTo>
                  <a:pt x="32" y="0"/>
                </a:moveTo>
                <a:cubicBezTo>
                  <a:pt x="33" y="0"/>
                  <a:pt x="35" y="1"/>
                  <a:pt x="35" y="3"/>
                </a:cubicBezTo>
                <a:cubicBezTo>
                  <a:pt x="35" y="4"/>
                  <a:pt x="33" y="5"/>
                  <a:pt x="32" y="5"/>
                </a:cubicBezTo>
                <a:cubicBezTo>
                  <a:pt x="30" y="5"/>
                  <a:pt x="29" y="4"/>
                  <a:pt x="29" y="3"/>
                </a:cubicBezTo>
                <a:cubicBezTo>
                  <a:pt x="29" y="1"/>
                  <a:pt x="30" y="0"/>
                  <a:pt x="32" y="0"/>
                </a:cubicBezTo>
                <a:close/>
                <a:moveTo>
                  <a:pt x="29" y="6"/>
                </a:moveTo>
                <a:cubicBezTo>
                  <a:pt x="30" y="6"/>
                  <a:pt x="32" y="8"/>
                  <a:pt x="32" y="9"/>
                </a:cubicBezTo>
                <a:cubicBezTo>
                  <a:pt x="32" y="11"/>
                  <a:pt x="30" y="12"/>
                  <a:pt x="29" y="12"/>
                </a:cubicBezTo>
                <a:cubicBezTo>
                  <a:pt x="27" y="12"/>
                  <a:pt x="26" y="11"/>
                  <a:pt x="26" y="9"/>
                </a:cubicBezTo>
                <a:cubicBezTo>
                  <a:pt x="26" y="8"/>
                  <a:pt x="27" y="6"/>
                  <a:pt x="29" y="6"/>
                </a:cubicBezTo>
                <a:close/>
                <a:moveTo>
                  <a:pt x="22" y="7"/>
                </a:moveTo>
                <a:cubicBezTo>
                  <a:pt x="21" y="7"/>
                  <a:pt x="19" y="9"/>
                  <a:pt x="19" y="10"/>
                </a:cubicBezTo>
                <a:cubicBezTo>
                  <a:pt x="19" y="12"/>
                  <a:pt x="21" y="13"/>
                  <a:pt x="22" y="13"/>
                </a:cubicBezTo>
                <a:cubicBezTo>
                  <a:pt x="24" y="13"/>
                  <a:pt x="25" y="12"/>
                  <a:pt x="25" y="10"/>
                </a:cubicBezTo>
                <a:cubicBezTo>
                  <a:pt x="25" y="9"/>
                  <a:pt x="24" y="7"/>
                  <a:pt x="22" y="7"/>
                </a:cubicBezTo>
                <a:close/>
                <a:moveTo>
                  <a:pt x="25" y="1"/>
                </a:moveTo>
                <a:cubicBezTo>
                  <a:pt x="24" y="1"/>
                  <a:pt x="22" y="2"/>
                  <a:pt x="22" y="4"/>
                </a:cubicBezTo>
                <a:cubicBezTo>
                  <a:pt x="22" y="6"/>
                  <a:pt x="24" y="7"/>
                  <a:pt x="25" y="7"/>
                </a:cubicBezTo>
                <a:cubicBezTo>
                  <a:pt x="27" y="7"/>
                  <a:pt x="28" y="6"/>
                  <a:pt x="28" y="4"/>
                </a:cubicBezTo>
                <a:cubicBezTo>
                  <a:pt x="28" y="2"/>
                  <a:pt x="27" y="1"/>
                  <a:pt x="25" y="1"/>
                </a:cubicBezTo>
                <a:close/>
                <a:moveTo>
                  <a:pt x="18" y="2"/>
                </a:moveTo>
                <a:cubicBezTo>
                  <a:pt x="17" y="2"/>
                  <a:pt x="16" y="3"/>
                  <a:pt x="16" y="5"/>
                </a:cubicBezTo>
                <a:cubicBezTo>
                  <a:pt x="16" y="6"/>
                  <a:pt x="17" y="8"/>
                  <a:pt x="18" y="8"/>
                </a:cubicBezTo>
                <a:cubicBezTo>
                  <a:pt x="20" y="8"/>
                  <a:pt x="21" y="6"/>
                  <a:pt x="21" y="5"/>
                </a:cubicBezTo>
                <a:cubicBezTo>
                  <a:pt x="21" y="3"/>
                  <a:pt x="20" y="2"/>
                  <a:pt x="18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135"/>
          <p:cNvSpPr>
            <a:spLocks/>
          </p:cNvSpPr>
          <p:nvPr/>
        </p:nvSpPr>
        <p:spPr bwMode="auto">
          <a:xfrm>
            <a:off x="7331406" y="3381923"/>
            <a:ext cx="108153" cy="87050"/>
          </a:xfrm>
          <a:custGeom>
            <a:avLst/>
            <a:gdLst>
              <a:gd name="T0" fmla="*/ 24 w 52"/>
              <a:gd name="T1" fmla="*/ 42 h 42"/>
              <a:gd name="T2" fmla="*/ 52 w 52"/>
              <a:gd name="T3" fmla="*/ 17 h 42"/>
              <a:gd name="T4" fmla="*/ 0 w 52"/>
              <a:gd name="T5" fmla="*/ 18 h 42"/>
              <a:gd name="T6" fmla="*/ 11 w 52"/>
              <a:gd name="T7" fmla="*/ 22 h 42"/>
              <a:gd name="T8" fmla="*/ 37 w 52"/>
              <a:gd name="T9" fmla="*/ 16 h 42"/>
              <a:gd name="T10" fmla="*/ 16 w 52"/>
              <a:gd name="T11" fmla="*/ 26 h 42"/>
              <a:gd name="T12" fmla="*/ 24 w 52"/>
              <a:gd name="T13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42">
                <a:moveTo>
                  <a:pt x="24" y="42"/>
                </a:moveTo>
                <a:cubicBezTo>
                  <a:pt x="34" y="39"/>
                  <a:pt x="37" y="17"/>
                  <a:pt x="52" y="17"/>
                </a:cubicBezTo>
                <a:cubicBezTo>
                  <a:pt x="30" y="0"/>
                  <a:pt x="13" y="1"/>
                  <a:pt x="0" y="18"/>
                </a:cubicBezTo>
                <a:cubicBezTo>
                  <a:pt x="4" y="19"/>
                  <a:pt x="8" y="20"/>
                  <a:pt x="11" y="22"/>
                </a:cubicBezTo>
                <a:cubicBezTo>
                  <a:pt x="20" y="14"/>
                  <a:pt x="29" y="13"/>
                  <a:pt x="37" y="16"/>
                </a:cubicBezTo>
                <a:cubicBezTo>
                  <a:pt x="30" y="16"/>
                  <a:pt x="22" y="19"/>
                  <a:pt x="16" y="26"/>
                </a:cubicBezTo>
                <a:cubicBezTo>
                  <a:pt x="20" y="30"/>
                  <a:pt x="23" y="35"/>
                  <a:pt x="24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36"/>
          <p:cNvSpPr>
            <a:spLocks/>
          </p:cNvSpPr>
          <p:nvPr/>
        </p:nvSpPr>
        <p:spPr bwMode="auto">
          <a:xfrm>
            <a:off x="7232925" y="3323890"/>
            <a:ext cx="85291" cy="105515"/>
          </a:xfrm>
          <a:custGeom>
            <a:avLst/>
            <a:gdLst>
              <a:gd name="T0" fmla="*/ 39 w 41"/>
              <a:gd name="T1" fmla="*/ 45 h 51"/>
              <a:gd name="T2" fmla="*/ 24 w 41"/>
              <a:gd name="T3" fmla="*/ 46 h 51"/>
              <a:gd name="T4" fmla="*/ 13 w 41"/>
              <a:gd name="T5" fmla="*/ 13 h 51"/>
              <a:gd name="T6" fmla="*/ 18 w 41"/>
              <a:gd name="T7" fmla="*/ 46 h 51"/>
              <a:gd name="T8" fmla="*/ 3 w 41"/>
              <a:gd name="T9" fmla="*/ 51 h 51"/>
              <a:gd name="T10" fmla="*/ 11 w 41"/>
              <a:gd name="T11" fmla="*/ 0 h 51"/>
              <a:gd name="T12" fmla="*/ 39 w 41"/>
              <a:gd name="T13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51">
                <a:moveTo>
                  <a:pt x="39" y="45"/>
                </a:moveTo>
                <a:cubicBezTo>
                  <a:pt x="34" y="44"/>
                  <a:pt x="29" y="44"/>
                  <a:pt x="24" y="46"/>
                </a:cubicBezTo>
                <a:cubicBezTo>
                  <a:pt x="23" y="29"/>
                  <a:pt x="19" y="18"/>
                  <a:pt x="13" y="13"/>
                </a:cubicBezTo>
                <a:cubicBezTo>
                  <a:pt x="17" y="25"/>
                  <a:pt x="18" y="36"/>
                  <a:pt x="18" y="46"/>
                </a:cubicBezTo>
                <a:cubicBezTo>
                  <a:pt x="13" y="46"/>
                  <a:pt x="8" y="49"/>
                  <a:pt x="3" y="51"/>
                </a:cubicBezTo>
                <a:cubicBezTo>
                  <a:pt x="0" y="36"/>
                  <a:pt x="3" y="13"/>
                  <a:pt x="11" y="0"/>
                </a:cubicBezTo>
                <a:cubicBezTo>
                  <a:pt x="19" y="11"/>
                  <a:pt x="41" y="25"/>
                  <a:pt x="39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37"/>
          <p:cNvSpPr>
            <a:spLocks noEditPoints="1"/>
          </p:cNvSpPr>
          <p:nvPr/>
        </p:nvSpPr>
        <p:spPr bwMode="auto">
          <a:xfrm>
            <a:off x="6124137" y="2818297"/>
            <a:ext cx="201358" cy="249719"/>
          </a:xfrm>
          <a:custGeom>
            <a:avLst/>
            <a:gdLst>
              <a:gd name="T0" fmla="*/ 66 w 97"/>
              <a:gd name="T1" fmla="*/ 67 h 120"/>
              <a:gd name="T2" fmla="*/ 97 w 97"/>
              <a:gd name="T3" fmla="*/ 93 h 120"/>
              <a:gd name="T4" fmla="*/ 49 w 97"/>
              <a:gd name="T5" fmla="*/ 120 h 120"/>
              <a:gd name="T6" fmla="*/ 0 w 97"/>
              <a:gd name="T7" fmla="*/ 93 h 120"/>
              <a:gd name="T8" fmla="*/ 31 w 97"/>
              <a:gd name="T9" fmla="*/ 67 h 120"/>
              <a:gd name="T10" fmla="*/ 13 w 97"/>
              <a:gd name="T11" fmla="*/ 50 h 120"/>
              <a:gd name="T12" fmla="*/ 39 w 97"/>
              <a:gd name="T13" fmla="*/ 31 h 120"/>
              <a:gd name="T14" fmla="*/ 20 w 97"/>
              <a:gd name="T15" fmla="*/ 16 h 120"/>
              <a:gd name="T16" fmla="*/ 49 w 97"/>
              <a:gd name="T17" fmla="*/ 0 h 120"/>
              <a:gd name="T18" fmla="*/ 77 w 97"/>
              <a:gd name="T19" fmla="*/ 16 h 120"/>
              <a:gd name="T20" fmla="*/ 59 w 97"/>
              <a:gd name="T21" fmla="*/ 31 h 120"/>
              <a:gd name="T22" fmla="*/ 84 w 97"/>
              <a:gd name="T23" fmla="*/ 50 h 120"/>
              <a:gd name="T24" fmla="*/ 66 w 97"/>
              <a:gd name="T25" fmla="*/ 67 h 120"/>
              <a:gd name="T26" fmla="*/ 63 w 97"/>
              <a:gd name="T27" fmla="*/ 6 h 120"/>
              <a:gd name="T28" fmla="*/ 57 w 97"/>
              <a:gd name="T29" fmla="*/ 9 h 120"/>
              <a:gd name="T30" fmla="*/ 63 w 97"/>
              <a:gd name="T31" fmla="*/ 13 h 120"/>
              <a:gd name="T32" fmla="*/ 69 w 97"/>
              <a:gd name="T33" fmla="*/ 9 h 120"/>
              <a:gd name="T34" fmla="*/ 63 w 97"/>
              <a:gd name="T35" fmla="*/ 6 h 120"/>
              <a:gd name="T36" fmla="*/ 66 w 97"/>
              <a:gd name="T37" fmla="*/ 38 h 120"/>
              <a:gd name="T38" fmla="*/ 59 w 97"/>
              <a:gd name="T39" fmla="*/ 42 h 120"/>
              <a:gd name="T40" fmla="*/ 66 w 97"/>
              <a:gd name="T41" fmla="*/ 46 h 120"/>
              <a:gd name="T42" fmla="*/ 73 w 97"/>
              <a:gd name="T43" fmla="*/ 42 h 120"/>
              <a:gd name="T44" fmla="*/ 66 w 97"/>
              <a:gd name="T45" fmla="*/ 38 h 120"/>
              <a:gd name="T46" fmla="*/ 73 w 97"/>
              <a:gd name="T47" fmla="*/ 76 h 120"/>
              <a:gd name="T48" fmla="*/ 63 w 97"/>
              <a:gd name="T49" fmla="*/ 82 h 120"/>
              <a:gd name="T50" fmla="*/ 73 w 97"/>
              <a:gd name="T51" fmla="*/ 87 h 120"/>
              <a:gd name="T52" fmla="*/ 83 w 97"/>
              <a:gd name="T53" fmla="*/ 82 h 120"/>
              <a:gd name="T54" fmla="*/ 73 w 97"/>
              <a:gd name="T55" fmla="*/ 7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7" h="120">
                <a:moveTo>
                  <a:pt x="66" y="67"/>
                </a:moveTo>
                <a:cubicBezTo>
                  <a:pt x="84" y="71"/>
                  <a:pt x="97" y="81"/>
                  <a:pt x="97" y="93"/>
                </a:cubicBezTo>
                <a:cubicBezTo>
                  <a:pt x="97" y="108"/>
                  <a:pt x="76" y="120"/>
                  <a:pt x="49" y="120"/>
                </a:cubicBezTo>
                <a:cubicBezTo>
                  <a:pt x="22" y="120"/>
                  <a:pt x="0" y="108"/>
                  <a:pt x="0" y="93"/>
                </a:cubicBezTo>
                <a:cubicBezTo>
                  <a:pt x="0" y="81"/>
                  <a:pt x="13" y="71"/>
                  <a:pt x="31" y="67"/>
                </a:cubicBezTo>
                <a:cubicBezTo>
                  <a:pt x="20" y="64"/>
                  <a:pt x="13" y="57"/>
                  <a:pt x="13" y="50"/>
                </a:cubicBezTo>
                <a:cubicBezTo>
                  <a:pt x="13" y="41"/>
                  <a:pt x="24" y="33"/>
                  <a:pt x="39" y="31"/>
                </a:cubicBezTo>
                <a:cubicBezTo>
                  <a:pt x="28" y="29"/>
                  <a:pt x="20" y="23"/>
                  <a:pt x="20" y="16"/>
                </a:cubicBezTo>
                <a:cubicBezTo>
                  <a:pt x="20" y="7"/>
                  <a:pt x="33" y="0"/>
                  <a:pt x="49" y="0"/>
                </a:cubicBezTo>
                <a:cubicBezTo>
                  <a:pt x="64" y="0"/>
                  <a:pt x="77" y="7"/>
                  <a:pt x="77" y="16"/>
                </a:cubicBezTo>
                <a:cubicBezTo>
                  <a:pt x="77" y="23"/>
                  <a:pt x="70" y="29"/>
                  <a:pt x="59" y="31"/>
                </a:cubicBezTo>
                <a:cubicBezTo>
                  <a:pt x="73" y="33"/>
                  <a:pt x="84" y="41"/>
                  <a:pt x="84" y="50"/>
                </a:cubicBezTo>
                <a:cubicBezTo>
                  <a:pt x="84" y="57"/>
                  <a:pt x="77" y="64"/>
                  <a:pt x="66" y="67"/>
                </a:cubicBezTo>
                <a:close/>
                <a:moveTo>
                  <a:pt x="63" y="6"/>
                </a:moveTo>
                <a:cubicBezTo>
                  <a:pt x="60" y="6"/>
                  <a:pt x="57" y="8"/>
                  <a:pt x="57" y="9"/>
                </a:cubicBezTo>
                <a:cubicBezTo>
                  <a:pt x="57" y="11"/>
                  <a:pt x="60" y="13"/>
                  <a:pt x="63" y="13"/>
                </a:cubicBezTo>
                <a:cubicBezTo>
                  <a:pt x="66" y="13"/>
                  <a:pt x="69" y="11"/>
                  <a:pt x="69" y="9"/>
                </a:cubicBezTo>
                <a:cubicBezTo>
                  <a:pt x="69" y="8"/>
                  <a:pt x="66" y="6"/>
                  <a:pt x="63" y="6"/>
                </a:cubicBezTo>
                <a:close/>
                <a:moveTo>
                  <a:pt x="66" y="38"/>
                </a:moveTo>
                <a:cubicBezTo>
                  <a:pt x="62" y="38"/>
                  <a:pt x="59" y="40"/>
                  <a:pt x="59" y="42"/>
                </a:cubicBezTo>
                <a:cubicBezTo>
                  <a:pt x="59" y="44"/>
                  <a:pt x="62" y="46"/>
                  <a:pt x="66" y="46"/>
                </a:cubicBezTo>
                <a:cubicBezTo>
                  <a:pt x="70" y="46"/>
                  <a:pt x="73" y="44"/>
                  <a:pt x="73" y="42"/>
                </a:cubicBezTo>
                <a:cubicBezTo>
                  <a:pt x="73" y="40"/>
                  <a:pt x="70" y="38"/>
                  <a:pt x="66" y="38"/>
                </a:cubicBezTo>
                <a:close/>
                <a:moveTo>
                  <a:pt x="73" y="76"/>
                </a:moveTo>
                <a:cubicBezTo>
                  <a:pt x="68" y="76"/>
                  <a:pt x="63" y="79"/>
                  <a:pt x="63" y="82"/>
                </a:cubicBezTo>
                <a:cubicBezTo>
                  <a:pt x="63" y="85"/>
                  <a:pt x="68" y="87"/>
                  <a:pt x="73" y="87"/>
                </a:cubicBezTo>
                <a:cubicBezTo>
                  <a:pt x="78" y="87"/>
                  <a:pt x="83" y="85"/>
                  <a:pt x="83" y="82"/>
                </a:cubicBezTo>
                <a:cubicBezTo>
                  <a:pt x="83" y="79"/>
                  <a:pt x="78" y="76"/>
                  <a:pt x="73" y="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38"/>
          <p:cNvSpPr>
            <a:spLocks/>
          </p:cNvSpPr>
          <p:nvPr/>
        </p:nvSpPr>
        <p:spPr bwMode="auto">
          <a:xfrm>
            <a:off x="6259548" y="3101429"/>
            <a:ext cx="59792" cy="72102"/>
          </a:xfrm>
          <a:custGeom>
            <a:avLst/>
            <a:gdLst>
              <a:gd name="T0" fmla="*/ 0 w 29"/>
              <a:gd name="T1" fmla="*/ 7 h 35"/>
              <a:gd name="T2" fmla="*/ 29 w 29"/>
              <a:gd name="T3" fmla="*/ 0 h 35"/>
              <a:gd name="T4" fmla="*/ 29 w 29"/>
              <a:gd name="T5" fmla="*/ 35 h 35"/>
              <a:gd name="T6" fmla="*/ 1 w 29"/>
              <a:gd name="T7" fmla="*/ 29 h 35"/>
              <a:gd name="T8" fmla="*/ 0 w 29"/>
              <a:gd name="T9" fmla="*/ 7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35">
                <a:moveTo>
                  <a:pt x="0" y="7"/>
                </a:moveTo>
                <a:cubicBezTo>
                  <a:pt x="10" y="6"/>
                  <a:pt x="19" y="4"/>
                  <a:pt x="29" y="0"/>
                </a:cubicBezTo>
                <a:cubicBezTo>
                  <a:pt x="29" y="35"/>
                  <a:pt x="29" y="35"/>
                  <a:pt x="29" y="35"/>
                </a:cubicBezTo>
                <a:cubicBezTo>
                  <a:pt x="20" y="32"/>
                  <a:pt x="10" y="30"/>
                  <a:pt x="1" y="29"/>
                </a:cubicBezTo>
                <a:lnTo>
                  <a:pt x="0" y="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39"/>
          <p:cNvSpPr>
            <a:spLocks/>
          </p:cNvSpPr>
          <p:nvPr/>
        </p:nvSpPr>
        <p:spPr bwMode="auto">
          <a:xfrm>
            <a:off x="6200635" y="3118136"/>
            <a:ext cx="36051" cy="43085"/>
          </a:xfrm>
          <a:custGeom>
            <a:avLst/>
            <a:gdLst>
              <a:gd name="T0" fmla="*/ 0 w 17"/>
              <a:gd name="T1" fmla="*/ 0 h 21"/>
              <a:gd name="T2" fmla="*/ 17 w 17"/>
              <a:gd name="T3" fmla="*/ 0 h 21"/>
              <a:gd name="T4" fmla="*/ 17 w 17"/>
              <a:gd name="T5" fmla="*/ 21 h 21"/>
              <a:gd name="T6" fmla="*/ 0 w 17"/>
              <a:gd name="T7" fmla="*/ 21 h 21"/>
              <a:gd name="T8" fmla="*/ 0 w 17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21">
                <a:moveTo>
                  <a:pt x="0" y="0"/>
                </a:moveTo>
                <a:cubicBezTo>
                  <a:pt x="6" y="0"/>
                  <a:pt x="11" y="0"/>
                  <a:pt x="17" y="0"/>
                </a:cubicBezTo>
                <a:cubicBezTo>
                  <a:pt x="17" y="21"/>
                  <a:pt x="17" y="21"/>
                  <a:pt x="17" y="21"/>
                </a:cubicBezTo>
                <a:cubicBezTo>
                  <a:pt x="11" y="21"/>
                  <a:pt x="6" y="21"/>
                  <a:pt x="0" y="2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140"/>
          <p:cNvSpPr>
            <a:spLocks/>
          </p:cNvSpPr>
          <p:nvPr/>
        </p:nvSpPr>
        <p:spPr bwMode="auto">
          <a:xfrm>
            <a:off x="6111826" y="3101429"/>
            <a:ext cx="65947" cy="72102"/>
          </a:xfrm>
          <a:custGeom>
            <a:avLst/>
            <a:gdLst>
              <a:gd name="T0" fmla="*/ 0 w 32"/>
              <a:gd name="T1" fmla="*/ 0 h 35"/>
              <a:gd name="T2" fmla="*/ 32 w 32"/>
              <a:gd name="T3" fmla="*/ 8 h 35"/>
              <a:gd name="T4" fmla="*/ 31 w 32"/>
              <a:gd name="T5" fmla="*/ 29 h 35"/>
              <a:gd name="T6" fmla="*/ 0 w 32"/>
              <a:gd name="T7" fmla="*/ 35 h 35"/>
              <a:gd name="T8" fmla="*/ 0 w 32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35">
                <a:moveTo>
                  <a:pt x="0" y="0"/>
                </a:moveTo>
                <a:cubicBezTo>
                  <a:pt x="11" y="4"/>
                  <a:pt x="22" y="7"/>
                  <a:pt x="32" y="8"/>
                </a:cubicBezTo>
                <a:cubicBezTo>
                  <a:pt x="31" y="29"/>
                  <a:pt x="31" y="29"/>
                  <a:pt x="31" y="29"/>
                </a:cubicBezTo>
                <a:cubicBezTo>
                  <a:pt x="21" y="30"/>
                  <a:pt x="11" y="32"/>
                  <a:pt x="0" y="3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141"/>
          <p:cNvSpPr>
            <a:spLocks/>
          </p:cNvSpPr>
          <p:nvPr/>
        </p:nvSpPr>
        <p:spPr bwMode="auto">
          <a:xfrm>
            <a:off x="6134688" y="3086481"/>
            <a:ext cx="62430" cy="1099995"/>
          </a:xfrm>
          <a:custGeom>
            <a:avLst/>
            <a:gdLst>
              <a:gd name="T0" fmla="*/ 71 w 71"/>
              <a:gd name="T1" fmla="*/ 0 h 1251"/>
              <a:gd name="T2" fmla="*/ 63 w 71"/>
              <a:gd name="T3" fmla="*/ 362 h 1251"/>
              <a:gd name="T4" fmla="*/ 45 w 71"/>
              <a:gd name="T5" fmla="*/ 1251 h 1251"/>
              <a:gd name="T6" fmla="*/ 21 w 71"/>
              <a:gd name="T7" fmla="*/ 1249 h 1251"/>
              <a:gd name="T8" fmla="*/ 0 w 71"/>
              <a:gd name="T9" fmla="*/ 1249 h 1251"/>
              <a:gd name="T10" fmla="*/ 40 w 71"/>
              <a:gd name="T11" fmla="*/ 362 h 1251"/>
              <a:gd name="T12" fmla="*/ 59 w 71"/>
              <a:gd name="T13" fmla="*/ 0 h 1251"/>
              <a:gd name="T14" fmla="*/ 71 w 71"/>
              <a:gd name="T15" fmla="*/ 0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" h="1251">
                <a:moveTo>
                  <a:pt x="71" y="0"/>
                </a:moveTo>
                <a:lnTo>
                  <a:pt x="63" y="362"/>
                </a:lnTo>
                <a:lnTo>
                  <a:pt x="45" y="1251"/>
                </a:lnTo>
                <a:lnTo>
                  <a:pt x="21" y="1249"/>
                </a:lnTo>
                <a:lnTo>
                  <a:pt x="0" y="1249"/>
                </a:lnTo>
                <a:lnTo>
                  <a:pt x="40" y="362"/>
                </a:lnTo>
                <a:lnTo>
                  <a:pt x="59" y="0"/>
                </a:lnTo>
                <a:lnTo>
                  <a:pt x="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142"/>
          <p:cNvSpPr>
            <a:spLocks/>
          </p:cNvSpPr>
          <p:nvPr/>
        </p:nvSpPr>
        <p:spPr bwMode="auto">
          <a:xfrm>
            <a:off x="6238445" y="3086481"/>
            <a:ext cx="64188" cy="1098237"/>
          </a:xfrm>
          <a:custGeom>
            <a:avLst/>
            <a:gdLst>
              <a:gd name="T0" fmla="*/ 14 w 73"/>
              <a:gd name="T1" fmla="*/ 0 h 1249"/>
              <a:gd name="T2" fmla="*/ 31 w 73"/>
              <a:gd name="T3" fmla="*/ 362 h 1249"/>
              <a:gd name="T4" fmla="*/ 73 w 73"/>
              <a:gd name="T5" fmla="*/ 1249 h 1249"/>
              <a:gd name="T6" fmla="*/ 52 w 73"/>
              <a:gd name="T7" fmla="*/ 1249 h 1249"/>
              <a:gd name="T8" fmla="*/ 28 w 73"/>
              <a:gd name="T9" fmla="*/ 1249 h 1249"/>
              <a:gd name="T10" fmla="*/ 9 w 73"/>
              <a:gd name="T11" fmla="*/ 362 h 1249"/>
              <a:gd name="T12" fmla="*/ 0 w 73"/>
              <a:gd name="T13" fmla="*/ 0 h 1249"/>
              <a:gd name="T14" fmla="*/ 14 w 73"/>
              <a:gd name="T15" fmla="*/ 0 h 1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3" h="1249">
                <a:moveTo>
                  <a:pt x="14" y="0"/>
                </a:moveTo>
                <a:lnTo>
                  <a:pt x="31" y="362"/>
                </a:lnTo>
                <a:lnTo>
                  <a:pt x="73" y="1249"/>
                </a:lnTo>
                <a:lnTo>
                  <a:pt x="52" y="1249"/>
                </a:lnTo>
                <a:lnTo>
                  <a:pt x="28" y="1249"/>
                </a:lnTo>
                <a:lnTo>
                  <a:pt x="9" y="362"/>
                </a:lnTo>
                <a:lnTo>
                  <a:pt x="0" y="0"/>
                </a:lnTo>
                <a:lnTo>
                  <a:pt x="1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143"/>
          <p:cNvSpPr>
            <a:spLocks noEditPoints="1"/>
          </p:cNvSpPr>
          <p:nvPr/>
        </p:nvSpPr>
        <p:spPr bwMode="auto">
          <a:xfrm>
            <a:off x="7304148" y="3104946"/>
            <a:ext cx="254116" cy="252357"/>
          </a:xfrm>
          <a:custGeom>
            <a:avLst/>
            <a:gdLst>
              <a:gd name="T0" fmla="*/ 91 w 122"/>
              <a:gd name="T1" fmla="*/ 51 h 121"/>
              <a:gd name="T2" fmla="*/ 45 w 122"/>
              <a:gd name="T3" fmla="*/ 33 h 121"/>
              <a:gd name="T4" fmla="*/ 50 w 122"/>
              <a:gd name="T5" fmla="*/ 28 h 121"/>
              <a:gd name="T6" fmla="*/ 55 w 122"/>
              <a:gd name="T7" fmla="*/ 33 h 121"/>
              <a:gd name="T8" fmla="*/ 25 w 122"/>
              <a:gd name="T9" fmla="*/ 10 h 121"/>
              <a:gd name="T10" fmla="*/ 25 w 122"/>
              <a:gd name="T11" fmla="*/ 7 h 121"/>
              <a:gd name="T12" fmla="*/ 6 w 122"/>
              <a:gd name="T13" fmla="*/ 14 h 121"/>
              <a:gd name="T14" fmla="*/ 96 w 122"/>
              <a:gd name="T15" fmla="*/ 61 h 121"/>
              <a:gd name="T16" fmla="*/ 89 w 122"/>
              <a:gd name="T17" fmla="*/ 7 h 121"/>
              <a:gd name="T18" fmla="*/ 77 w 122"/>
              <a:gd name="T19" fmla="*/ 10 h 121"/>
              <a:gd name="T20" fmla="*/ 25 w 122"/>
              <a:gd name="T21" fmla="*/ 0 h 121"/>
              <a:gd name="T22" fmla="*/ 25 w 122"/>
              <a:gd name="T23" fmla="*/ 3 h 121"/>
              <a:gd name="T24" fmla="*/ 2 w 122"/>
              <a:gd name="T25" fmla="*/ 14 h 121"/>
              <a:gd name="T26" fmla="*/ 0 w 122"/>
              <a:gd name="T27" fmla="*/ 77 h 121"/>
              <a:gd name="T28" fmla="*/ 87 w 122"/>
              <a:gd name="T29" fmla="*/ 108 h 121"/>
              <a:gd name="T30" fmla="*/ 85 w 122"/>
              <a:gd name="T31" fmla="*/ 96 h 121"/>
              <a:gd name="T32" fmla="*/ 100 w 122"/>
              <a:gd name="T33" fmla="*/ 88 h 121"/>
              <a:gd name="T34" fmla="*/ 115 w 122"/>
              <a:gd name="T35" fmla="*/ 53 h 121"/>
              <a:gd name="T36" fmla="*/ 100 w 122"/>
              <a:gd name="T37" fmla="*/ 14 h 121"/>
              <a:gd name="T38" fmla="*/ 77 w 122"/>
              <a:gd name="T39" fmla="*/ 3 h 121"/>
              <a:gd name="T40" fmla="*/ 77 w 122"/>
              <a:gd name="T41" fmla="*/ 0 h 121"/>
              <a:gd name="T42" fmla="*/ 23 w 122"/>
              <a:gd name="T43" fmla="*/ 81 h 121"/>
              <a:gd name="T44" fmla="*/ 23 w 122"/>
              <a:gd name="T45" fmla="*/ 88 h 121"/>
              <a:gd name="T46" fmla="*/ 23 w 122"/>
              <a:gd name="T47" fmla="*/ 81 h 121"/>
              <a:gd name="T48" fmla="*/ 79 w 122"/>
              <a:gd name="T49" fmla="*/ 84 h 121"/>
              <a:gd name="T50" fmla="*/ 73 w 122"/>
              <a:gd name="T51" fmla="*/ 84 h 121"/>
              <a:gd name="T52" fmla="*/ 50 w 122"/>
              <a:gd name="T53" fmla="*/ 69 h 121"/>
              <a:gd name="T54" fmla="*/ 57 w 122"/>
              <a:gd name="T55" fmla="*/ 77 h 121"/>
              <a:gd name="T56" fmla="*/ 67 w 122"/>
              <a:gd name="T57" fmla="*/ 82 h 121"/>
              <a:gd name="T58" fmla="*/ 61 w 122"/>
              <a:gd name="T59" fmla="*/ 91 h 121"/>
              <a:gd name="T60" fmla="*/ 60 w 122"/>
              <a:gd name="T61" fmla="*/ 102 h 121"/>
              <a:gd name="T62" fmla="*/ 50 w 122"/>
              <a:gd name="T63" fmla="*/ 99 h 121"/>
              <a:gd name="T64" fmla="*/ 39 w 122"/>
              <a:gd name="T65" fmla="*/ 102 h 121"/>
              <a:gd name="T66" fmla="*/ 38 w 122"/>
              <a:gd name="T67" fmla="*/ 91 h 121"/>
              <a:gd name="T68" fmla="*/ 32 w 122"/>
              <a:gd name="T69" fmla="*/ 81 h 121"/>
              <a:gd name="T70" fmla="*/ 42 w 122"/>
              <a:gd name="T71" fmla="*/ 77 h 121"/>
              <a:gd name="T72" fmla="*/ 50 w 122"/>
              <a:gd name="T73" fmla="*/ 69 h 121"/>
              <a:gd name="T74" fmla="*/ 52 w 122"/>
              <a:gd name="T75" fmla="*/ 87 h 121"/>
              <a:gd name="T76" fmla="*/ 48 w 122"/>
              <a:gd name="T77" fmla="*/ 87 h 121"/>
              <a:gd name="T78" fmla="*/ 53 w 122"/>
              <a:gd name="T79" fmla="*/ 91 h 121"/>
              <a:gd name="T80" fmla="*/ 53 w 122"/>
              <a:gd name="T81" fmla="*/ 93 h 121"/>
              <a:gd name="T82" fmla="*/ 53 w 122"/>
              <a:gd name="T83" fmla="*/ 91 h 121"/>
              <a:gd name="T84" fmla="*/ 45 w 122"/>
              <a:gd name="T85" fmla="*/ 86 h 121"/>
              <a:gd name="T86" fmla="*/ 43 w 122"/>
              <a:gd name="T87" fmla="*/ 86 h 121"/>
              <a:gd name="T88" fmla="*/ 55 w 122"/>
              <a:gd name="T89" fmla="*/ 84 h 121"/>
              <a:gd name="T90" fmla="*/ 55 w 122"/>
              <a:gd name="T91" fmla="*/ 86 h 121"/>
              <a:gd name="T92" fmla="*/ 55 w 122"/>
              <a:gd name="T93" fmla="*/ 84 h 121"/>
              <a:gd name="T94" fmla="*/ 51 w 122"/>
              <a:gd name="T95" fmla="*/ 81 h 121"/>
              <a:gd name="T96" fmla="*/ 49 w 122"/>
              <a:gd name="T97" fmla="*/ 81 h 121"/>
              <a:gd name="T98" fmla="*/ 46 w 122"/>
              <a:gd name="T99" fmla="*/ 91 h 121"/>
              <a:gd name="T100" fmla="*/ 46 w 122"/>
              <a:gd name="T101" fmla="*/ 93 h 121"/>
              <a:gd name="T102" fmla="*/ 46 w 122"/>
              <a:gd name="T103" fmla="*/ 91 h 121"/>
              <a:gd name="T104" fmla="*/ 53 w 122"/>
              <a:gd name="T105" fmla="*/ 86 h 121"/>
              <a:gd name="T106" fmla="*/ 52 w 122"/>
              <a:gd name="T107" fmla="*/ 90 h 121"/>
              <a:gd name="T108" fmla="*/ 47 w 122"/>
              <a:gd name="T109" fmla="*/ 90 h 121"/>
              <a:gd name="T110" fmla="*/ 46 w 122"/>
              <a:gd name="T111" fmla="*/ 86 h 121"/>
              <a:gd name="T112" fmla="*/ 50 w 122"/>
              <a:gd name="T113" fmla="*/ 84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2" h="121">
                <a:moveTo>
                  <a:pt x="55" y="33"/>
                </a:moveTo>
                <a:cubicBezTo>
                  <a:pt x="70" y="34"/>
                  <a:pt x="83" y="41"/>
                  <a:pt x="91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8" y="41"/>
                  <a:pt x="31" y="34"/>
                  <a:pt x="45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30"/>
                  <a:pt x="48" y="28"/>
                  <a:pt x="50" y="28"/>
                </a:cubicBezTo>
                <a:cubicBezTo>
                  <a:pt x="53" y="28"/>
                  <a:pt x="55" y="30"/>
                  <a:pt x="55" y="33"/>
                </a:cubicBezTo>
                <a:cubicBezTo>
                  <a:pt x="55" y="33"/>
                  <a:pt x="55" y="33"/>
                  <a:pt x="55" y="33"/>
                </a:cubicBezTo>
                <a:close/>
                <a:moveTo>
                  <a:pt x="77" y="10"/>
                </a:move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9" y="7"/>
                  <a:pt x="6" y="10"/>
                  <a:pt x="6" y="14"/>
                </a:cubicBezTo>
                <a:cubicBezTo>
                  <a:pt x="6" y="61"/>
                  <a:pt x="6" y="61"/>
                  <a:pt x="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0"/>
                  <a:pt x="93" y="7"/>
                  <a:pt x="89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25" y="3"/>
                  <a:pt x="25" y="3"/>
                  <a:pt x="25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7" y="3"/>
                  <a:pt x="2" y="8"/>
                  <a:pt x="2" y="14"/>
                </a:cubicBezTo>
                <a:cubicBezTo>
                  <a:pt x="2" y="68"/>
                  <a:pt x="2" y="68"/>
                  <a:pt x="2" y="68"/>
                </a:cubicBezTo>
                <a:cubicBezTo>
                  <a:pt x="1" y="71"/>
                  <a:pt x="0" y="74"/>
                  <a:pt x="0" y="77"/>
                </a:cubicBezTo>
                <a:cubicBezTo>
                  <a:pt x="0" y="102"/>
                  <a:pt x="23" y="121"/>
                  <a:pt x="51" y="121"/>
                </a:cubicBezTo>
                <a:cubicBezTo>
                  <a:pt x="65" y="121"/>
                  <a:pt x="78" y="116"/>
                  <a:pt x="87" y="108"/>
                </a:cubicBezTo>
                <a:cubicBezTo>
                  <a:pt x="86" y="105"/>
                  <a:pt x="85" y="103"/>
                  <a:pt x="85" y="100"/>
                </a:cubicBezTo>
                <a:cubicBezTo>
                  <a:pt x="85" y="98"/>
                  <a:pt x="85" y="97"/>
                  <a:pt x="85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8" y="93"/>
                  <a:pt x="99" y="90"/>
                  <a:pt x="100" y="8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100" y="59"/>
                  <a:pt x="100" y="59"/>
                  <a:pt x="100" y="59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0" y="8"/>
                  <a:pt x="95" y="3"/>
                  <a:pt x="8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23" y="81"/>
                </a:moveTo>
                <a:cubicBezTo>
                  <a:pt x="25" y="81"/>
                  <a:pt x="26" y="83"/>
                  <a:pt x="26" y="84"/>
                </a:cubicBezTo>
                <a:cubicBezTo>
                  <a:pt x="26" y="86"/>
                  <a:pt x="25" y="88"/>
                  <a:pt x="23" y="88"/>
                </a:cubicBezTo>
                <a:cubicBezTo>
                  <a:pt x="21" y="88"/>
                  <a:pt x="20" y="86"/>
                  <a:pt x="20" y="84"/>
                </a:cubicBezTo>
                <a:cubicBezTo>
                  <a:pt x="20" y="83"/>
                  <a:pt x="21" y="81"/>
                  <a:pt x="23" y="81"/>
                </a:cubicBezTo>
                <a:close/>
                <a:moveTo>
                  <a:pt x="76" y="81"/>
                </a:moveTo>
                <a:cubicBezTo>
                  <a:pt x="78" y="81"/>
                  <a:pt x="79" y="83"/>
                  <a:pt x="79" y="84"/>
                </a:cubicBezTo>
                <a:cubicBezTo>
                  <a:pt x="79" y="86"/>
                  <a:pt x="78" y="88"/>
                  <a:pt x="76" y="88"/>
                </a:cubicBezTo>
                <a:cubicBezTo>
                  <a:pt x="74" y="88"/>
                  <a:pt x="73" y="86"/>
                  <a:pt x="73" y="84"/>
                </a:cubicBezTo>
                <a:cubicBezTo>
                  <a:pt x="73" y="83"/>
                  <a:pt x="74" y="81"/>
                  <a:pt x="76" y="81"/>
                </a:cubicBezTo>
                <a:close/>
                <a:moveTo>
                  <a:pt x="50" y="69"/>
                </a:moveTo>
                <a:cubicBezTo>
                  <a:pt x="54" y="69"/>
                  <a:pt x="57" y="72"/>
                  <a:pt x="57" y="76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77"/>
                  <a:pt x="57" y="77"/>
                  <a:pt x="58" y="77"/>
                </a:cubicBezTo>
                <a:cubicBezTo>
                  <a:pt x="61" y="76"/>
                  <a:pt x="66" y="78"/>
                  <a:pt x="67" y="82"/>
                </a:cubicBezTo>
                <a:cubicBezTo>
                  <a:pt x="68" y="85"/>
                  <a:pt x="66" y="89"/>
                  <a:pt x="62" y="91"/>
                </a:cubicBezTo>
                <a:cubicBezTo>
                  <a:pt x="62" y="91"/>
                  <a:pt x="62" y="91"/>
                  <a:pt x="61" y="91"/>
                </a:cubicBezTo>
                <a:cubicBezTo>
                  <a:pt x="61" y="91"/>
                  <a:pt x="62" y="91"/>
                  <a:pt x="62" y="92"/>
                </a:cubicBezTo>
                <a:cubicBezTo>
                  <a:pt x="64" y="95"/>
                  <a:pt x="63" y="99"/>
                  <a:pt x="60" y="102"/>
                </a:cubicBezTo>
                <a:cubicBezTo>
                  <a:pt x="57" y="104"/>
                  <a:pt x="52" y="104"/>
                  <a:pt x="50" y="100"/>
                </a:cubicBezTo>
                <a:cubicBezTo>
                  <a:pt x="50" y="100"/>
                  <a:pt x="50" y="100"/>
                  <a:pt x="50" y="99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47" y="103"/>
                  <a:pt x="42" y="104"/>
                  <a:pt x="39" y="102"/>
                </a:cubicBezTo>
                <a:cubicBezTo>
                  <a:pt x="36" y="99"/>
                  <a:pt x="35" y="95"/>
                  <a:pt x="37" y="92"/>
                </a:cubicBezTo>
                <a:cubicBezTo>
                  <a:pt x="37" y="91"/>
                  <a:pt x="38" y="91"/>
                  <a:pt x="38" y="91"/>
                </a:cubicBezTo>
                <a:cubicBezTo>
                  <a:pt x="38" y="91"/>
                  <a:pt x="37" y="91"/>
                  <a:pt x="37" y="91"/>
                </a:cubicBezTo>
                <a:cubicBezTo>
                  <a:pt x="33" y="89"/>
                  <a:pt x="31" y="85"/>
                  <a:pt x="32" y="81"/>
                </a:cubicBezTo>
                <a:cubicBezTo>
                  <a:pt x="34" y="78"/>
                  <a:pt x="38" y="76"/>
                  <a:pt x="42" y="77"/>
                </a:cubicBezTo>
                <a:cubicBezTo>
                  <a:pt x="42" y="77"/>
                  <a:pt x="42" y="77"/>
                  <a:pt x="42" y="77"/>
                </a:cubicBezTo>
                <a:cubicBezTo>
                  <a:pt x="42" y="77"/>
                  <a:pt x="42" y="77"/>
                  <a:pt x="42" y="76"/>
                </a:cubicBezTo>
                <a:cubicBezTo>
                  <a:pt x="42" y="72"/>
                  <a:pt x="46" y="69"/>
                  <a:pt x="50" y="69"/>
                </a:cubicBezTo>
                <a:close/>
                <a:moveTo>
                  <a:pt x="50" y="85"/>
                </a:moveTo>
                <a:cubicBezTo>
                  <a:pt x="51" y="85"/>
                  <a:pt x="52" y="86"/>
                  <a:pt x="52" y="87"/>
                </a:cubicBezTo>
                <a:cubicBezTo>
                  <a:pt x="52" y="88"/>
                  <a:pt x="51" y="89"/>
                  <a:pt x="50" y="89"/>
                </a:cubicBezTo>
                <a:cubicBezTo>
                  <a:pt x="48" y="89"/>
                  <a:pt x="48" y="88"/>
                  <a:pt x="48" y="87"/>
                </a:cubicBezTo>
                <a:cubicBezTo>
                  <a:pt x="48" y="86"/>
                  <a:pt x="48" y="85"/>
                  <a:pt x="50" y="85"/>
                </a:cubicBezTo>
                <a:close/>
                <a:moveTo>
                  <a:pt x="53" y="91"/>
                </a:moveTo>
                <a:cubicBezTo>
                  <a:pt x="53" y="91"/>
                  <a:pt x="54" y="91"/>
                  <a:pt x="54" y="92"/>
                </a:cubicBezTo>
                <a:cubicBezTo>
                  <a:pt x="54" y="93"/>
                  <a:pt x="53" y="93"/>
                  <a:pt x="53" y="93"/>
                </a:cubicBezTo>
                <a:cubicBezTo>
                  <a:pt x="52" y="93"/>
                  <a:pt x="52" y="93"/>
                  <a:pt x="52" y="92"/>
                </a:cubicBezTo>
                <a:cubicBezTo>
                  <a:pt x="52" y="91"/>
                  <a:pt x="52" y="91"/>
                  <a:pt x="53" y="91"/>
                </a:cubicBezTo>
                <a:close/>
                <a:moveTo>
                  <a:pt x="44" y="85"/>
                </a:moveTo>
                <a:cubicBezTo>
                  <a:pt x="45" y="85"/>
                  <a:pt x="45" y="85"/>
                  <a:pt x="45" y="86"/>
                </a:cubicBezTo>
                <a:cubicBezTo>
                  <a:pt x="45" y="86"/>
                  <a:pt x="45" y="87"/>
                  <a:pt x="44" y="87"/>
                </a:cubicBezTo>
                <a:cubicBezTo>
                  <a:pt x="44" y="87"/>
                  <a:pt x="43" y="86"/>
                  <a:pt x="43" y="86"/>
                </a:cubicBezTo>
                <a:cubicBezTo>
                  <a:pt x="43" y="85"/>
                  <a:pt x="44" y="85"/>
                  <a:pt x="44" y="85"/>
                </a:cubicBezTo>
                <a:close/>
                <a:moveTo>
                  <a:pt x="55" y="84"/>
                </a:moveTo>
                <a:cubicBezTo>
                  <a:pt x="55" y="84"/>
                  <a:pt x="56" y="85"/>
                  <a:pt x="56" y="85"/>
                </a:cubicBezTo>
                <a:cubicBezTo>
                  <a:pt x="56" y="86"/>
                  <a:pt x="55" y="86"/>
                  <a:pt x="55" y="86"/>
                </a:cubicBezTo>
                <a:cubicBezTo>
                  <a:pt x="54" y="86"/>
                  <a:pt x="54" y="86"/>
                  <a:pt x="54" y="85"/>
                </a:cubicBezTo>
                <a:cubicBezTo>
                  <a:pt x="54" y="85"/>
                  <a:pt x="54" y="84"/>
                  <a:pt x="55" y="84"/>
                </a:cubicBezTo>
                <a:close/>
                <a:moveTo>
                  <a:pt x="50" y="80"/>
                </a:moveTo>
                <a:cubicBezTo>
                  <a:pt x="50" y="80"/>
                  <a:pt x="51" y="81"/>
                  <a:pt x="51" y="81"/>
                </a:cubicBezTo>
                <a:cubicBezTo>
                  <a:pt x="51" y="82"/>
                  <a:pt x="50" y="82"/>
                  <a:pt x="50" y="82"/>
                </a:cubicBezTo>
                <a:cubicBezTo>
                  <a:pt x="49" y="82"/>
                  <a:pt x="49" y="82"/>
                  <a:pt x="49" y="81"/>
                </a:cubicBezTo>
                <a:cubicBezTo>
                  <a:pt x="49" y="81"/>
                  <a:pt x="49" y="80"/>
                  <a:pt x="50" y="80"/>
                </a:cubicBezTo>
                <a:close/>
                <a:moveTo>
                  <a:pt x="46" y="91"/>
                </a:moveTo>
                <a:cubicBezTo>
                  <a:pt x="47" y="91"/>
                  <a:pt x="47" y="91"/>
                  <a:pt x="47" y="92"/>
                </a:cubicBezTo>
                <a:cubicBezTo>
                  <a:pt x="47" y="92"/>
                  <a:pt x="47" y="93"/>
                  <a:pt x="46" y="93"/>
                </a:cubicBezTo>
                <a:cubicBezTo>
                  <a:pt x="45" y="93"/>
                  <a:pt x="45" y="92"/>
                  <a:pt x="45" y="92"/>
                </a:cubicBezTo>
                <a:cubicBezTo>
                  <a:pt x="45" y="91"/>
                  <a:pt x="45" y="91"/>
                  <a:pt x="46" y="91"/>
                </a:cubicBezTo>
                <a:close/>
                <a:moveTo>
                  <a:pt x="53" y="83"/>
                </a:moveTo>
                <a:cubicBezTo>
                  <a:pt x="53" y="84"/>
                  <a:pt x="53" y="85"/>
                  <a:pt x="53" y="86"/>
                </a:cubicBezTo>
                <a:cubicBezTo>
                  <a:pt x="53" y="87"/>
                  <a:pt x="54" y="88"/>
                  <a:pt x="54" y="89"/>
                </a:cubicBezTo>
                <a:cubicBezTo>
                  <a:pt x="53" y="89"/>
                  <a:pt x="52" y="89"/>
                  <a:pt x="52" y="90"/>
                </a:cubicBezTo>
                <a:cubicBezTo>
                  <a:pt x="51" y="91"/>
                  <a:pt x="50" y="91"/>
                  <a:pt x="50" y="92"/>
                </a:cubicBezTo>
                <a:cubicBezTo>
                  <a:pt x="49" y="91"/>
                  <a:pt x="48" y="91"/>
                  <a:pt x="47" y="90"/>
                </a:cubicBezTo>
                <a:cubicBezTo>
                  <a:pt x="47" y="89"/>
                  <a:pt x="46" y="89"/>
                  <a:pt x="45" y="89"/>
                </a:cubicBezTo>
                <a:cubicBezTo>
                  <a:pt x="45" y="88"/>
                  <a:pt x="46" y="87"/>
                  <a:pt x="46" y="86"/>
                </a:cubicBezTo>
                <a:cubicBezTo>
                  <a:pt x="47" y="85"/>
                  <a:pt x="47" y="84"/>
                  <a:pt x="47" y="83"/>
                </a:cubicBezTo>
                <a:cubicBezTo>
                  <a:pt x="48" y="83"/>
                  <a:pt x="49" y="84"/>
                  <a:pt x="50" y="84"/>
                </a:cubicBezTo>
                <a:cubicBezTo>
                  <a:pt x="51" y="84"/>
                  <a:pt x="52" y="83"/>
                  <a:pt x="53" y="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144"/>
          <p:cNvSpPr>
            <a:spLocks/>
          </p:cNvSpPr>
          <p:nvPr/>
        </p:nvSpPr>
        <p:spPr bwMode="auto">
          <a:xfrm>
            <a:off x="7485282" y="3308942"/>
            <a:ext cx="85291" cy="41327"/>
          </a:xfrm>
          <a:custGeom>
            <a:avLst/>
            <a:gdLst>
              <a:gd name="T0" fmla="*/ 41 w 41"/>
              <a:gd name="T1" fmla="*/ 0 h 20"/>
              <a:gd name="T2" fmla="*/ 0 w 41"/>
              <a:gd name="T3" fmla="*/ 0 h 20"/>
              <a:gd name="T4" fmla="*/ 0 w 41"/>
              <a:gd name="T5" fmla="*/ 2 h 20"/>
              <a:gd name="T6" fmla="*/ 21 w 41"/>
              <a:gd name="T7" fmla="*/ 20 h 20"/>
              <a:gd name="T8" fmla="*/ 41 w 41"/>
              <a:gd name="T9" fmla="*/ 2 h 20"/>
              <a:gd name="T10" fmla="*/ 41 w 41"/>
              <a:gd name="T11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20">
                <a:moveTo>
                  <a:pt x="4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13"/>
                  <a:pt x="10" y="20"/>
                  <a:pt x="21" y="20"/>
                </a:cubicBezTo>
                <a:cubicBezTo>
                  <a:pt x="31" y="20"/>
                  <a:pt x="41" y="13"/>
                  <a:pt x="41" y="2"/>
                </a:cubicBezTo>
                <a:cubicBezTo>
                  <a:pt x="41" y="1"/>
                  <a:pt x="41" y="1"/>
                  <a:pt x="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45"/>
          <p:cNvSpPr>
            <a:spLocks noEditPoints="1"/>
          </p:cNvSpPr>
          <p:nvPr/>
        </p:nvSpPr>
        <p:spPr bwMode="auto">
          <a:xfrm>
            <a:off x="6313185" y="2678489"/>
            <a:ext cx="276977" cy="281374"/>
          </a:xfrm>
          <a:custGeom>
            <a:avLst/>
            <a:gdLst>
              <a:gd name="T0" fmla="*/ 66 w 133"/>
              <a:gd name="T1" fmla="*/ 8 h 135"/>
              <a:gd name="T2" fmla="*/ 56 w 133"/>
              <a:gd name="T3" fmla="*/ 15 h 135"/>
              <a:gd name="T4" fmla="*/ 44 w 133"/>
              <a:gd name="T5" fmla="*/ 13 h 135"/>
              <a:gd name="T6" fmla="*/ 13 w 133"/>
              <a:gd name="T7" fmla="*/ 23 h 135"/>
              <a:gd name="T8" fmla="*/ 29 w 133"/>
              <a:gd name="T9" fmla="*/ 28 h 135"/>
              <a:gd name="T10" fmla="*/ 22 w 133"/>
              <a:gd name="T11" fmla="*/ 36 h 135"/>
              <a:gd name="T12" fmla="*/ 13 w 133"/>
              <a:gd name="T13" fmla="*/ 23 h 135"/>
              <a:gd name="T14" fmla="*/ 7 w 133"/>
              <a:gd name="T15" fmla="*/ 51 h 135"/>
              <a:gd name="T16" fmla="*/ 14 w 133"/>
              <a:gd name="T17" fmla="*/ 61 h 135"/>
              <a:gd name="T18" fmla="*/ 14 w 133"/>
              <a:gd name="T19" fmla="*/ 66 h 135"/>
              <a:gd name="T20" fmla="*/ 0 w 133"/>
              <a:gd name="T21" fmla="*/ 61 h 135"/>
              <a:gd name="T22" fmla="*/ 10 w 133"/>
              <a:gd name="T23" fmla="*/ 85 h 135"/>
              <a:gd name="T24" fmla="*/ 20 w 133"/>
              <a:gd name="T25" fmla="*/ 95 h 135"/>
              <a:gd name="T26" fmla="*/ 21 w 133"/>
              <a:gd name="T27" fmla="*/ 106 h 135"/>
              <a:gd name="T28" fmla="*/ 36 w 133"/>
              <a:gd name="T29" fmla="*/ 128 h 135"/>
              <a:gd name="T30" fmla="*/ 41 w 133"/>
              <a:gd name="T31" fmla="*/ 115 h 135"/>
              <a:gd name="T32" fmla="*/ 46 w 133"/>
              <a:gd name="T33" fmla="*/ 116 h 135"/>
              <a:gd name="T34" fmla="*/ 36 w 133"/>
              <a:gd name="T35" fmla="*/ 128 h 135"/>
              <a:gd name="T36" fmla="*/ 65 w 133"/>
              <a:gd name="T37" fmla="*/ 126 h 135"/>
              <a:gd name="T38" fmla="*/ 77 w 133"/>
              <a:gd name="T39" fmla="*/ 120 h 135"/>
              <a:gd name="T40" fmla="*/ 88 w 133"/>
              <a:gd name="T41" fmla="*/ 122 h 135"/>
              <a:gd name="T42" fmla="*/ 119 w 133"/>
              <a:gd name="T43" fmla="*/ 110 h 135"/>
              <a:gd name="T44" fmla="*/ 102 w 133"/>
              <a:gd name="T45" fmla="*/ 106 h 135"/>
              <a:gd name="T46" fmla="*/ 109 w 133"/>
              <a:gd name="T47" fmla="*/ 98 h 135"/>
              <a:gd name="T48" fmla="*/ 119 w 133"/>
              <a:gd name="T49" fmla="*/ 110 h 135"/>
              <a:gd name="T50" fmla="*/ 124 w 133"/>
              <a:gd name="T51" fmla="*/ 84 h 135"/>
              <a:gd name="T52" fmla="*/ 119 w 133"/>
              <a:gd name="T53" fmla="*/ 71 h 135"/>
              <a:gd name="T54" fmla="*/ 124 w 133"/>
              <a:gd name="T55" fmla="*/ 61 h 135"/>
              <a:gd name="T56" fmla="*/ 125 w 133"/>
              <a:gd name="T57" fmla="*/ 34 h 135"/>
              <a:gd name="T58" fmla="*/ 113 w 133"/>
              <a:gd name="T59" fmla="*/ 43 h 135"/>
              <a:gd name="T60" fmla="*/ 110 w 133"/>
              <a:gd name="T61" fmla="*/ 38 h 135"/>
              <a:gd name="T62" fmla="*/ 125 w 133"/>
              <a:gd name="T63" fmla="*/ 34 h 135"/>
              <a:gd name="T64" fmla="*/ 103 w 133"/>
              <a:gd name="T65" fmla="*/ 20 h 135"/>
              <a:gd name="T66" fmla="*/ 89 w 133"/>
              <a:gd name="T67" fmla="*/ 19 h 135"/>
              <a:gd name="T68" fmla="*/ 81 w 133"/>
              <a:gd name="T69" fmla="*/ 1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3" h="135">
                <a:moveTo>
                  <a:pt x="53" y="1"/>
                </a:moveTo>
                <a:cubicBezTo>
                  <a:pt x="59" y="0"/>
                  <a:pt x="64" y="3"/>
                  <a:pt x="66" y="8"/>
                </a:cubicBezTo>
                <a:cubicBezTo>
                  <a:pt x="64" y="9"/>
                  <a:pt x="61" y="12"/>
                  <a:pt x="60" y="15"/>
                </a:cubicBezTo>
                <a:cubicBezTo>
                  <a:pt x="59" y="15"/>
                  <a:pt x="57" y="15"/>
                  <a:pt x="56" y="15"/>
                </a:cubicBezTo>
                <a:cubicBezTo>
                  <a:pt x="54" y="15"/>
                  <a:pt x="53" y="16"/>
                  <a:pt x="52" y="17"/>
                </a:cubicBezTo>
                <a:cubicBezTo>
                  <a:pt x="49" y="15"/>
                  <a:pt x="47" y="14"/>
                  <a:pt x="44" y="13"/>
                </a:cubicBezTo>
                <a:cubicBezTo>
                  <a:pt x="44" y="7"/>
                  <a:pt x="48" y="3"/>
                  <a:pt x="53" y="1"/>
                </a:cubicBezTo>
                <a:close/>
                <a:moveTo>
                  <a:pt x="13" y="23"/>
                </a:moveTo>
                <a:cubicBezTo>
                  <a:pt x="16" y="18"/>
                  <a:pt x="24" y="17"/>
                  <a:pt x="30" y="20"/>
                </a:cubicBezTo>
                <a:cubicBezTo>
                  <a:pt x="29" y="23"/>
                  <a:pt x="29" y="26"/>
                  <a:pt x="29" y="28"/>
                </a:cubicBezTo>
                <a:cubicBezTo>
                  <a:pt x="27" y="29"/>
                  <a:pt x="25" y="31"/>
                  <a:pt x="24" y="33"/>
                </a:cubicBezTo>
                <a:cubicBezTo>
                  <a:pt x="23" y="34"/>
                  <a:pt x="22" y="35"/>
                  <a:pt x="22" y="36"/>
                </a:cubicBezTo>
                <a:cubicBezTo>
                  <a:pt x="19" y="36"/>
                  <a:pt x="16" y="36"/>
                  <a:pt x="14" y="38"/>
                </a:cubicBezTo>
                <a:cubicBezTo>
                  <a:pt x="10" y="33"/>
                  <a:pt x="10" y="28"/>
                  <a:pt x="13" y="23"/>
                </a:cubicBezTo>
                <a:close/>
                <a:moveTo>
                  <a:pt x="0" y="61"/>
                </a:moveTo>
                <a:cubicBezTo>
                  <a:pt x="1" y="56"/>
                  <a:pt x="3" y="53"/>
                  <a:pt x="7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8" y="55"/>
                  <a:pt x="10" y="59"/>
                  <a:pt x="14" y="61"/>
                </a:cubicBezTo>
                <a:cubicBezTo>
                  <a:pt x="14" y="61"/>
                  <a:pt x="14" y="62"/>
                  <a:pt x="14" y="62"/>
                </a:cubicBezTo>
                <a:cubicBezTo>
                  <a:pt x="14" y="63"/>
                  <a:pt x="14" y="65"/>
                  <a:pt x="14" y="66"/>
                </a:cubicBezTo>
                <a:cubicBezTo>
                  <a:pt x="12" y="67"/>
                  <a:pt x="10" y="70"/>
                  <a:pt x="9" y="72"/>
                </a:cubicBezTo>
                <a:cubicBezTo>
                  <a:pt x="4" y="70"/>
                  <a:pt x="0" y="66"/>
                  <a:pt x="0" y="61"/>
                </a:cubicBezTo>
                <a:close/>
                <a:moveTo>
                  <a:pt x="7" y="102"/>
                </a:moveTo>
                <a:cubicBezTo>
                  <a:pt x="4" y="97"/>
                  <a:pt x="5" y="90"/>
                  <a:pt x="10" y="85"/>
                </a:cubicBezTo>
                <a:cubicBezTo>
                  <a:pt x="12" y="88"/>
                  <a:pt x="15" y="89"/>
                  <a:pt x="18" y="90"/>
                </a:cubicBezTo>
                <a:cubicBezTo>
                  <a:pt x="18" y="92"/>
                  <a:pt x="18" y="94"/>
                  <a:pt x="20" y="95"/>
                </a:cubicBezTo>
                <a:cubicBezTo>
                  <a:pt x="20" y="96"/>
                  <a:pt x="21" y="97"/>
                  <a:pt x="22" y="98"/>
                </a:cubicBezTo>
                <a:cubicBezTo>
                  <a:pt x="21" y="101"/>
                  <a:pt x="21" y="104"/>
                  <a:pt x="21" y="106"/>
                </a:cubicBezTo>
                <a:cubicBezTo>
                  <a:pt x="16" y="108"/>
                  <a:pt x="10" y="107"/>
                  <a:pt x="7" y="102"/>
                </a:cubicBezTo>
                <a:close/>
                <a:moveTo>
                  <a:pt x="36" y="128"/>
                </a:moveTo>
                <a:cubicBezTo>
                  <a:pt x="31" y="126"/>
                  <a:pt x="29" y="121"/>
                  <a:pt x="29" y="116"/>
                </a:cubicBezTo>
                <a:cubicBezTo>
                  <a:pt x="33" y="118"/>
                  <a:pt x="38" y="117"/>
                  <a:pt x="41" y="115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3" y="116"/>
                  <a:pt x="45" y="116"/>
                  <a:pt x="46" y="116"/>
                </a:cubicBezTo>
                <a:cubicBezTo>
                  <a:pt x="47" y="119"/>
                  <a:pt x="48" y="122"/>
                  <a:pt x="50" y="124"/>
                </a:cubicBezTo>
                <a:cubicBezTo>
                  <a:pt x="46" y="128"/>
                  <a:pt x="41" y="130"/>
                  <a:pt x="36" y="128"/>
                </a:cubicBezTo>
                <a:close/>
                <a:moveTo>
                  <a:pt x="79" y="133"/>
                </a:moveTo>
                <a:cubicBezTo>
                  <a:pt x="74" y="135"/>
                  <a:pt x="68" y="132"/>
                  <a:pt x="65" y="126"/>
                </a:cubicBezTo>
                <a:cubicBezTo>
                  <a:pt x="68" y="125"/>
                  <a:pt x="70" y="122"/>
                  <a:pt x="71" y="120"/>
                </a:cubicBezTo>
                <a:cubicBezTo>
                  <a:pt x="73" y="120"/>
                  <a:pt x="75" y="120"/>
                  <a:pt x="77" y="120"/>
                </a:cubicBezTo>
                <a:cubicBezTo>
                  <a:pt x="78" y="119"/>
                  <a:pt x="79" y="119"/>
                  <a:pt x="80" y="118"/>
                </a:cubicBezTo>
                <a:cubicBezTo>
                  <a:pt x="82" y="120"/>
                  <a:pt x="85" y="121"/>
                  <a:pt x="88" y="122"/>
                </a:cubicBezTo>
                <a:cubicBezTo>
                  <a:pt x="88" y="127"/>
                  <a:pt x="84" y="132"/>
                  <a:pt x="79" y="133"/>
                </a:cubicBezTo>
                <a:close/>
                <a:moveTo>
                  <a:pt x="119" y="110"/>
                </a:moveTo>
                <a:cubicBezTo>
                  <a:pt x="115" y="116"/>
                  <a:pt x="108" y="117"/>
                  <a:pt x="101" y="114"/>
                </a:cubicBezTo>
                <a:cubicBezTo>
                  <a:pt x="103" y="111"/>
                  <a:pt x="103" y="109"/>
                  <a:pt x="102" y="106"/>
                </a:cubicBezTo>
                <a:cubicBezTo>
                  <a:pt x="105" y="105"/>
                  <a:pt x="107" y="103"/>
                  <a:pt x="108" y="101"/>
                </a:cubicBezTo>
                <a:cubicBezTo>
                  <a:pt x="108" y="100"/>
                  <a:pt x="109" y="99"/>
                  <a:pt x="109" y="98"/>
                </a:cubicBezTo>
                <a:cubicBezTo>
                  <a:pt x="112" y="98"/>
                  <a:pt x="115" y="98"/>
                  <a:pt x="117" y="96"/>
                </a:cubicBezTo>
                <a:cubicBezTo>
                  <a:pt x="121" y="100"/>
                  <a:pt x="121" y="106"/>
                  <a:pt x="119" y="110"/>
                </a:cubicBezTo>
                <a:close/>
                <a:moveTo>
                  <a:pt x="133" y="72"/>
                </a:moveTo>
                <a:cubicBezTo>
                  <a:pt x="133" y="77"/>
                  <a:pt x="129" y="82"/>
                  <a:pt x="124" y="84"/>
                </a:cubicBezTo>
                <a:cubicBezTo>
                  <a:pt x="124" y="80"/>
                  <a:pt x="121" y="77"/>
                  <a:pt x="119" y="75"/>
                </a:cubicBezTo>
                <a:cubicBezTo>
                  <a:pt x="119" y="73"/>
                  <a:pt x="119" y="72"/>
                  <a:pt x="119" y="71"/>
                </a:cubicBezTo>
                <a:cubicBezTo>
                  <a:pt x="119" y="70"/>
                  <a:pt x="119" y="68"/>
                  <a:pt x="118" y="67"/>
                </a:cubicBezTo>
                <a:cubicBezTo>
                  <a:pt x="121" y="66"/>
                  <a:pt x="123" y="64"/>
                  <a:pt x="124" y="61"/>
                </a:cubicBezTo>
                <a:cubicBezTo>
                  <a:pt x="129" y="63"/>
                  <a:pt x="133" y="67"/>
                  <a:pt x="133" y="72"/>
                </a:cubicBezTo>
                <a:close/>
                <a:moveTo>
                  <a:pt x="125" y="34"/>
                </a:moveTo>
                <a:cubicBezTo>
                  <a:pt x="128" y="38"/>
                  <a:pt x="127" y="45"/>
                  <a:pt x="123" y="49"/>
                </a:cubicBezTo>
                <a:cubicBezTo>
                  <a:pt x="121" y="46"/>
                  <a:pt x="117" y="44"/>
                  <a:pt x="113" y="43"/>
                </a:cubicBezTo>
                <a:cubicBezTo>
                  <a:pt x="113" y="42"/>
                  <a:pt x="113" y="41"/>
                  <a:pt x="112" y="41"/>
                </a:cubicBezTo>
                <a:cubicBezTo>
                  <a:pt x="111" y="40"/>
                  <a:pt x="111" y="39"/>
                  <a:pt x="110" y="38"/>
                </a:cubicBezTo>
                <a:cubicBezTo>
                  <a:pt x="111" y="35"/>
                  <a:pt x="111" y="32"/>
                  <a:pt x="111" y="30"/>
                </a:cubicBezTo>
                <a:cubicBezTo>
                  <a:pt x="116" y="28"/>
                  <a:pt x="122" y="30"/>
                  <a:pt x="125" y="34"/>
                </a:cubicBezTo>
                <a:close/>
                <a:moveTo>
                  <a:pt x="95" y="6"/>
                </a:moveTo>
                <a:cubicBezTo>
                  <a:pt x="100" y="8"/>
                  <a:pt x="103" y="14"/>
                  <a:pt x="103" y="20"/>
                </a:cubicBezTo>
                <a:cubicBezTo>
                  <a:pt x="99" y="18"/>
                  <a:pt x="95" y="19"/>
                  <a:pt x="92" y="21"/>
                </a:cubicBezTo>
                <a:cubicBezTo>
                  <a:pt x="91" y="20"/>
                  <a:pt x="90" y="19"/>
                  <a:pt x="89" y="19"/>
                </a:cubicBezTo>
                <a:cubicBezTo>
                  <a:pt x="88" y="19"/>
                  <a:pt x="86" y="18"/>
                  <a:pt x="85" y="18"/>
                </a:cubicBezTo>
                <a:cubicBezTo>
                  <a:pt x="84" y="15"/>
                  <a:pt x="83" y="13"/>
                  <a:pt x="81" y="11"/>
                </a:cubicBezTo>
                <a:cubicBezTo>
                  <a:pt x="85" y="7"/>
                  <a:pt x="90" y="5"/>
                  <a:pt x="95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46"/>
          <p:cNvSpPr>
            <a:spLocks noEditPoints="1"/>
          </p:cNvSpPr>
          <p:nvPr/>
        </p:nvSpPr>
        <p:spPr bwMode="auto">
          <a:xfrm>
            <a:off x="6331650" y="2699592"/>
            <a:ext cx="237409" cy="239168"/>
          </a:xfrm>
          <a:custGeom>
            <a:avLst/>
            <a:gdLst>
              <a:gd name="T0" fmla="*/ 40 w 114"/>
              <a:gd name="T1" fmla="*/ 9 h 115"/>
              <a:gd name="T2" fmla="*/ 38 w 114"/>
              <a:gd name="T3" fmla="*/ 21 h 115"/>
              <a:gd name="T4" fmla="*/ 35 w 114"/>
              <a:gd name="T5" fmla="*/ 22 h 115"/>
              <a:gd name="T6" fmla="*/ 23 w 114"/>
              <a:gd name="T7" fmla="*/ 18 h 115"/>
              <a:gd name="T8" fmla="*/ 1 w 114"/>
              <a:gd name="T9" fmla="*/ 37 h 115"/>
              <a:gd name="T10" fmla="*/ 18 w 114"/>
              <a:gd name="T11" fmla="*/ 40 h 115"/>
              <a:gd name="T12" fmla="*/ 6 w 114"/>
              <a:gd name="T13" fmla="*/ 48 h 115"/>
              <a:gd name="T14" fmla="*/ 2 w 114"/>
              <a:gd name="T15" fmla="*/ 70 h 115"/>
              <a:gd name="T16" fmla="*/ 17 w 114"/>
              <a:gd name="T17" fmla="*/ 65 h 115"/>
              <a:gd name="T18" fmla="*/ 14 w 114"/>
              <a:gd name="T19" fmla="*/ 68 h 115"/>
              <a:gd name="T20" fmla="*/ 2 w 114"/>
              <a:gd name="T21" fmla="*/ 70 h 115"/>
              <a:gd name="T22" fmla="*/ 16 w 114"/>
              <a:gd name="T23" fmla="*/ 89 h 115"/>
              <a:gd name="T24" fmla="*/ 30 w 114"/>
              <a:gd name="T25" fmla="*/ 103 h 115"/>
              <a:gd name="T26" fmla="*/ 49 w 114"/>
              <a:gd name="T27" fmla="*/ 115 h 115"/>
              <a:gd name="T28" fmla="*/ 49 w 114"/>
              <a:gd name="T29" fmla="*/ 99 h 115"/>
              <a:gd name="T30" fmla="*/ 52 w 114"/>
              <a:gd name="T31" fmla="*/ 99 h 115"/>
              <a:gd name="T32" fmla="*/ 59 w 114"/>
              <a:gd name="T33" fmla="*/ 109 h 115"/>
              <a:gd name="T34" fmla="*/ 86 w 114"/>
              <a:gd name="T35" fmla="*/ 107 h 115"/>
              <a:gd name="T36" fmla="*/ 76 w 114"/>
              <a:gd name="T37" fmla="*/ 94 h 115"/>
              <a:gd name="T38" fmla="*/ 79 w 114"/>
              <a:gd name="T39" fmla="*/ 93 h 115"/>
              <a:gd name="T40" fmla="*/ 90 w 114"/>
              <a:gd name="T41" fmla="*/ 96 h 115"/>
              <a:gd name="T42" fmla="*/ 112 w 114"/>
              <a:gd name="T43" fmla="*/ 77 h 115"/>
              <a:gd name="T44" fmla="*/ 95 w 114"/>
              <a:gd name="T45" fmla="*/ 75 h 115"/>
              <a:gd name="T46" fmla="*/ 97 w 114"/>
              <a:gd name="T47" fmla="*/ 73 h 115"/>
              <a:gd name="T48" fmla="*/ 112 w 114"/>
              <a:gd name="T49" fmla="*/ 77 h 115"/>
              <a:gd name="T50" fmla="*/ 108 w 114"/>
              <a:gd name="T51" fmla="*/ 55 h 115"/>
              <a:gd name="T52" fmla="*/ 99 w 114"/>
              <a:gd name="T53" fmla="*/ 48 h 115"/>
              <a:gd name="T54" fmla="*/ 112 w 114"/>
              <a:gd name="T55" fmla="*/ 42 h 115"/>
              <a:gd name="T56" fmla="*/ 98 w 114"/>
              <a:gd name="T57" fmla="*/ 27 h 115"/>
              <a:gd name="T58" fmla="*/ 86 w 114"/>
              <a:gd name="T59" fmla="*/ 27 h 115"/>
              <a:gd name="T60" fmla="*/ 85 w 114"/>
              <a:gd name="T61" fmla="*/ 13 h 115"/>
              <a:gd name="T62" fmla="*/ 63 w 114"/>
              <a:gd name="T63" fmla="*/ 0 h 115"/>
              <a:gd name="T64" fmla="*/ 64 w 114"/>
              <a:gd name="T65" fmla="*/ 16 h 115"/>
              <a:gd name="T66" fmla="*/ 62 w 114"/>
              <a:gd name="T67" fmla="*/ 16 h 115"/>
              <a:gd name="T68" fmla="*/ 54 w 114"/>
              <a:gd name="T69" fmla="*/ 6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4" h="115">
                <a:moveTo>
                  <a:pt x="28" y="7"/>
                </a:moveTo>
                <a:cubicBezTo>
                  <a:pt x="32" y="5"/>
                  <a:pt x="37" y="6"/>
                  <a:pt x="40" y="9"/>
                </a:cubicBezTo>
                <a:cubicBezTo>
                  <a:pt x="38" y="12"/>
                  <a:pt x="37" y="17"/>
                  <a:pt x="38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7" y="21"/>
                  <a:pt x="37" y="21"/>
                  <a:pt x="36" y="21"/>
                </a:cubicBezTo>
                <a:cubicBezTo>
                  <a:pt x="36" y="22"/>
                  <a:pt x="36" y="22"/>
                  <a:pt x="35" y="22"/>
                </a:cubicBezTo>
                <a:cubicBezTo>
                  <a:pt x="34" y="21"/>
                  <a:pt x="33" y="21"/>
                  <a:pt x="33" y="20"/>
                </a:cubicBezTo>
                <a:cubicBezTo>
                  <a:pt x="30" y="18"/>
                  <a:pt x="26" y="17"/>
                  <a:pt x="23" y="18"/>
                </a:cubicBezTo>
                <a:cubicBezTo>
                  <a:pt x="23" y="13"/>
                  <a:pt x="24" y="9"/>
                  <a:pt x="28" y="7"/>
                </a:cubicBezTo>
                <a:close/>
                <a:moveTo>
                  <a:pt x="1" y="37"/>
                </a:moveTo>
                <a:cubicBezTo>
                  <a:pt x="2" y="32"/>
                  <a:pt x="7" y="29"/>
                  <a:pt x="13" y="29"/>
                </a:cubicBezTo>
                <a:cubicBezTo>
                  <a:pt x="13" y="33"/>
                  <a:pt x="15" y="37"/>
                  <a:pt x="18" y="40"/>
                </a:cubicBezTo>
                <a:cubicBezTo>
                  <a:pt x="18" y="40"/>
                  <a:pt x="18" y="40"/>
                  <a:pt x="18" y="41"/>
                </a:cubicBezTo>
                <a:cubicBezTo>
                  <a:pt x="13" y="41"/>
                  <a:pt x="8" y="44"/>
                  <a:pt x="6" y="48"/>
                </a:cubicBezTo>
                <a:cubicBezTo>
                  <a:pt x="2" y="45"/>
                  <a:pt x="0" y="41"/>
                  <a:pt x="1" y="37"/>
                </a:cubicBezTo>
                <a:close/>
                <a:moveTo>
                  <a:pt x="2" y="70"/>
                </a:moveTo>
                <a:cubicBezTo>
                  <a:pt x="0" y="66"/>
                  <a:pt x="3" y="61"/>
                  <a:pt x="7" y="59"/>
                </a:cubicBezTo>
                <a:cubicBezTo>
                  <a:pt x="9" y="62"/>
                  <a:pt x="13" y="64"/>
                  <a:pt x="17" y="65"/>
                </a:cubicBezTo>
                <a:cubicBezTo>
                  <a:pt x="17" y="65"/>
                  <a:pt x="17" y="65"/>
                  <a:pt x="17" y="66"/>
                </a:cubicBezTo>
                <a:cubicBezTo>
                  <a:pt x="16" y="66"/>
                  <a:pt x="15" y="67"/>
                  <a:pt x="14" y="68"/>
                </a:cubicBezTo>
                <a:cubicBezTo>
                  <a:pt x="11" y="70"/>
                  <a:pt x="9" y="73"/>
                  <a:pt x="9" y="77"/>
                </a:cubicBezTo>
                <a:cubicBezTo>
                  <a:pt x="5" y="76"/>
                  <a:pt x="3" y="74"/>
                  <a:pt x="2" y="70"/>
                </a:cubicBezTo>
                <a:close/>
                <a:moveTo>
                  <a:pt x="19" y="102"/>
                </a:moveTo>
                <a:cubicBezTo>
                  <a:pt x="15" y="100"/>
                  <a:pt x="14" y="94"/>
                  <a:pt x="16" y="89"/>
                </a:cubicBezTo>
                <a:cubicBezTo>
                  <a:pt x="19" y="91"/>
                  <a:pt x="24" y="90"/>
                  <a:pt x="27" y="88"/>
                </a:cubicBezTo>
                <a:cubicBezTo>
                  <a:pt x="25" y="93"/>
                  <a:pt x="26" y="99"/>
                  <a:pt x="30" y="103"/>
                </a:cubicBezTo>
                <a:cubicBezTo>
                  <a:pt x="26" y="105"/>
                  <a:pt x="22" y="105"/>
                  <a:pt x="19" y="102"/>
                </a:cubicBezTo>
                <a:close/>
                <a:moveTo>
                  <a:pt x="49" y="115"/>
                </a:moveTo>
                <a:cubicBezTo>
                  <a:pt x="45" y="114"/>
                  <a:pt x="41" y="111"/>
                  <a:pt x="40" y="106"/>
                </a:cubicBezTo>
                <a:cubicBezTo>
                  <a:pt x="44" y="105"/>
                  <a:pt x="47" y="102"/>
                  <a:pt x="49" y="99"/>
                </a:cubicBezTo>
                <a:cubicBezTo>
                  <a:pt x="50" y="99"/>
                  <a:pt x="51" y="99"/>
                  <a:pt x="51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2" y="99"/>
                  <a:pt x="52" y="100"/>
                  <a:pt x="52" y="100"/>
                </a:cubicBezTo>
                <a:cubicBezTo>
                  <a:pt x="53" y="104"/>
                  <a:pt x="56" y="107"/>
                  <a:pt x="59" y="109"/>
                </a:cubicBezTo>
                <a:cubicBezTo>
                  <a:pt x="57" y="113"/>
                  <a:pt x="54" y="115"/>
                  <a:pt x="49" y="115"/>
                </a:cubicBezTo>
                <a:close/>
                <a:moveTo>
                  <a:pt x="86" y="107"/>
                </a:moveTo>
                <a:cubicBezTo>
                  <a:pt x="83" y="110"/>
                  <a:pt x="77" y="109"/>
                  <a:pt x="73" y="106"/>
                </a:cubicBezTo>
                <a:cubicBezTo>
                  <a:pt x="76" y="103"/>
                  <a:pt x="77" y="98"/>
                  <a:pt x="76" y="94"/>
                </a:cubicBezTo>
                <a:cubicBezTo>
                  <a:pt x="77" y="94"/>
                  <a:pt x="77" y="94"/>
                  <a:pt x="78" y="93"/>
                </a:cubicBezTo>
                <a:cubicBezTo>
                  <a:pt x="78" y="93"/>
                  <a:pt x="78" y="93"/>
                  <a:pt x="79" y="93"/>
                </a:cubicBezTo>
                <a:cubicBezTo>
                  <a:pt x="80" y="93"/>
                  <a:pt x="80" y="94"/>
                  <a:pt x="81" y="94"/>
                </a:cubicBezTo>
                <a:cubicBezTo>
                  <a:pt x="84" y="96"/>
                  <a:pt x="87" y="97"/>
                  <a:pt x="90" y="96"/>
                </a:cubicBezTo>
                <a:cubicBezTo>
                  <a:pt x="91" y="101"/>
                  <a:pt x="90" y="105"/>
                  <a:pt x="86" y="107"/>
                </a:cubicBezTo>
                <a:close/>
                <a:moveTo>
                  <a:pt x="112" y="77"/>
                </a:moveTo>
                <a:cubicBezTo>
                  <a:pt x="111" y="82"/>
                  <a:pt x="106" y="85"/>
                  <a:pt x="101" y="85"/>
                </a:cubicBezTo>
                <a:cubicBezTo>
                  <a:pt x="101" y="81"/>
                  <a:pt x="99" y="77"/>
                  <a:pt x="95" y="75"/>
                </a:cubicBezTo>
                <a:cubicBezTo>
                  <a:pt x="95" y="74"/>
                  <a:pt x="96" y="74"/>
                  <a:pt x="96" y="74"/>
                </a:cubicBezTo>
                <a:cubicBezTo>
                  <a:pt x="96" y="74"/>
                  <a:pt x="97" y="73"/>
                  <a:pt x="97" y="73"/>
                </a:cubicBezTo>
                <a:cubicBezTo>
                  <a:pt x="102" y="73"/>
                  <a:pt x="106" y="71"/>
                  <a:pt x="108" y="67"/>
                </a:cubicBezTo>
                <a:cubicBezTo>
                  <a:pt x="111" y="70"/>
                  <a:pt x="112" y="73"/>
                  <a:pt x="112" y="77"/>
                </a:cubicBezTo>
                <a:close/>
                <a:moveTo>
                  <a:pt x="112" y="42"/>
                </a:moveTo>
                <a:cubicBezTo>
                  <a:pt x="114" y="47"/>
                  <a:pt x="112" y="52"/>
                  <a:pt x="108" y="55"/>
                </a:cubicBezTo>
                <a:cubicBezTo>
                  <a:pt x="106" y="52"/>
                  <a:pt x="102" y="50"/>
                  <a:pt x="98" y="49"/>
                </a:cubicBezTo>
                <a:cubicBezTo>
                  <a:pt x="98" y="49"/>
                  <a:pt x="99" y="49"/>
                  <a:pt x="99" y="48"/>
                </a:cubicBezTo>
                <a:cubicBezTo>
                  <a:pt x="103" y="46"/>
                  <a:pt x="106" y="41"/>
                  <a:pt x="105" y="36"/>
                </a:cubicBezTo>
                <a:cubicBezTo>
                  <a:pt x="108" y="37"/>
                  <a:pt x="111" y="39"/>
                  <a:pt x="112" y="42"/>
                </a:cubicBezTo>
                <a:close/>
                <a:moveTo>
                  <a:pt x="95" y="14"/>
                </a:moveTo>
                <a:cubicBezTo>
                  <a:pt x="99" y="16"/>
                  <a:pt x="100" y="22"/>
                  <a:pt x="98" y="27"/>
                </a:cubicBezTo>
                <a:cubicBezTo>
                  <a:pt x="94" y="25"/>
                  <a:pt x="90" y="26"/>
                  <a:pt x="86" y="28"/>
                </a:cubicBezTo>
                <a:cubicBezTo>
                  <a:pt x="86" y="28"/>
                  <a:pt x="86" y="28"/>
                  <a:pt x="86" y="27"/>
                </a:cubicBezTo>
                <a:cubicBezTo>
                  <a:pt x="86" y="27"/>
                  <a:pt x="86" y="26"/>
                  <a:pt x="86" y="26"/>
                </a:cubicBezTo>
                <a:cubicBezTo>
                  <a:pt x="88" y="22"/>
                  <a:pt x="88" y="16"/>
                  <a:pt x="85" y="13"/>
                </a:cubicBezTo>
                <a:cubicBezTo>
                  <a:pt x="88" y="11"/>
                  <a:pt x="92" y="12"/>
                  <a:pt x="95" y="14"/>
                </a:cubicBezTo>
                <a:close/>
                <a:moveTo>
                  <a:pt x="63" y="0"/>
                </a:moveTo>
                <a:cubicBezTo>
                  <a:pt x="68" y="0"/>
                  <a:pt x="72" y="4"/>
                  <a:pt x="73" y="9"/>
                </a:cubicBezTo>
                <a:cubicBezTo>
                  <a:pt x="69" y="10"/>
                  <a:pt x="66" y="13"/>
                  <a:pt x="64" y="16"/>
                </a:cubicBez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1" y="12"/>
                  <a:pt x="58" y="8"/>
                  <a:pt x="54" y="6"/>
                </a:cubicBezTo>
                <a:cubicBezTo>
                  <a:pt x="56" y="2"/>
                  <a:pt x="59" y="0"/>
                  <a:pt x="6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47"/>
          <p:cNvSpPr>
            <a:spLocks noEditPoints="1"/>
          </p:cNvSpPr>
          <p:nvPr/>
        </p:nvSpPr>
        <p:spPr bwMode="auto">
          <a:xfrm>
            <a:off x="6348356" y="2714540"/>
            <a:ext cx="206634" cy="210151"/>
          </a:xfrm>
          <a:custGeom>
            <a:avLst/>
            <a:gdLst>
              <a:gd name="T0" fmla="*/ 51 w 99"/>
              <a:gd name="T1" fmla="*/ 9 h 101"/>
              <a:gd name="T2" fmla="*/ 43 w 99"/>
              <a:gd name="T3" fmla="*/ 20 h 101"/>
              <a:gd name="T4" fmla="*/ 33 w 99"/>
              <a:gd name="T5" fmla="*/ 13 h 101"/>
              <a:gd name="T6" fmla="*/ 9 w 99"/>
              <a:gd name="T7" fmla="*/ 17 h 101"/>
              <a:gd name="T8" fmla="*/ 25 w 99"/>
              <a:gd name="T9" fmla="*/ 17 h 101"/>
              <a:gd name="T10" fmla="*/ 26 w 99"/>
              <a:gd name="T11" fmla="*/ 30 h 101"/>
              <a:gd name="T12" fmla="*/ 12 w 99"/>
              <a:gd name="T13" fmla="*/ 31 h 101"/>
              <a:gd name="T14" fmla="*/ 0 w 99"/>
              <a:gd name="T15" fmla="*/ 45 h 101"/>
              <a:gd name="T16" fmla="*/ 15 w 99"/>
              <a:gd name="T17" fmla="*/ 48 h 101"/>
              <a:gd name="T18" fmla="*/ 0 w 99"/>
              <a:gd name="T19" fmla="*/ 45 h 101"/>
              <a:gd name="T20" fmla="*/ 8 w 99"/>
              <a:gd name="T21" fmla="*/ 63 h 101"/>
              <a:gd name="T22" fmla="*/ 21 w 99"/>
              <a:gd name="T23" fmla="*/ 67 h 101"/>
              <a:gd name="T24" fmla="*/ 18 w 99"/>
              <a:gd name="T25" fmla="*/ 78 h 101"/>
              <a:gd name="T26" fmla="*/ 26 w 99"/>
              <a:gd name="T27" fmla="*/ 95 h 101"/>
              <a:gd name="T28" fmla="*/ 34 w 99"/>
              <a:gd name="T29" fmla="*/ 82 h 101"/>
              <a:gd name="T30" fmla="*/ 26 w 99"/>
              <a:gd name="T31" fmla="*/ 95 h 101"/>
              <a:gd name="T32" fmla="*/ 47 w 99"/>
              <a:gd name="T33" fmla="*/ 92 h 101"/>
              <a:gd name="T34" fmla="*/ 54 w 99"/>
              <a:gd name="T35" fmla="*/ 82 h 101"/>
              <a:gd name="T36" fmla="*/ 55 w 99"/>
              <a:gd name="T37" fmla="*/ 83 h 101"/>
              <a:gd name="T38" fmla="*/ 59 w 99"/>
              <a:gd name="T39" fmla="*/ 100 h 101"/>
              <a:gd name="T40" fmla="*/ 75 w 99"/>
              <a:gd name="T41" fmla="*/ 85 h 101"/>
              <a:gd name="T42" fmla="*/ 72 w 99"/>
              <a:gd name="T43" fmla="*/ 72 h 101"/>
              <a:gd name="T44" fmla="*/ 75 w 99"/>
              <a:gd name="T45" fmla="*/ 72 h 101"/>
              <a:gd name="T46" fmla="*/ 88 w 99"/>
              <a:gd name="T47" fmla="*/ 82 h 101"/>
              <a:gd name="T48" fmla="*/ 89 w 99"/>
              <a:gd name="T49" fmla="*/ 63 h 101"/>
              <a:gd name="T50" fmla="*/ 82 w 99"/>
              <a:gd name="T51" fmla="*/ 53 h 101"/>
              <a:gd name="T52" fmla="*/ 89 w 99"/>
              <a:gd name="T53" fmla="*/ 45 h 101"/>
              <a:gd name="T54" fmla="*/ 93 w 99"/>
              <a:gd name="T55" fmla="*/ 25 h 101"/>
              <a:gd name="T56" fmla="*/ 89 w 99"/>
              <a:gd name="T57" fmla="*/ 39 h 101"/>
              <a:gd name="T58" fmla="*/ 80 w 99"/>
              <a:gd name="T59" fmla="*/ 23 h 101"/>
              <a:gd name="T60" fmla="*/ 71 w 99"/>
              <a:gd name="T61" fmla="*/ 5 h 101"/>
              <a:gd name="T62" fmla="*/ 75 w 99"/>
              <a:gd name="T63" fmla="*/ 19 h 101"/>
              <a:gd name="T64" fmla="*/ 59 w 99"/>
              <a:gd name="T65" fmla="*/ 1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9" h="101">
                <a:moveTo>
                  <a:pt x="40" y="1"/>
                </a:moveTo>
                <a:cubicBezTo>
                  <a:pt x="45" y="0"/>
                  <a:pt x="49" y="4"/>
                  <a:pt x="51" y="9"/>
                </a:cubicBezTo>
                <a:cubicBezTo>
                  <a:pt x="46" y="11"/>
                  <a:pt x="43" y="15"/>
                  <a:pt x="43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20"/>
                  <a:pt x="43" y="19"/>
                  <a:pt x="43" y="19"/>
                </a:cubicBezTo>
                <a:cubicBezTo>
                  <a:pt x="41" y="15"/>
                  <a:pt x="37" y="13"/>
                  <a:pt x="33" y="13"/>
                </a:cubicBezTo>
                <a:cubicBezTo>
                  <a:pt x="31" y="7"/>
                  <a:pt x="35" y="2"/>
                  <a:pt x="40" y="1"/>
                </a:cubicBezTo>
                <a:close/>
                <a:moveTo>
                  <a:pt x="9" y="17"/>
                </a:moveTo>
                <a:cubicBezTo>
                  <a:pt x="12" y="13"/>
                  <a:pt x="18" y="12"/>
                  <a:pt x="23" y="16"/>
                </a:cubicBezTo>
                <a:cubicBezTo>
                  <a:pt x="24" y="16"/>
                  <a:pt x="24" y="17"/>
                  <a:pt x="25" y="17"/>
                </a:cubicBezTo>
                <a:cubicBezTo>
                  <a:pt x="23" y="21"/>
                  <a:pt x="23" y="25"/>
                  <a:pt x="25" y="29"/>
                </a:cubicBezTo>
                <a:cubicBezTo>
                  <a:pt x="25" y="29"/>
                  <a:pt x="26" y="30"/>
                  <a:pt x="26" y="30"/>
                </a:cubicBezTo>
                <a:cubicBezTo>
                  <a:pt x="25" y="29"/>
                  <a:pt x="23" y="29"/>
                  <a:pt x="22" y="29"/>
                </a:cubicBezTo>
                <a:cubicBezTo>
                  <a:pt x="19" y="28"/>
                  <a:pt x="15" y="28"/>
                  <a:pt x="12" y="31"/>
                </a:cubicBezTo>
                <a:cubicBezTo>
                  <a:pt x="8" y="27"/>
                  <a:pt x="6" y="21"/>
                  <a:pt x="9" y="17"/>
                </a:cubicBezTo>
                <a:close/>
                <a:moveTo>
                  <a:pt x="0" y="45"/>
                </a:moveTo>
                <a:cubicBezTo>
                  <a:pt x="0" y="41"/>
                  <a:pt x="4" y="37"/>
                  <a:pt x="9" y="37"/>
                </a:cubicBezTo>
                <a:cubicBezTo>
                  <a:pt x="8" y="41"/>
                  <a:pt x="11" y="46"/>
                  <a:pt x="15" y="48"/>
                </a:cubicBezTo>
                <a:cubicBezTo>
                  <a:pt x="12" y="49"/>
                  <a:pt x="10" y="52"/>
                  <a:pt x="9" y="55"/>
                </a:cubicBezTo>
                <a:cubicBezTo>
                  <a:pt x="4" y="54"/>
                  <a:pt x="0" y="50"/>
                  <a:pt x="0" y="45"/>
                </a:cubicBezTo>
                <a:close/>
                <a:moveTo>
                  <a:pt x="5" y="77"/>
                </a:moveTo>
                <a:cubicBezTo>
                  <a:pt x="2" y="73"/>
                  <a:pt x="3" y="66"/>
                  <a:pt x="8" y="63"/>
                </a:cubicBezTo>
                <a:cubicBezTo>
                  <a:pt x="8" y="63"/>
                  <a:pt x="9" y="62"/>
                  <a:pt x="10" y="62"/>
                </a:cubicBezTo>
                <a:cubicBezTo>
                  <a:pt x="12" y="65"/>
                  <a:pt x="16" y="67"/>
                  <a:pt x="21" y="67"/>
                </a:cubicBezTo>
                <a:cubicBezTo>
                  <a:pt x="20" y="67"/>
                  <a:pt x="20" y="68"/>
                  <a:pt x="20" y="68"/>
                </a:cubicBezTo>
                <a:cubicBezTo>
                  <a:pt x="18" y="71"/>
                  <a:pt x="17" y="75"/>
                  <a:pt x="18" y="78"/>
                </a:cubicBezTo>
                <a:cubicBezTo>
                  <a:pt x="14" y="81"/>
                  <a:pt x="8" y="81"/>
                  <a:pt x="5" y="77"/>
                </a:cubicBezTo>
                <a:close/>
                <a:moveTo>
                  <a:pt x="26" y="95"/>
                </a:moveTo>
                <a:cubicBezTo>
                  <a:pt x="22" y="94"/>
                  <a:pt x="20" y="88"/>
                  <a:pt x="22" y="83"/>
                </a:cubicBezTo>
                <a:cubicBezTo>
                  <a:pt x="26" y="86"/>
                  <a:pt x="31" y="85"/>
                  <a:pt x="34" y="82"/>
                </a:cubicBezTo>
                <a:cubicBezTo>
                  <a:pt x="34" y="85"/>
                  <a:pt x="36" y="88"/>
                  <a:pt x="39" y="90"/>
                </a:cubicBezTo>
                <a:cubicBezTo>
                  <a:pt x="36" y="95"/>
                  <a:pt x="31" y="97"/>
                  <a:pt x="26" y="95"/>
                </a:cubicBezTo>
                <a:close/>
                <a:moveTo>
                  <a:pt x="59" y="100"/>
                </a:moveTo>
                <a:cubicBezTo>
                  <a:pt x="54" y="101"/>
                  <a:pt x="49" y="98"/>
                  <a:pt x="47" y="92"/>
                </a:cubicBezTo>
                <a:cubicBezTo>
                  <a:pt x="47" y="92"/>
                  <a:pt x="47" y="92"/>
                  <a:pt x="47" y="91"/>
                </a:cubicBezTo>
                <a:cubicBezTo>
                  <a:pt x="51" y="90"/>
                  <a:pt x="54" y="86"/>
                  <a:pt x="54" y="82"/>
                </a:cubicBezTo>
                <a:cubicBezTo>
                  <a:pt x="54" y="82"/>
                  <a:pt x="54" y="81"/>
                  <a:pt x="54" y="81"/>
                </a:cubicBezTo>
                <a:cubicBezTo>
                  <a:pt x="55" y="82"/>
                  <a:pt x="55" y="82"/>
                  <a:pt x="55" y="83"/>
                </a:cubicBezTo>
                <a:cubicBezTo>
                  <a:pt x="58" y="86"/>
                  <a:pt x="61" y="88"/>
                  <a:pt x="65" y="88"/>
                </a:cubicBezTo>
                <a:cubicBezTo>
                  <a:pt x="66" y="93"/>
                  <a:pt x="64" y="98"/>
                  <a:pt x="59" y="100"/>
                </a:cubicBezTo>
                <a:close/>
                <a:moveTo>
                  <a:pt x="88" y="82"/>
                </a:moveTo>
                <a:cubicBezTo>
                  <a:pt x="86" y="87"/>
                  <a:pt x="80" y="88"/>
                  <a:pt x="75" y="85"/>
                </a:cubicBezTo>
                <a:cubicBezTo>
                  <a:pt x="74" y="85"/>
                  <a:pt x="73" y="84"/>
                  <a:pt x="73" y="84"/>
                </a:cubicBezTo>
                <a:cubicBezTo>
                  <a:pt x="75" y="80"/>
                  <a:pt x="74" y="75"/>
                  <a:pt x="72" y="72"/>
                </a:cubicBezTo>
                <a:cubicBezTo>
                  <a:pt x="72" y="71"/>
                  <a:pt x="72" y="71"/>
                  <a:pt x="72" y="71"/>
                </a:cubicBezTo>
                <a:cubicBezTo>
                  <a:pt x="73" y="72"/>
                  <a:pt x="74" y="72"/>
                  <a:pt x="75" y="72"/>
                </a:cubicBezTo>
                <a:cubicBezTo>
                  <a:pt x="79" y="73"/>
                  <a:pt x="83" y="72"/>
                  <a:pt x="85" y="70"/>
                </a:cubicBezTo>
                <a:cubicBezTo>
                  <a:pt x="89" y="73"/>
                  <a:pt x="91" y="78"/>
                  <a:pt x="88" y="82"/>
                </a:cubicBezTo>
                <a:close/>
                <a:moveTo>
                  <a:pt x="99" y="54"/>
                </a:moveTo>
                <a:cubicBezTo>
                  <a:pt x="99" y="59"/>
                  <a:pt x="95" y="63"/>
                  <a:pt x="89" y="63"/>
                </a:cubicBezTo>
                <a:cubicBezTo>
                  <a:pt x="89" y="64"/>
                  <a:pt x="89" y="64"/>
                  <a:pt x="89" y="64"/>
                </a:cubicBezTo>
                <a:cubicBezTo>
                  <a:pt x="89" y="59"/>
                  <a:pt x="86" y="55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6" y="52"/>
                  <a:pt x="89" y="49"/>
                  <a:pt x="89" y="45"/>
                </a:cubicBezTo>
                <a:cubicBezTo>
                  <a:pt x="95" y="45"/>
                  <a:pt x="99" y="49"/>
                  <a:pt x="99" y="54"/>
                </a:cubicBezTo>
                <a:close/>
                <a:moveTo>
                  <a:pt x="93" y="25"/>
                </a:moveTo>
                <a:cubicBezTo>
                  <a:pt x="96" y="30"/>
                  <a:pt x="94" y="36"/>
                  <a:pt x="89" y="39"/>
                </a:cubicBezTo>
                <a:cubicBezTo>
                  <a:pt x="89" y="39"/>
                  <a:pt x="89" y="39"/>
                  <a:pt x="89" y="39"/>
                </a:cubicBezTo>
                <a:cubicBezTo>
                  <a:pt x="87" y="35"/>
                  <a:pt x="83" y="33"/>
                  <a:pt x="78" y="34"/>
                </a:cubicBezTo>
                <a:cubicBezTo>
                  <a:pt x="80" y="30"/>
                  <a:pt x="81" y="27"/>
                  <a:pt x="80" y="23"/>
                </a:cubicBezTo>
                <a:cubicBezTo>
                  <a:pt x="84" y="21"/>
                  <a:pt x="90" y="21"/>
                  <a:pt x="93" y="25"/>
                </a:cubicBezTo>
                <a:close/>
                <a:moveTo>
                  <a:pt x="71" y="5"/>
                </a:moveTo>
                <a:cubicBezTo>
                  <a:pt x="76" y="7"/>
                  <a:pt x="78" y="12"/>
                  <a:pt x="76" y="18"/>
                </a:cubicBezTo>
                <a:cubicBezTo>
                  <a:pt x="76" y="18"/>
                  <a:pt x="75" y="18"/>
                  <a:pt x="75" y="19"/>
                </a:cubicBezTo>
                <a:cubicBezTo>
                  <a:pt x="71" y="16"/>
                  <a:pt x="67" y="17"/>
                  <a:pt x="63" y="20"/>
                </a:cubicBezTo>
                <a:cubicBezTo>
                  <a:pt x="63" y="17"/>
                  <a:pt x="62" y="13"/>
                  <a:pt x="59" y="11"/>
                </a:cubicBezTo>
                <a:cubicBezTo>
                  <a:pt x="61" y="6"/>
                  <a:pt x="66" y="3"/>
                  <a:pt x="71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48"/>
          <p:cNvSpPr>
            <a:spLocks noEditPoints="1"/>
          </p:cNvSpPr>
          <p:nvPr/>
        </p:nvSpPr>
        <p:spPr bwMode="auto">
          <a:xfrm>
            <a:off x="6371218" y="2739160"/>
            <a:ext cx="160911" cy="160031"/>
          </a:xfrm>
          <a:custGeom>
            <a:avLst/>
            <a:gdLst>
              <a:gd name="T0" fmla="*/ 19 w 77"/>
              <a:gd name="T1" fmla="*/ 5 h 77"/>
              <a:gd name="T2" fmla="*/ 29 w 77"/>
              <a:gd name="T3" fmla="*/ 8 h 77"/>
              <a:gd name="T4" fmla="*/ 33 w 77"/>
              <a:gd name="T5" fmla="*/ 18 h 77"/>
              <a:gd name="T6" fmla="*/ 33 w 77"/>
              <a:gd name="T7" fmla="*/ 18 h 77"/>
              <a:gd name="T8" fmla="*/ 23 w 77"/>
              <a:gd name="T9" fmla="*/ 23 h 77"/>
              <a:gd name="T10" fmla="*/ 17 w 77"/>
              <a:gd name="T11" fmla="*/ 15 h 77"/>
              <a:gd name="T12" fmla="*/ 19 w 77"/>
              <a:gd name="T13" fmla="*/ 5 h 77"/>
              <a:gd name="T14" fmla="*/ 1 w 77"/>
              <a:gd name="T15" fmla="*/ 24 h 77"/>
              <a:gd name="T16" fmla="*/ 7 w 77"/>
              <a:gd name="T17" fmla="*/ 33 h 77"/>
              <a:gd name="T18" fmla="*/ 16 w 77"/>
              <a:gd name="T19" fmla="*/ 35 h 77"/>
              <a:gd name="T20" fmla="*/ 21 w 77"/>
              <a:gd name="T21" fmla="*/ 24 h 77"/>
              <a:gd name="T22" fmla="*/ 10 w 77"/>
              <a:gd name="T23" fmla="*/ 20 h 77"/>
              <a:gd name="T24" fmla="*/ 1 w 77"/>
              <a:gd name="T25" fmla="*/ 24 h 77"/>
              <a:gd name="T26" fmla="*/ 1 w 77"/>
              <a:gd name="T27" fmla="*/ 47 h 77"/>
              <a:gd name="T28" fmla="*/ 7 w 77"/>
              <a:gd name="T29" fmla="*/ 38 h 77"/>
              <a:gd name="T30" fmla="*/ 16 w 77"/>
              <a:gd name="T31" fmla="*/ 36 h 77"/>
              <a:gd name="T32" fmla="*/ 16 w 77"/>
              <a:gd name="T33" fmla="*/ 44 h 77"/>
              <a:gd name="T34" fmla="*/ 18 w 77"/>
              <a:gd name="T35" fmla="*/ 49 h 77"/>
              <a:gd name="T36" fmla="*/ 11 w 77"/>
              <a:gd name="T37" fmla="*/ 51 h 77"/>
              <a:gd name="T38" fmla="*/ 1 w 77"/>
              <a:gd name="T39" fmla="*/ 47 h 77"/>
              <a:gd name="T40" fmla="*/ 12 w 77"/>
              <a:gd name="T41" fmla="*/ 68 h 77"/>
              <a:gd name="T42" fmla="*/ 23 w 77"/>
              <a:gd name="T43" fmla="*/ 66 h 77"/>
              <a:gd name="T44" fmla="*/ 27 w 77"/>
              <a:gd name="T45" fmla="*/ 58 h 77"/>
              <a:gd name="T46" fmla="*/ 18 w 77"/>
              <a:gd name="T47" fmla="*/ 50 h 77"/>
              <a:gd name="T48" fmla="*/ 11 w 77"/>
              <a:gd name="T49" fmla="*/ 58 h 77"/>
              <a:gd name="T50" fmla="*/ 12 w 77"/>
              <a:gd name="T51" fmla="*/ 68 h 77"/>
              <a:gd name="T52" fmla="*/ 32 w 77"/>
              <a:gd name="T53" fmla="*/ 77 h 77"/>
              <a:gd name="T54" fmla="*/ 26 w 77"/>
              <a:gd name="T55" fmla="*/ 68 h 77"/>
              <a:gd name="T56" fmla="*/ 28 w 77"/>
              <a:gd name="T57" fmla="*/ 59 h 77"/>
              <a:gd name="T58" fmla="*/ 40 w 77"/>
              <a:gd name="T59" fmla="*/ 61 h 77"/>
              <a:gd name="T60" fmla="*/ 40 w 77"/>
              <a:gd name="T61" fmla="*/ 69 h 77"/>
              <a:gd name="T62" fmla="*/ 32 w 77"/>
              <a:gd name="T63" fmla="*/ 77 h 77"/>
              <a:gd name="T64" fmla="*/ 57 w 77"/>
              <a:gd name="T65" fmla="*/ 72 h 77"/>
              <a:gd name="T66" fmla="*/ 47 w 77"/>
              <a:gd name="T67" fmla="*/ 69 h 77"/>
              <a:gd name="T68" fmla="*/ 42 w 77"/>
              <a:gd name="T69" fmla="*/ 60 h 77"/>
              <a:gd name="T70" fmla="*/ 53 w 77"/>
              <a:gd name="T71" fmla="*/ 54 h 77"/>
              <a:gd name="T72" fmla="*/ 59 w 77"/>
              <a:gd name="T73" fmla="*/ 61 h 77"/>
              <a:gd name="T74" fmla="*/ 57 w 77"/>
              <a:gd name="T75" fmla="*/ 72 h 77"/>
              <a:gd name="T76" fmla="*/ 74 w 77"/>
              <a:gd name="T77" fmla="*/ 52 h 77"/>
              <a:gd name="T78" fmla="*/ 68 w 77"/>
              <a:gd name="T79" fmla="*/ 44 h 77"/>
              <a:gd name="T80" fmla="*/ 59 w 77"/>
              <a:gd name="T81" fmla="*/ 43 h 77"/>
              <a:gd name="T82" fmla="*/ 54 w 77"/>
              <a:gd name="T83" fmla="*/ 53 h 77"/>
              <a:gd name="T84" fmla="*/ 65 w 77"/>
              <a:gd name="T85" fmla="*/ 57 h 77"/>
              <a:gd name="T86" fmla="*/ 74 w 77"/>
              <a:gd name="T87" fmla="*/ 52 h 77"/>
              <a:gd name="T88" fmla="*/ 75 w 77"/>
              <a:gd name="T89" fmla="*/ 29 h 77"/>
              <a:gd name="T90" fmla="*/ 70 w 77"/>
              <a:gd name="T91" fmla="*/ 38 h 77"/>
              <a:gd name="T92" fmla="*/ 59 w 77"/>
              <a:gd name="T93" fmla="*/ 41 h 77"/>
              <a:gd name="T94" fmla="*/ 58 w 77"/>
              <a:gd name="T95" fmla="*/ 35 h 77"/>
              <a:gd name="T96" fmla="*/ 57 w 77"/>
              <a:gd name="T97" fmla="*/ 30 h 77"/>
              <a:gd name="T98" fmla="*/ 65 w 77"/>
              <a:gd name="T99" fmla="*/ 25 h 77"/>
              <a:gd name="T100" fmla="*/ 75 w 77"/>
              <a:gd name="T101" fmla="*/ 29 h 77"/>
              <a:gd name="T102" fmla="*/ 64 w 77"/>
              <a:gd name="T103" fmla="*/ 10 h 77"/>
              <a:gd name="T104" fmla="*/ 53 w 77"/>
              <a:gd name="T105" fmla="*/ 12 h 77"/>
              <a:gd name="T106" fmla="*/ 48 w 77"/>
              <a:gd name="T107" fmla="*/ 21 h 77"/>
              <a:gd name="T108" fmla="*/ 56 w 77"/>
              <a:gd name="T109" fmla="*/ 29 h 77"/>
              <a:gd name="T110" fmla="*/ 65 w 77"/>
              <a:gd name="T111" fmla="*/ 20 h 77"/>
              <a:gd name="T112" fmla="*/ 64 w 77"/>
              <a:gd name="T113" fmla="*/ 10 h 77"/>
              <a:gd name="T114" fmla="*/ 43 w 77"/>
              <a:gd name="T115" fmla="*/ 0 h 77"/>
              <a:gd name="T116" fmla="*/ 49 w 77"/>
              <a:gd name="T117" fmla="*/ 8 h 77"/>
              <a:gd name="T118" fmla="*/ 47 w 77"/>
              <a:gd name="T119" fmla="*/ 20 h 77"/>
              <a:gd name="T120" fmla="*/ 36 w 77"/>
              <a:gd name="T121" fmla="*/ 18 h 77"/>
              <a:gd name="T122" fmla="*/ 35 w 77"/>
              <a:gd name="T123" fmla="*/ 8 h 77"/>
              <a:gd name="T124" fmla="*/ 43 w 77"/>
              <a:gd name="T1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" h="77">
                <a:moveTo>
                  <a:pt x="19" y="5"/>
                </a:moveTo>
                <a:cubicBezTo>
                  <a:pt x="22" y="3"/>
                  <a:pt x="27" y="5"/>
                  <a:pt x="29" y="8"/>
                </a:cubicBezTo>
                <a:cubicBezTo>
                  <a:pt x="30" y="10"/>
                  <a:pt x="32" y="14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29" y="19"/>
                  <a:pt x="25" y="21"/>
                  <a:pt x="23" y="23"/>
                </a:cubicBezTo>
                <a:cubicBezTo>
                  <a:pt x="20" y="21"/>
                  <a:pt x="18" y="17"/>
                  <a:pt x="17" y="15"/>
                </a:cubicBezTo>
                <a:cubicBezTo>
                  <a:pt x="15" y="12"/>
                  <a:pt x="16" y="7"/>
                  <a:pt x="19" y="5"/>
                </a:cubicBezTo>
                <a:close/>
                <a:moveTo>
                  <a:pt x="1" y="24"/>
                </a:moveTo>
                <a:cubicBezTo>
                  <a:pt x="0" y="28"/>
                  <a:pt x="2" y="32"/>
                  <a:pt x="7" y="33"/>
                </a:cubicBezTo>
                <a:cubicBezTo>
                  <a:pt x="9" y="34"/>
                  <a:pt x="12" y="34"/>
                  <a:pt x="16" y="35"/>
                </a:cubicBezTo>
                <a:cubicBezTo>
                  <a:pt x="17" y="31"/>
                  <a:pt x="19" y="27"/>
                  <a:pt x="21" y="24"/>
                </a:cubicBezTo>
                <a:cubicBezTo>
                  <a:pt x="18" y="22"/>
                  <a:pt x="13" y="20"/>
                  <a:pt x="10" y="20"/>
                </a:cubicBezTo>
                <a:cubicBezTo>
                  <a:pt x="6" y="18"/>
                  <a:pt x="2" y="20"/>
                  <a:pt x="1" y="24"/>
                </a:cubicBezTo>
                <a:close/>
                <a:moveTo>
                  <a:pt x="1" y="47"/>
                </a:moveTo>
                <a:cubicBezTo>
                  <a:pt x="0" y="43"/>
                  <a:pt x="2" y="39"/>
                  <a:pt x="7" y="38"/>
                </a:cubicBezTo>
                <a:cubicBezTo>
                  <a:pt x="9" y="37"/>
                  <a:pt x="12" y="37"/>
                  <a:pt x="16" y="36"/>
                </a:cubicBezTo>
                <a:cubicBezTo>
                  <a:pt x="15" y="39"/>
                  <a:pt x="16" y="41"/>
                  <a:pt x="16" y="44"/>
                </a:cubicBezTo>
                <a:cubicBezTo>
                  <a:pt x="16" y="46"/>
                  <a:pt x="17" y="47"/>
                  <a:pt x="18" y="49"/>
                </a:cubicBezTo>
                <a:cubicBezTo>
                  <a:pt x="15" y="50"/>
                  <a:pt x="12" y="51"/>
                  <a:pt x="11" y="51"/>
                </a:cubicBezTo>
                <a:cubicBezTo>
                  <a:pt x="6" y="53"/>
                  <a:pt x="2" y="51"/>
                  <a:pt x="1" y="47"/>
                </a:cubicBezTo>
                <a:close/>
                <a:moveTo>
                  <a:pt x="12" y="68"/>
                </a:moveTo>
                <a:cubicBezTo>
                  <a:pt x="16" y="71"/>
                  <a:pt x="20" y="69"/>
                  <a:pt x="23" y="66"/>
                </a:cubicBezTo>
                <a:cubicBezTo>
                  <a:pt x="24" y="64"/>
                  <a:pt x="26" y="61"/>
                  <a:pt x="27" y="58"/>
                </a:cubicBezTo>
                <a:cubicBezTo>
                  <a:pt x="23" y="56"/>
                  <a:pt x="20" y="53"/>
                  <a:pt x="18" y="50"/>
                </a:cubicBezTo>
                <a:cubicBezTo>
                  <a:pt x="15" y="52"/>
                  <a:pt x="12" y="56"/>
                  <a:pt x="11" y="58"/>
                </a:cubicBezTo>
                <a:cubicBezTo>
                  <a:pt x="9" y="61"/>
                  <a:pt x="9" y="66"/>
                  <a:pt x="12" y="68"/>
                </a:cubicBezTo>
                <a:close/>
                <a:moveTo>
                  <a:pt x="32" y="77"/>
                </a:moveTo>
                <a:cubicBezTo>
                  <a:pt x="29" y="77"/>
                  <a:pt x="26" y="73"/>
                  <a:pt x="26" y="68"/>
                </a:cubicBezTo>
                <a:cubicBezTo>
                  <a:pt x="26" y="66"/>
                  <a:pt x="27" y="62"/>
                  <a:pt x="28" y="59"/>
                </a:cubicBezTo>
                <a:cubicBezTo>
                  <a:pt x="32" y="61"/>
                  <a:pt x="36" y="61"/>
                  <a:pt x="40" y="61"/>
                </a:cubicBezTo>
                <a:cubicBezTo>
                  <a:pt x="40" y="64"/>
                  <a:pt x="40" y="68"/>
                  <a:pt x="40" y="69"/>
                </a:cubicBezTo>
                <a:cubicBezTo>
                  <a:pt x="40" y="74"/>
                  <a:pt x="36" y="77"/>
                  <a:pt x="32" y="77"/>
                </a:cubicBezTo>
                <a:close/>
                <a:moveTo>
                  <a:pt x="57" y="72"/>
                </a:moveTo>
                <a:cubicBezTo>
                  <a:pt x="54" y="74"/>
                  <a:pt x="49" y="73"/>
                  <a:pt x="47" y="69"/>
                </a:cubicBezTo>
                <a:cubicBezTo>
                  <a:pt x="46" y="68"/>
                  <a:pt x="44" y="64"/>
                  <a:pt x="42" y="60"/>
                </a:cubicBezTo>
                <a:cubicBezTo>
                  <a:pt x="46" y="59"/>
                  <a:pt x="50" y="57"/>
                  <a:pt x="53" y="54"/>
                </a:cubicBezTo>
                <a:cubicBezTo>
                  <a:pt x="55" y="57"/>
                  <a:pt x="57" y="60"/>
                  <a:pt x="59" y="61"/>
                </a:cubicBezTo>
                <a:cubicBezTo>
                  <a:pt x="61" y="65"/>
                  <a:pt x="61" y="70"/>
                  <a:pt x="57" y="72"/>
                </a:cubicBezTo>
                <a:close/>
                <a:moveTo>
                  <a:pt x="74" y="52"/>
                </a:moveTo>
                <a:cubicBezTo>
                  <a:pt x="75" y="48"/>
                  <a:pt x="72" y="44"/>
                  <a:pt x="68" y="44"/>
                </a:cubicBezTo>
                <a:cubicBezTo>
                  <a:pt x="66" y="43"/>
                  <a:pt x="62" y="43"/>
                  <a:pt x="59" y="43"/>
                </a:cubicBezTo>
                <a:cubicBezTo>
                  <a:pt x="58" y="46"/>
                  <a:pt x="56" y="50"/>
                  <a:pt x="54" y="53"/>
                </a:cubicBezTo>
                <a:cubicBezTo>
                  <a:pt x="58" y="55"/>
                  <a:pt x="63" y="57"/>
                  <a:pt x="65" y="57"/>
                </a:cubicBezTo>
                <a:cubicBezTo>
                  <a:pt x="69" y="58"/>
                  <a:pt x="74" y="56"/>
                  <a:pt x="74" y="52"/>
                </a:cubicBezTo>
                <a:close/>
                <a:moveTo>
                  <a:pt x="75" y="29"/>
                </a:moveTo>
                <a:cubicBezTo>
                  <a:pt x="77" y="32"/>
                  <a:pt x="74" y="37"/>
                  <a:pt x="70" y="38"/>
                </a:cubicBezTo>
                <a:cubicBezTo>
                  <a:pt x="68" y="39"/>
                  <a:pt x="63" y="41"/>
                  <a:pt x="59" y="41"/>
                </a:cubicBezTo>
                <a:cubicBezTo>
                  <a:pt x="59" y="39"/>
                  <a:pt x="59" y="37"/>
                  <a:pt x="58" y="35"/>
                </a:cubicBezTo>
                <a:cubicBezTo>
                  <a:pt x="58" y="33"/>
                  <a:pt x="57" y="31"/>
                  <a:pt x="57" y="30"/>
                </a:cubicBezTo>
                <a:cubicBezTo>
                  <a:pt x="60" y="27"/>
                  <a:pt x="63" y="26"/>
                  <a:pt x="65" y="25"/>
                </a:cubicBezTo>
                <a:cubicBezTo>
                  <a:pt x="69" y="23"/>
                  <a:pt x="74" y="25"/>
                  <a:pt x="75" y="29"/>
                </a:cubicBezTo>
                <a:close/>
                <a:moveTo>
                  <a:pt x="64" y="10"/>
                </a:moveTo>
                <a:cubicBezTo>
                  <a:pt x="60" y="7"/>
                  <a:pt x="56" y="8"/>
                  <a:pt x="53" y="12"/>
                </a:cubicBezTo>
                <a:cubicBezTo>
                  <a:pt x="52" y="14"/>
                  <a:pt x="50" y="17"/>
                  <a:pt x="48" y="21"/>
                </a:cubicBezTo>
                <a:cubicBezTo>
                  <a:pt x="52" y="23"/>
                  <a:pt x="54" y="25"/>
                  <a:pt x="56" y="29"/>
                </a:cubicBezTo>
                <a:cubicBezTo>
                  <a:pt x="60" y="26"/>
                  <a:pt x="63" y="22"/>
                  <a:pt x="65" y="20"/>
                </a:cubicBezTo>
                <a:cubicBezTo>
                  <a:pt x="67" y="17"/>
                  <a:pt x="67" y="12"/>
                  <a:pt x="64" y="10"/>
                </a:cubicBezTo>
                <a:close/>
                <a:moveTo>
                  <a:pt x="43" y="0"/>
                </a:moveTo>
                <a:cubicBezTo>
                  <a:pt x="47" y="0"/>
                  <a:pt x="50" y="4"/>
                  <a:pt x="49" y="8"/>
                </a:cubicBezTo>
                <a:cubicBezTo>
                  <a:pt x="49" y="11"/>
                  <a:pt x="49" y="16"/>
                  <a:pt x="47" y="20"/>
                </a:cubicBezTo>
                <a:cubicBezTo>
                  <a:pt x="44" y="18"/>
                  <a:pt x="40" y="18"/>
                  <a:pt x="36" y="18"/>
                </a:cubicBezTo>
                <a:cubicBezTo>
                  <a:pt x="35" y="14"/>
                  <a:pt x="35" y="10"/>
                  <a:pt x="35" y="8"/>
                </a:cubicBezTo>
                <a:cubicBezTo>
                  <a:pt x="35" y="3"/>
                  <a:pt x="39" y="0"/>
                  <a:pt x="4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49"/>
          <p:cNvSpPr>
            <a:spLocks/>
          </p:cNvSpPr>
          <p:nvPr/>
        </p:nvSpPr>
        <p:spPr bwMode="auto">
          <a:xfrm>
            <a:off x="6433648" y="2784884"/>
            <a:ext cx="13189" cy="12310"/>
          </a:xfrm>
          <a:custGeom>
            <a:avLst/>
            <a:gdLst>
              <a:gd name="T0" fmla="*/ 3 w 6"/>
              <a:gd name="T1" fmla="*/ 0 h 6"/>
              <a:gd name="T2" fmla="*/ 6 w 6"/>
              <a:gd name="T3" fmla="*/ 2 h 6"/>
              <a:gd name="T4" fmla="*/ 4 w 6"/>
              <a:gd name="T5" fmla="*/ 5 h 6"/>
              <a:gd name="T6" fmla="*/ 1 w 6"/>
              <a:gd name="T7" fmla="*/ 3 h 6"/>
              <a:gd name="T8" fmla="*/ 3 w 6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3" y="0"/>
                </a:moveTo>
                <a:cubicBezTo>
                  <a:pt x="4" y="0"/>
                  <a:pt x="5" y="1"/>
                  <a:pt x="6" y="2"/>
                </a:cubicBezTo>
                <a:cubicBezTo>
                  <a:pt x="6" y="4"/>
                  <a:pt x="5" y="5"/>
                  <a:pt x="4" y="5"/>
                </a:cubicBezTo>
                <a:cubicBezTo>
                  <a:pt x="2" y="6"/>
                  <a:pt x="1" y="5"/>
                  <a:pt x="1" y="3"/>
                </a:cubicBezTo>
                <a:cubicBezTo>
                  <a:pt x="0" y="2"/>
                  <a:pt x="1" y="1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50"/>
          <p:cNvSpPr>
            <a:spLocks/>
          </p:cNvSpPr>
          <p:nvPr/>
        </p:nvSpPr>
        <p:spPr bwMode="auto">
          <a:xfrm>
            <a:off x="6446837" y="2842917"/>
            <a:ext cx="12310" cy="12310"/>
          </a:xfrm>
          <a:custGeom>
            <a:avLst/>
            <a:gdLst>
              <a:gd name="T0" fmla="*/ 3 w 6"/>
              <a:gd name="T1" fmla="*/ 1 h 6"/>
              <a:gd name="T2" fmla="*/ 6 w 6"/>
              <a:gd name="T3" fmla="*/ 3 h 6"/>
              <a:gd name="T4" fmla="*/ 4 w 6"/>
              <a:gd name="T5" fmla="*/ 6 h 6"/>
              <a:gd name="T6" fmla="*/ 1 w 6"/>
              <a:gd name="T7" fmla="*/ 4 h 6"/>
              <a:gd name="T8" fmla="*/ 3 w 6"/>
              <a:gd name="T9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3" y="1"/>
                </a:moveTo>
                <a:cubicBezTo>
                  <a:pt x="4" y="0"/>
                  <a:pt x="5" y="1"/>
                  <a:pt x="6" y="3"/>
                </a:cubicBezTo>
                <a:cubicBezTo>
                  <a:pt x="6" y="4"/>
                  <a:pt x="5" y="5"/>
                  <a:pt x="4" y="6"/>
                </a:cubicBezTo>
                <a:cubicBezTo>
                  <a:pt x="2" y="6"/>
                  <a:pt x="1" y="5"/>
                  <a:pt x="1" y="4"/>
                </a:cubicBezTo>
                <a:cubicBezTo>
                  <a:pt x="0" y="2"/>
                  <a:pt x="1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51"/>
          <p:cNvSpPr>
            <a:spLocks/>
          </p:cNvSpPr>
          <p:nvPr/>
        </p:nvSpPr>
        <p:spPr bwMode="auto">
          <a:xfrm>
            <a:off x="6416941" y="2799832"/>
            <a:ext cx="13189" cy="9672"/>
          </a:xfrm>
          <a:custGeom>
            <a:avLst/>
            <a:gdLst>
              <a:gd name="T0" fmla="*/ 2 w 6"/>
              <a:gd name="T1" fmla="*/ 0 h 5"/>
              <a:gd name="T2" fmla="*/ 5 w 6"/>
              <a:gd name="T3" fmla="*/ 2 h 5"/>
              <a:gd name="T4" fmla="*/ 3 w 6"/>
              <a:gd name="T5" fmla="*/ 5 h 5"/>
              <a:gd name="T6" fmla="*/ 0 w 6"/>
              <a:gd name="T7" fmla="*/ 3 h 5"/>
              <a:gd name="T8" fmla="*/ 2 w 6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2" y="0"/>
                </a:moveTo>
                <a:cubicBezTo>
                  <a:pt x="4" y="0"/>
                  <a:pt x="5" y="1"/>
                  <a:pt x="5" y="2"/>
                </a:cubicBezTo>
                <a:cubicBezTo>
                  <a:pt x="6" y="3"/>
                  <a:pt x="5" y="5"/>
                  <a:pt x="3" y="5"/>
                </a:cubicBezTo>
                <a:cubicBezTo>
                  <a:pt x="2" y="5"/>
                  <a:pt x="1" y="5"/>
                  <a:pt x="0" y="3"/>
                </a:cubicBezTo>
                <a:cubicBezTo>
                  <a:pt x="0" y="2"/>
                  <a:pt x="1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52"/>
          <p:cNvSpPr>
            <a:spLocks/>
          </p:cNvSpPr>
          <p:nvPr/>
        </p:nvSpPr>
        <p:spPr bwMode="auto">
          <a:xfrm>
            <a:off x="6410786" y="2820055"/>
            <a:ext cx="13189" cy="10552"/>
          </a:xfrm>
          <a:custGeom>
            <a:avLst/>
            <a:gdLst>
              <a:gd name="T0" fmla="*/ 3 w 6"/>
              <a:gd name="T1" fmla="*/ 0 h 5"/>
              <a:gd name="T2" fmla="*/ 6 w 6"/>
              <a:gd name="T3" fmla="*/ 2 h 5"/>
              <a:gd name="T4" fmla="*/ 4 w 6"/>
              <a:gd name="T5" fmla="*/ 5 h 5"/>
              <a:gd name="T6" fmla="*/ 1 w 6"/>
              <a:gd name="T7" fmla="*/ 3 h 5"/>
              <a:gd name="T8" fmla="*/ 3 w 6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3" y="0"/>
                </a:moveTo>
                <a:cubicBezTo>
                  <a:pt x="4" y="0"/>
                  <a:pt x="5" y="1"/>
                  <a:pt x="6" y="2"/>
                </a:cubicBezTo>
                <a:cubicBezTo>
                  <a:pt x="6" y="4"/>
                  <a:pt x="5" y="5"/>
                  <a:pt x="4" y="5"/>
                </a:cubicBezTo>
                <a:cubicBezTo>
                  <a:pt x="2" y="5"/>
                  <a:pt x="1" y="5"/>
                  <a:pt x="1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53"/>
          <p:cNvSpPr>
            <a:spLocks/>
          </p:cNvSpPr>
          <p:nvPr/>
        </p:nvSpPr>
        <p:spPr bwMode="auto">
          <a:xfrm>
            <a:off x="6425734" y="2839400"/>
            <a:ext cx="12310" cy="12310"/>
          </a:xfrm>
          <a:custGeom>
            <a:avLst/>
            <a:gdLst>
              <a:gd name="T0" fmla="*/ 2 w 6"/>
              <a:gd name="T1" fmla="*/ 0 h 6"/>
              <a:gd name="T2" fmla="*/ 5 w 6"/>
              <a:gd name="T3" fmla="*/ 2 h 6"/>
              <a:gd name="T4" fmla="*/ 3 w 6"/>
              <a:gd name="T5" fmla="*/ 5 h 6"/>
              <a:gd name="T6" fmla="*/ 0 w 6"/>
              <a:gd name="T7" fmla="*/ 3 h 6"/>
              <a:gd name="T8" fmla="*/ 2 w 6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2" y="0"/>
                </a:moveTo>
                <a:cubicBezTo>
                  <a:pt x="4" y="0"/>
                  <a:pt x="5" y="1"/>
                  <a:pt x="5" y="2"/>
                </a:cubicBezTo>
                <a:cubicBezTo>
                  <a:pt x="6" y="4"/>
                  <a:pt x="5" y="5"/>
                  <a:pt x="3" y="5"/>
                </a:cubicBezTo>
                <a:cubicBezTo>
                  <a:pt x="2" y="6"/>
                  <a:pt x="1" y="5"/>
                  <a:pt x="0" y="3"/>
                </a:cubicBezTo>
                <a:cubicBezTo>
                  <a:pt x="0" y="2"/>
                  <a:pt x="1" y="1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54"/>
          <p:cNvSpPr>
            <a:spLocks/>
          </p:cNvSpPr>
          <p:nvPr/>
        </p:nvSpPr>
        <p:spPr bwMode="auto">
          <a:xfrm>
            <a:off x="6456509" y="2791039"/>
            <a:ext cx="13189" cy="10552"/>
          </a:xfrm>
          <a:custGeom>
            <a:avLst/>
            <a:gdLst>
              <a:gd name="T0" fmla="*/ 3 w 6"/>
              <a:gd name="T1" fmla="*/ 0 h 5"/>
              <a:gd name="T2" fmla="*/ 1 w 6"/>
              <a:gd name="T3" fmla="*/ 3 h 5"/>
              <a:gd name="T4" fmla="*/ 4 w 6"/>
              <a:gd name="T5" fmla="*/ 5 h 5"/>
              <a:gd name="T6" fmla="*/ 6 w 6"/>
              <a:gd name="T7" fmla="*/ 2 h 5"/>
              <a:gd name="T8" fmla="*/ 3 w 6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3" y="0"/>
                </a:moveTo>
                <a:cubicBezTo>
                  <a:pt x="1" y="0"/>
                  <a:pt x="0" y="2"/>
                  <a:pt x="1" y="3"/>
                </a:cubicBezTo>
                <a:cubicBezTo>
                  <a:pt x="1" y="4"/>
                  <a:pt x="2" y="5"/>
                  <a:pt x="4" y="5"/>
                </a:cubicBezTo>
                <a:cubicBezTo>
                  <a:pt x="5" y="5"/>
                  <a:pt x="6" y="3"/>
                  <a:pt x="6" y="2"/>
                </a:cubicBezTo>
                <a:cubicBezTo>
                  <a:pt x="5" y="1"/>
                  <a:pt x="4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55"/>
          <p:cNvSpPr>
            <a:spLocks/>
          </p:cNvSpPr>
          <p:nvPr/>
        </p:nvSpPr>
        <p:spPr bwMode="auto">
          <a:xfrm>
            <a:off x="6471457" y="2807745"/>
            <a:ext cx="12310" cy="10552"/>
          </a:xfrm>
          <a:custGeom>
            <a:avLst/>
            <a:gdLst>
              <a:gd name="T0" fmla="*/ 2 w 6"/>
              <a:gd name="T1" fmla="*/ 0 h 5"/>
              <a:gd name="T2" fmla="*/ 0 w 6"/>
              <a:gd name="T3" fmla="*/ 3 h 5"/>
              <a:gd name="T4" fmla="*/ 3 w 6"/>
              <a:gd name="T5" fmla="*/ 5 h 5"/>
              <a:gd name="T6" fmla="*/ 5 w 6"/>
              <a:gd name="T7" fmla="*/ 2 h 5"/>
              <a:gd name="T8" fmla="*/ 2 w 6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2" y="0"/>
                </a:moveTo>
                <a:cubicBezTo>
                  <a:pt x="1" y="0"/>
                  <a:pt x="0" y="2"/>
                  <a:pt x="0" y="3"/>
                </a:cubicBezTo>
                <a:cubicBezTo>
                  <a:pt x="1" y="4"/>
                  <a:pt x="2" y="5"/>
                  <a:pt x="3" y="5"/>
                </a:cubicBezTo>
                <a:cubicBezTo>
                  <a:pt x="5" y="5"/>
                  <a:pt x="6" y="3"/>
                  <a:pt x="5" y="2"/>
                </a:cubicBezTo>
                <a:cubicBezTo>
                  <a:pt x="5" y="1"/>
                  <a:pt x="4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56"/>
          <p:cNvSpPr>
            <a:spLocks/>
          </p:cNvSpPr>
          <p:nvPr/>
        </p:nvSpPr>
        <p:spPr bwMode="auto">
          <a:xfrm>
            <a:off x="6467061" y="2830607"/>
            <a:ext cx="10552" cy="10552"/>
          </a:xfrm>
          <a:custGeom>
            <a:avLst/>
            <a:gdLst>
              <a:gd name="T0" fmla="*/ 2 w 5"/>
              <a:gd name="T1" fmla="*/ 0 h 5"/>
              <a:gd name="T2" fmla="*/ 0 w 5"/>
              <a:gd name="T3" fmla="*/ 3 h 5"/>
              <a:gd name="T4" fmla="*/ 3 w 5"/>
              <a:gd name="T5" fmla="*/ 5 h 5"/>
              <a:gd name="T6" fmla="*/ 5 w 5"/>
              <a:gd name="T7" fmla="*/ 2 h 5"/>
              <a:gd name="T8" fmla="*/ 2 w 5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5">
                <a:moveTo>
                  <a:pt x="2" y="0"/>
                </a:moveTo>
                <a:cubicBezTo>
                  <a:pt x="0" y="0"/>
                  <a:pt x="0" y="2"/>
                  <a:pt x="0" y="3"/>
                </a:cubicBezTo>
                <a:cubicBezTo>
                  <a:pt x="0" y="4"/>
                  <a:pt x="2" y="5"/>
                  <a:pt x="3" y="5"/>
                </a:cubicBezTo>
                <a:cubicBezTo>
                  <a:pt x="4" y="5"/>
                  <a:pt x="5" y="3"/>
                  <a:pt x="5" y="2"/>
                </a:cubicBezTo>
                <a:cubicBezTo>
                  <a:pt x="5" y="1"/>
                  <a:pt x="3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57"/>
          <p:cNvSpPr>
            <a:spLocks/>
          </p:cNvSpPr>
          <p:nvPr/>
        </p:nvSpPr>
        <p:spPr bwMode="auto">
          <a:xfrm>
            <a:off x="6433648" y="2805987"/>
            <a:ext cx="25499" cy="24620"/>
          </a:xfrm>
          <a:custGeom>
            <a:avLst/>
            <a:gdLst>
              <a:gd name="T0" fmla="*/ 5 w 12"/>
              <a:gd name="T1" fmla="*/ 1 h 12"/>
              <a:gd name="T2" fmla="*/ 11 w 12"/>
              <a:gd name="T3" fmla="*/ 5 h 12"/>
              <a:gd name="T4" fmla="*/ 7 w 12"/>
              <a:gd name="T5" fmla="*/ 12 h 12"/>
              <a:gd name="T6" fmla="*/ 1 w 12"/>
              <a:gd name="T7" fmla="*/ 7 h 12"/>
              <a:gd name="T8" fmla="*/ 5 w 12"/>
              <a:gd name="T9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12">
                <a:moveTo>
                  <a:pt x="5" y="1"/>
                </a:moveTo>
                <a:cubicBezTo>
                  <a:pt x="8" y="0"/>
                  <a:pt x="11" y="2"/>
                  <a:pt x="11" y="5"/>
                </a:cubicBezTo>
                <a:cubicBezTo>
                  <a:pt x="12" y="8"/>
                  <a:pt x="10" y="11"/>
                  <a:pt x="7" y="12"/>
                </a:cubicBezTo>
                <a:cubicBezTo>
                  <a:pt x="4" y="12"/>
                  <a:pt x="1" y="10"/>
                  <a:pt x="1" y="7"/>
                </a:cubicBezTo>
                <a:cubicBezTo>
                  <a:pt x="0" y="5"/>
                  <a:pt x="2" y="2"/>
                  <a:pt x="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58"/>
          <p:cNvSpPr>
            <a:spLocks/>
          </p:cNvSpPr>
          <p:nvPr/>
        </p:nvSpPr>
        <p:spPr bwMode="auto">
          <a:xfrm>
            <a:off x="6654350" y="2422615"/>
            <a:ext cx="27258" cy="33413"/>
          </a:xfrm>
          <a:custGeom>
            <a:avLst/>
            <a:gdLst>
              <a:gd name="T0" fmla="*/ 0 w 13"/>
              <a:gd name="T1" fmla="*/ 3 h 16"/>
              <a:gd name="T2" fmla="*/ 13 w 13"/>
              <a:gd name="T3" fmla="*/ 0 h 16"/>
              <a:gd name="T4" fmla="*/ 13 w 13"/>
              <a:gd name="T5" fmla="*/ 16 h 16"/>
              <a:gd name="T6" fmla="*/ 1 w 13"/>
              <a:gd name="T7" fmla="*/ 13 h 16"/>
              <a:gd name="T8" fmla="*/ 0 w 13"/>
              <a:gd name="T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6">
                <a:moveTo>
                  <a:pt x="0" y="3"/>
                </a:moveTo>
                <a:cubicBezTo>
                  <a:pt x="5" y="3"/>
                  <a:pt x="9" y="2"/>
                  <a:pt x="13" y="0"/>
                </a:cubicBezTo>
                <a:cubicBezTo>
                  <a:pt x="13" y="16"/>
                  <a:pt x="13" y="16"/>
                  <a:pt x="13" y="16"/>
                </a:cubicBezTo>
                <a:cubicBezTo>
                  <a:pt x="9" y="14"/>
                  <a:pt x="5" y="14"/>
                  <a:pt x="1" y="13"/>
                </a:cubicBezTo>
                <a:lnTo>
                  <a:pt x="0" y="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59"/>
          <p:cNvSpPr>
            <a:spLocks/>
          </p:cNvSpPr>
          <p:nvPr/>
        </p:nvSpPr>
        <p:spPr bwMode="auto">
          <a:xfrm>
            <a:off x="6629730" y="2429649"/>
            <a:ext cx="14948" cy="20224"/>
          </a:xfrm>
          <a:custGeom>
            <a:avLst/>
            <a:gdLst>
              <a:gd name="T0" fmla="*/ 0 w 7"/>
              <a:gd name="T1" fmla="*/ 1 h 10"/>
              <a:gd name="T2" fmla="*/ 7 w 7"/>
              <a:gd name="T3" fmla="*/ 0 h 10"/>
              <a:gd name="T4" fmla="*/ 7 w 7"/>
              <a:gd name="T5" fmla="*/ 10 h 10"/>
              <a:gd name="T6" fmla="*/ 0 w 7"/>
              <a:gd name="T7" fmla="*/ 10 h 10"/>
              <a:gd name="T8" fmla="*/ 0 w 7"/>
              <a:gd name="T9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0">
                <a:moveTo>
                  <a:pt x="0" y="1"/>
                </a:moveTo>
                <a:cubicBezTo>
                  <a:pt x="2" y="1"/>
                  <a:pt x="5" y="1"/>
                  <a:pt x="7" y="0"/>
                </a:cubicBezTo>
                <a:cubicBezTo>
                  <a:pt x="7" y="10"/>
                  <a:pt x="7" y="10"/>
                  <a:pt x="7" y="10"/>
                </a:cubicBezTo>
                <a:cubicBezTo>
                  <a:pt x="5" y="10"/>
                  <a:pt x="2" y="10"/>
                  <a:pt x="0" y="1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60"/>
          <p:cNvSpPr>
            <a:spLocks/>
          </p:cNvSpPr>
          <p:nvPr/>
        </p:nvSpPr>
        <p:spPr bwMode="auto">
          <a:xfrm>
            <a:off x="6590162" y="2422615"/>
            <a:ext cx="29017" cy="33413"/>
          </a:xfrm>
          <a:custGeom>
            <a:avLst/>
            <a:gdLst>
              <a:gd name="T0" fmla="*/ 0 w 14"/>
              <a:gd name="T1" fmla="*/ 0 h 16"/>
              <a:gd name="T2" fmla="*/ 14 w 14"/>
              <a:gd name="T3" fmla="*/ 3 h 16"/>
              <a:gd name="T4" fmla="*/ 14 w 14"/>
              <a:gd name="T5" fmla="*/ 13 h 16"/>
              <a:gd name="T6" fmla="*/ 0 w 14"/>
              <a:gd name="T7" fmla="*/ 16 h 16"/>
              <a:gd name="T8" fmla="*/ 0 w 14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6">
                <a:moveTo>
                  <a:pt x="0" y="0"/>
                </a:moveTo>
                <a:cubicBezTo>
                  <a:pt x="5" y="2"/>
                  <a:pt x="9" y="3"/>
                  <a:pt x="14" y="3"/>
                </a:cubicBezTo>
                <a:cubicBezTo>
                  <a:pt x="14" y="13"/>
                  <a:pt x="14" y="13"/>
                  <a:pt x="14" y="13"/>
                </a:cubicBezTo>
                <a:cubicBezTo>
                  <a:pt x="9" y="13"/>
                  <a:pt x="4" y="14"/>
                  <a:pt x="0" y="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61"/>
          <p:cNvSpPr>
            <a:spLocks/>
          </p:cNvSpPr>
          <p:nvPr/>
        </p:nvSpPr>
        <p:spPr bwMode="auto">
          <a:xfrm>
            <a:off x="6598075" y="2416460"/>
            <a:ext cx="29896" cy="488887"/>
          </a:xfrm>
          <a:custGeom>
            <a:avLst/>
            <a:gdLst>
              <a:gd name="T0" fmla="*/ 34 w 34"/>
              <a:gd name="T1" fmla="*/ 0 h 556"/>
              <a:gd name="T2" fmla="*/ 31 w 34"/>
              <a:gd name="T3" fmla="*/ 161 h 556"/>
              <a:gd name="T4" fmla="*/ 22 w 34"/>
              <a:gd name="T5" fmla="*/ 556 h 556"/>
              <a:gd name="T6" fmla="*/ 12 w 34"/>
              <a:gd name="T7" fmla="*/ 556 h 556"/>
              <a:gd name="T8" fmla="*/ 0 w 34"/>
              <a:gd name="T9" fmla="*/ 556 h 556"/>
              <a:gd name="T10" fmla="*/ 19 w 34"/>
              <a:gd name="T11" fmla="*/ 161 h 556"/>
              <a:gd name="T12" fmla="*/ 29 w 34"/>
              <a:gd name="T13" fmla="*/ 0 h 556"/>
              <a:gd name="T14" fmla="*/ 34 w 34"/>
              <a:gd name="T15" fmla="*/ 0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556">
                <a:moveTo>
                  <a:pt x="34" y="0"/>
                </a:moveTo>
                <a:lnTo>
                  <a:pt x="31" y="161"/>
                </a:lnTo>
                <a:lnTo>
                  <a:pt x="22" y="556"/>
                </a:lnTo>
                <a:lnTo>
                  <a:pt x="12" y="556"/>
                </a:lnTo>
                <a:lnTo>
                  <a:pt x="0" y="556"/>
                </a:lnTo>
                <a:lnTo>
                  <a:pt x="19" y="161"/>
                </a:lnTo>
                <a:lnTo>
                  <a:pt x="29" y="0"/>
                </a:lnTo>
                <a:lnTo>
                  <a:pt x="3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62"/>
          <p:cNvSpPr>
            <a:spLocks/>
          </p:cNvSpPr>
          <p:nvPr/>
        </p:nvSpPr>
        <p:spPr bwMode="auto">
          <a:xfrm>
            <a:off x="6646437" y="2416460"/>
            <a:ext cx="29017" cy="488887"/>
          </a:xfrm>
          <a:custGeom>
            <a:avLst/>
            <a:gdLst>
              <a:gd name="T0" fmla="*/ 7 w 33"/>
              <a:gd name="T1" fmla="*/ 0 h 556"/>
              <a:gd name="T2" fmla="*/ 14 w 33"/>
              <a:gd name="T3" fmla="*/ 161 h 556"/>
              <a:gd name="T4" fmla="*/ 33 w 33"/>
              <a:gd name="T5" fmla="*/ 556 h 556"/>
              <a:gd name="T6" fmla="*/ 21 w 33"/>
              <a:gd name="T7" fmla="*/ 556 h 556"/>
              <a:gd name="T8" fmla="*/ 12 w 33"/>
              <a:gd name="T9" fmla="*/ 556 h 556"/>
              <a:gd name="T10" fmla="*/ 5 w 33"/>
              <a:gd name="T11" fmla="*/ 161 h 556"/>
              <a:gd name="T12" fmla="*/ 0 w 33"/>
              <a:gd name="T13" fmla="*/ 0 h 556"/>
              <a:gd name="T14" fmla="*/ 7 w 33"/>
              <a:gd name="T15" fmla="*/ 0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556">
                <a:moveTo>
                  <a:pt x="7" y="0"/>
                </a:moveTo>
                <a:lnTo>
                  <a:pt x="14" y="161"/>
                </a:lnTo>
                <a:lnTo>
                  <a:pt x="33" y="556"/>
                </a:lnTo>
                <a:lnTo>
                  <a:pt x="21" y="556"/>
                </a:lnTo>
                <a:lnTo>
                  <a:pt x="12" y="556"/>
                </a:lnTo>
                <a:lnTo>
                  <a:pt x="5" y="161"/>
                </a:lnTo>
                <a:lnTo>
                  <a:pt x="0" y="0"/>
                </a:lnTo>
                <a:lnTo>
                  <a:pt x="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63"/>
          <p:cNvSpPr>
            <a:spLocks noEditPoints="1"/>
          </p:cNvSpPr>
          <p:nvPr/>
        </p:nvSpPr>
        <p:spPr bwMode="auto">
          <a:xfrm>
            <a:off x="6675453" y="2541320"/>
            <a:ext cx="474818" cy="451956"/>
          </a:xfrm>
          <a:custGeom>
            <a:avLst/>
            <a:gdLst>
              <a:gd name="T0" fmla="*/ 114 w 228"/>
              <a:gd name="T1" fmla="*/ 0 h 217"/>
              <a:gd name="T2" fmla="*/ 160 w 228"/>
              <a:gd name="T3" fmla="*/ 45 h 217"/>
              <a:gd name="T4" fmla="*/ 159 w 228"/>
              <a:gd name="T5" fmla="*/ 50 h 217"/>
              <a:gd name="T6" fmla="*/ 162 w 228"/>
              <a:gd name="T7" fmla="*/ 49 h 217"/>
              <a:gd name="T8" fmla="*/ 220 w 228"/>
              <a:gd name="T9" fmla="*/ 77 h 217"/>
              <a:gd name="T10" fmla="*/ 191 w 228"/>
              <a:gd name="T11" fmla="*/ 134 h 217"/>
              <a:gd name="T12" fmla="*/ 186 w 228"/>
              <a:gd name="T13" fmla="*/ 136 h 217"/>
              <a:gd name="T14" fmla="*/ 189 w 228"/>
              <a:gd name="T15" fmla="*/ 139 h 217"/>
              <a:gd name="T16" fmla="*/ 179 w 228"/>
              <a:gd name="T17" fmla="*/ 202 h 217"/>
              <a:gd name="T18" fmla="*/ 116 w 228"/>
              <a:gd name="T19" fmla="*/ 193 h 217"/>
              <a:gd name="T20" fmla="*/ 113 w 228"/>
              <a:gd name="T21" fmla="*/ 188 h 217"/>
              <a:gd name="T22" fmla="*/ 111 w 228"/>
              <a:gd name="T23" fmla="*/ 192 h 217"/>
              <a:gd name="T24" fmla="*/ 47 w 228"/>
              <a:gd name="T25" fmla="*/ 202 h 217"/>
              <a:gd name="T26" fmla="*/ 37 w 228"/>
              <a:gd name="T27" fmla="*/ 139 h 217"/>
              <a:gd name="T28" fmla="*/ 41 w 228"/>
              <a:gd name="T29" fmla="*/ 135 h 217"/>
              <a:gd name="T30" fmla="*/ 36 w 228"/>
              <a:gd name="T31" fmla="*/ 134 h 217"/>
              <a:gd name="T32" fmla="*/ 7 w 228"/>
              <a:gd name="T33" fmla="*/ 77 h 217"/>
              <a:gd name="T34" fmla="*/ 64 w 228"/>
              <a:gd name="T35" fmla="*/ 48 h 217"/>
              <a:gd name="T36" fmla="*/ 69 w 228"/>
              <a:gd name="T37" fmla="*/ 50 h 217"/>
              <a:gd name="T38" fmla="*/ 69 w 228"/>
              <a:gd name="T39" fmla="*/ 45 h 217"/>
              <a:gd name="T40" fmla="*/ 114 w 228"/>
              <a:gd name="T41" fmla="*/ 0 h 217"/>
              <a:gd name="T42" fmla="*/ 113 w 228"/>
              <a:gd name="T43" fmla="*/ 99 h 217"/>
              <a:gd name="T44" fmla="*/ 101 w 228"/>
              <a:gd name="T45" fmla="*/ 111 h 217"/>
              <a:gd name="T46" fmla="*/ 113 w 228"/>
              <a:gd name="T47" fmla="*/ 124 h 217"/>
              <a:gd name="T48" fmla="*/ 125 w 228"/>
              <a:gd name="T49" fmla="*/ 111 h 217"/>
              <a:gd name="T50" fmla="*/ 113 w 228"/>
              <a:gd name="T51" fmla="*/ 99 h 217"/>
              <a:gd name="T52" fmla="*/ 134 w 228"/>
              <a:gd name="T53" fmla="*/ 135 h 217"/>
              <a:gd name="T54" fmla="*/ 127 w 228"/>
              <a:gd name="T55" fmla="*/ 142 h 217"/>
              <a:gd name="T56" fmla="*/ 134 w 228"/>
              <a:gd name="T57" fmla="*/ 148 h 217"/>
              <a:gd name="T58" fmla="*/ 140 w 228"/>
              <a:gd name="T59" fmla="*/ 142 h 217"/>
              <a:gd name="T60" fmla="*/ 134 w 228"/>
              <a:gd name="T61" fmla="*/ 135 h 217"/>
              <a:gd name="T62" fmla="*/ 80 w 228"/>
              <a:gd name="T63" fmla="*/ 96 h 217"/>
              <a:gd name="T64" fmla="*/ 74 w 228"/>
              <a:gd name="T65" fmla="*/ 102 h 217"/>
              <a:gd name="T66" fmla="*/ 80 w 228"/>
              <a:gd name="T67" fmla="*/ 108 h 217"/>
              <a:gd name="T68" fmla="*/ 86 w 228"/>
              <a:gd name="T69" fmla="*/ 102 h 217"/>
              <a:gd name="T70" fmla="*/ 80 w 228"/>
              <a:gd name="T71" fmla="*/ 96 h 217"/>
              <a:gd name="T72" fmla="*/ 146 w 228"/>
              <a:gd name="T73" fmla="*/ 94 h 217"/>
              <a:gd name="T74" fmla="*/ 140 w 228"/>
              <a:gd name="T75" fmla="*/ 101 h 217"/>
              <a:gd name="T76" fmla="*/ 146 w 228"/>
              <a:gd name="T77" fmla="*/ 107 h 217"/>
              <a:gd name="T78" fmla="*/ 153 w 228"/>
              <a:gd name="T79" fmla="*/ 101 h 217"/>
              <a:gd name="T80" fmla="*/ 146 w 228"/>
              <a:gd name="T81" fmla="*/ 94 h 217"/>
              <a:gd name="T82" fmla="*/ 113 w 228"/>
              <a:gd name="T83" fmla="*/ 68 h 217"/>
              <a:gd name="T84" fmla="*/ 107 w 228"/>
              <a:gd name="T85" fmla="*/ 74 h 217"/>
              <a:gd name="T86" fmla="*/ 113 w 228"/>
              <a:gd name="T87" fmla="*/ 80 h 217"/>
              <a:gd name="T88" fmla="*/ 119 w 228"/>
              <a:gd name="T89" fmla="*/ 74 h 217"/>
              <a:gd name="T90" fmla="*/ 113 w 228"/>
              <a:gd name="T91" fmla="*/ 68 h 217"/>
              <a:gd name="T92" fmla="*/ 91 w 228"/>
              <a:gd name="T93" fmla="*/ 133 h 217"/>
              <a:gd name="T94" fmla="*/ 85 w 228"/>
              <a:gd name="T95" fmla="*/ 139 h 217"/>
              <a:gd name="T96" fmla="*/ 91 w 228"/>
              <a:gd name="T97" fmla="*/ 146 h 217"/>
              <a:gd name="T98" fmla="*/ 98 w 228"/>
              <a:gd name="T99" fmla="*/ 139 h 217"/>
              <a:gd name="T100" fmla="*/ 91 w 228"/>
              <a:gd name="T101" fmla="*/ 133 h 217"/>
              <a:gd name="T102" fmla="*/ 132 w 228"/>
              <a:gd name="T103" fmla="*/ 87 h 217"/>
              <a:gd name="T104" fmla="*/ 114 w 228"/>
              <a:gd name="T105" fmla="*/ 90 h 217"/>
              <a:gd name="T106" fmla="*/ 95 w 228"/>
              <a:gd name="T107" fmla="*/ 86 h 217"/>
              <a:gd name="T108" fmla="*/ 93 w 228"/>
              <a:gd name="T109" fmla="*/ 104 h 217"/>
              <a:gd name="T110" fmla="*/ 83 w 228"/>
              <a:gd name="T111" fmla="*/ 121 h 217"/>
              <a:gd name="T112" fmla="*/ 100 w 228"/>
              <a:gd name="T113" fmla="*/ 129 h 217"/>
              <a:gd name="T114" fmla="*/ 113 w 228"/>
              <a:gd name="T115" fmla="*/ 143 h 217"/>
              <a:gd name="T116" fmla="*/ 126 w 228"/>
              <a:gd name="T117" fmla="*/ 130 h 217"/>
              <a:gd name="T118" fmla="*/ 143 w 228"/>
              <a:gd name="T119" fmla="*/ 122 h 217"/>
              <a:gd name="T120" fmla="*/ 134 w 228"/>
              <a:gd name="T121" fmla="*/ 106 h 217"/>
              <a:gd name="T122" fmla="*/ 132 w 228"/>
              <a:gd name="T123" fmla="*/ 87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217">
                <a:moveTo>
                  <a:pt x="114" y="0"/>
                </a:moveTo>
                <a:cubicBezTo>
                  <a:pt x="139" y="0"/>
                  <a:pt x="160" y="20"/>
                  <a:pt x="160" y="45"/>
                </a:cubicBezTo>
                <a:cubicBezTo>
                  <a:pt x="160" y="47"/>
                  <a:pt x="159" y="48"/>
                  <a:pt x="159" y="50"/>
                </a:cubicBezTo>
                <a:cubicBezTo>
                  <a:pt x="160" y="49"/>
                  <a:pt x="161" y="49"/>
                  <a:pt x="162" y="49"/>
                </a:cubicBezTo>
                <a:cubicBezTo>
                  <a:pt x="186" y="41"/>
                  <a:pt x="212" y="53"/>
                  <a:pt x="220" y="77"/>
                </a:cubicBezTo>
                <a:cubicBezTo>
                  <a:pt x="228" y="101"/>
                  <a:pt x="215" y="126"/>
                  <a:pt x="191" y="134"/>
                </a:cubicBezTo>
                <a:cubicBezTo>
                  <a:pt x="190" y="135"/>
                  <a:pt x="188" y="135"/>
                  <a:pt x="186" y="136"/>
                </a:cubicBezTo>
                <a:cubicBezTo>
                  <a:pt x="187" y="137"/>
                  <a:pt x="188" y="138"/>
                  <a:pt x="189" y="139"/>
                </a:cubicBezTo>
                <a:cubicBezTo>
                  <a:pt x="204" y="159"/>
                  <a:pt x="199" y="187"/>
                  <a:pt x="179" y="202"/>
                </a:cubicBezTo>
                <a:cubicBezTo>
                  <a:pt x="159" y="217"/>
                  <a:pt x="131" y="213"/>
                  <a:pt x="116" y="193"/>
                </a:cubicBezTo>
                <a:cubicBezTo>
                  <a:pt x="115" y="191"/>
                  <a:pt x="114" y="190"/>
                  <a:pt x="113" y="188"/>
                </a:cubicBezTo>
                <a:cubicBezTo>
                  <a:pt x="112" y="189"/>
                  <a:pt x="111" y="191"/>
                  <a:pt x="111" y="192"/>
                </a:cubicBezTo>
                <a:cubicBezTo>
                  <a:pt x="96" y="212"/>
                  <a:pt x="68" y="217"/>
                  <a:pt x="47" y="202"/>
                </a:cubicBezTo>
                <a:cubicBezTo>
                  <a:pt x="27" y="188"/>
                  <a:pt x="23" y="159"/>
                  <a:pt x="37" y="139"/>
                </a:cubicBezTo>
                <a:cubicBezTo>
                  <a:pt x="38" y="138"/>
                  <a:pt x="39" y="136"/>
                  <a:pt x="41" y="135"/>
                </a:cubicBezTo>
                <a:cubicBezTo>
                  <a:pt x="39" y="134"/>
                  <a:pt x="38" y="134"/>
                  <a:pt x="36" y="134"/>
                </a:cubicBezTo>
                <a:cubicBezTo>
                  <a:pt x="13" y="126"/>
                  <a:pt x="0" y="100"/>
                  <a:pt x="7" y="77"/>
                </a:cubicBezTo>
                <a:cubicBezTo>
                  <a:pt x="15" y="53"/>
                  <a:pt x="40" y="40"/>
                  <a:pt x="64" y="48"/>
                </a:cubicBezTo>
                <a:cubicBezTo>
                  <a:pt x="66" y="48"/>
                  <a:pt x="68" y="49"/>
                  <a:pt x="69" y="50"/>
                </a:cubicBezTo>
                <a:cubicBezTo>
                  <a:pt x="69" y="48"/>
                  <a:pt x="69" y="47"/>
                  <a:pt x="69" y="45"/>
                </a:cubicBezTo>
                <a:cubicBezTo>
                  <a:pt x="69" y="20"/>
                  <a:pt x="89" y="0"/>
                  <a:pt x="114" y="0"/>
                </a:cubicBezTo>
                <a:close/>
                <a:moveTo>
                  <a:pt x="113" y="99"/>
                </a:moveTo>
                <a:cubicBezTo>
                  <a:pt x="106" y="99"/>
                  <a:pt x="101" y="105"/>
                  <a:pt x="101" y="111"/>
                </a:cubicBezTo>
                <a:cubicBezTo>
                  <a:pt x="101" y="118"/>
                  <a:pt x="106" y="124"/>
                  <a:pt x="113" y="124"/>
                </a:cubicBezTo>
                <a:cubicBezTo>
                  <a:pt x="120" y="124"/>
                  <a:pt x="125" y="118"/>
                  <a:pt x="125" y="111"/>
                </a:cubicBezTo>
                <a:cubicBezTo>
                  <a:pt x="125" y="105"/>
                  <a:pt x="120" y="99"/>
                  <a:pt x="113" y="99"/>
                </a:cubicBezTo>
                <a:close/>
                <a:moveTo>
                  <a:pt x="134" y="135"/>
                </a:moveTo>
                <a:cubicBezTo>
                  <a:pt x="130" y="135"/>
                  <a:pt x="127" y="138"/>
                  <a:pt x="127" y="142"/>
                </a:cubicBezTo>
                <a:cubicBezTo>
                  <a:pt x="127" y="145"/>
                  <a:pt x="130" y="148"/>
                  <a:pt x="134" y="148"/>
                </a:cubicBezTo>
                <a:cubicBezTo>
                  <a:pt x="137" y="148"/>
                  <a:pt x="140" y="145"/>
                  <a:pt x="140" y="142"/>
                </a:cubicBezTo>
                <a:cubicBezTo>
                  <a:pt x="140" y="138"/>
                  <a:pt x="137" y="135"/>
                  <a:pt x="134" y="135"/>
                </a:cubicBezTo>
                <a:close/>
                <a:moveTo>
                  <a:pt x="80" y="96"/>
                </a:moveTo>
                <a:cubicBezTo>
                  <a:pt x="76" y="96"/>
                  <a:pt x="74" y="98"/>
                  <a:pt x="74" y="102"/>
                </a:cubicBezTo>
                <a:cubicBezTo>
                  <a:pt x="74" y="105"/>
                  <a:pt x="76" y="108"/>
                  <a:pt x="80" y="108"/>
                </a:cubicBezTo>
                <a:cubicBezTo>
                  <a:pt x="83" y="108"/>
                  <a:pt x="86" y="105"/>
                  <a:pt x="86" y="102"/>
                </a:cubicBezTo>
                <a:cubicBezTo>
                  <a:pt x="86" y="98"/>
                  <a:pt x="83" y="96"/>
                  <a:pt x="80" y="96"/>
                </a:cubicBezTo>
                <a:close/>
                <a:moveTo>
                  <a:pt x="146" y="94"/>
                </a:moveTo>
                <a:cubicBezTo>
                  <a:pt x="143" y="94"/>
                  <a:pt x="140" y="97"/>
                  <a:pt x="140" y="101"/>
                </a:cubicBezTo>
                <a:cubicBezTo>
                  <a:pt x="140" y="104"/>
                  <a:pt x="143" y="107"/>
                  <a:pt x="146" y="107"/>
                </a:cubicBezTo>
                <a:cubicBezTo>
                  <a:pt x="150" y="107"/>
                  <a:pt x="153" y="104"/>
                  <a:pt x="153" y="101"/>
                </a:cubicBezTo>
                <a:cubicBezTo>
                  <a:pt x="153" y="97"/>
                  <a:pt x="150" y="94"/>
                  <a:pt x="146" y="94"/>
                </a:cubicBezTo>
                <a:close/>
                <a:moveTo>
                  <a:pt x="113" y="68"/>
                </a:moveTo>
                <a:cubicBezTo>
                  <a:pt x="110" y="68"/>
                  <a:pt x="107" y="71"/>
                  <a:pt x="107" y="74"/>
                </a:cubicBezTo>
                <a:cubicBezTo>
                  <a:pt x="107" y="78"/>
                  <a:pt x="110" y="80"/>
                  <a:pt x="113" y="80"/>
                </a:cubicBezTo>
                <a:cubicBezTo>
                  <a:pt x="117" y="80"/>
                  <a:pt x="119" y="78"/>
                  <a:pt x="119" y="74"/>
                </a:cubicBezTo>
                <a:cubicBezTo>
                  <a:pt x="119" y="71"/>
                  <a:pt x="117" y="68"/>
                  <a:pt x="113" y="68"/>
                </a:cubicBezTo>
                <a:close/>
                <a:moveTo>
                  <a:pt x="91" y="133"/>
                </a:moveTo>
                <a:cubicBezTo>
                  <a:pt x="88" y="133"/>
                  <a:pt x="85" y="136"/>
                  <a:pt x="85" y="139"/>
                </a:cubicBezTo>
                <a:cubicBezTo>
                  <a:pt x="85" y="143"/>
                  <a:pt x="88" y="146"/>
                  <a:pt x="91" y="146"/>
                </a:cubicBezTo>
                <a:cubicBezTo>
                  <a:pt x="95" y="146"/>
                  <a:pt x="98" y="143"/>
                  <a:pt x="98" y="139"/>
                </a:cubicBezTo>
                <a:cubicBezTo>
                  <a:pt x="98" y="136"/>
                  <a:pt x="95" y="133"/>
                  <a:pt x="91" y="133"/>
                </a:cubicBezTo>
                <a:close/>
                <a:moveTo>
                  <a:pt x="132" y="87"/>
                </a:moveTo>
                <a:cubicBezTo>
                  <a:pt x="127" y="89"/>
                  <a:pt x="121" y="90"/>
                  <a:pt x="114" y="90"/>
                </a:cubicBezTo>
                <a:cubicBezTo>
                  <a:pt x="108" y="90"/>
                  <a:pt x="101" y="89"/>
                  <a:pt x="95" y="86"/>
                </a:cubicBezTo>
                <a:cubicBezTo>
                  <a:pt x="96" y="92"/>
                  <a:pt x="95" y="98"/>
                  <a:pt x="93" y="104"/>
                </a:cubicBezTo>
                <a:cubicBezTo>
                  <a:pt x="91" y="111"/>
                  <a:pt x="88" y="117"/>
                  <a:pt x="83" y="121"/>
                </a:cubicBezTo>
                <a:cubicBezTo>
                  <a:pt x="89" y="123"/>
                  <a:pt x="95" y="125"/>
                  <a:pt x="100" y="129"/>
                </a:cubicBezTo>
                <a:cubicBezTo>
                  <a:pt x="106" y="133"/>
                  <a:pt x="110" y="138"/>
                  <a:pt x="113" y="143"/>
                </a:cubicBezTo>
                <a:cubicBezTo>
                  <a:pt x="116" y="138"/>
                  <a:pt x="120" y="133"/>
                  <a:pt x="126" y="130"/>
                </a:cubicBezTo>
                <a:cubicBezTo>
                  <a:pt x="131" y="126"/>
                  <a:pt x="137" y="123"/>
                  <a:pt x="143" y="122"/>
                </a:cubicBezTo>
                <a:cubicBezTo>
                  <a:pt x="139" y="117"/>
                  <a:pt x="136" y="112"/>
                  <a:pt x="134" y="106"/>
                </a:cubicBezTo>
                <a:cubicBezTo>
                  <a:pt x="132" y="99"/>
                  <a:pt x="131" y="93"/>
                  <a:pt x="132" y="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64"/>
          <p:cNvSpPr>
            <a:spLocks noEditPoints="1"/>
          </p:cNvSpPr>
          <p:nvPr/>
        </p:nvSpPr>
        <p:spPr bwMode="auto">
          <a:xfrm>
            <a:off x="6450354" y="2932605"/>
            <a:ext cx="214548" cy="203996"/>
          </a:xfrm>
          <a:custGeom>
            <a:avLst/>
            <a:gdLst>
              <a:gd name="T0" fmla="*/ 52 w 103"/>
              <a:gd name="T1" fmla="*/ 0 h 98"/>
              <a:gd name="T2" fmla="*/ 72 w 103"/>
              <a:gd name="T3" fmla="*/ 20 h 98"/>
              <a:gd name="T4" fmla="*/ 72 w 103"/>
              <a:gd name="T5" fmla="*/ 23 h 98"/>
              <a:gd name="T6" fmla="*/ 73 w 103"/>
              <a:gd name="T7" fmla="*/ 22 h 98"/>
              <a:gd name="T8" fmla="*/ 99 w 103"/>
              <a:gd name="T9" fmla="*/ 35 h 98"/>
              <a:gd name="T10" fmla="*/ 86 w 103"/>
              <a:gd name="T11" fmla="*/ 61 h 98"/>
              <a:gd name="T12" fmla="*/ 84 w 103"/>
              <a:gd name="T13" fmla="*/ 61 h 98"/>
              <a:gd name="T14" fmla="*/ 85 w 103"/>
              <a:gd name="T15" fmla="*/ 63 h 98"/>
              <a:gd name="T16" fmla="*/ 81 w 103"/>
              <a:gd name="T17" fmla="*/ 92 h 98"/>
              <a:gd name="T18" fmla="*/ 52 w 103"/>
              <a:gd name="T19" fmla="*/ 87 h 98"/>
              <a:gd name="T20" fmla="*/ 51 w 103"/>
              <a:gd name="T21" fmla="*/ 85 h 98"/>
              <a:gd name="T22" fmla="*/ 50 w 103"/>
              <a:gd name="T23" fmla="*/ 87 h 98"/>
              <a:gd name="T24" fmla="*/ 21 w 103"/>
              <a:gd name="T25" fmla="*/ 91 h 98"/>
              <a:gd name="T26" fmla="*/ 17 w 103"/>
              <a:gd name="T27" fmla="*/ 63 h 98"/>
              <a:gd name="T28" fmla="*/ 18 w 103"/>
              <a:gd name="T29" fmla="*/ 61 h 98"/>
              <a:gd name="T30" fmla="*/ 16 w 103"/>
              <a:gd name="T31" fmla="*/ 60 h 98"/>
              <a:gd name="T32" fmla="*/ 3 w 103"/>
              <a:gd name="T33" fmla="*/ 35 h 98"/>
              <a:gd name="T34" fmla="*/ 29 w 103"/>
              <a:gd name="T35" fmla="*/ 22 h 98"/>
              <a:gd name="T36" fmla="*/ 31 w 103"/>
              <a:gd name="T37" fmla="*/ 22 h 98"/>
              <a:gd name="T38" fmla="*/ 31 w 103"/>
              <a:gd name="T39" fmla="*/ 20 h 98"/>
              <a:gd name="T40" fmla="*/ 52 w 103"/>
              <a:gd name="T41" fmla="*/ 0 h 98"/>
              <a:gd name="T42" fmla="*/ 51 w 103"/>
              <a:gd name="T43" fmla="*/ 45 h 98"/>
              <a:gd name="T44" fmla="*/ 45 w 103"/>
              <a:gd name="T45" fmla="*/ 50 h 98"/>
              <a:gd name="T46" fmla="*/ 51 w 103"/>
              <a:gd name="T47" fmla="*/ 56 h 98"/>
              <a:gd name="T48" fmla="*/ 57 w 103"/>
              <a:gd name="T49" fmla="*/ 50 h 98"/>
              <a:gd name="T50" fmla="*/ 51 w 103"/>
              <a:gd name="T51" fmla="*/ 45 h 98"/>
              <a:gd name="T52" fmla="*/ 60 w 103"/>
              <a:gd name="T53" fmla="*/ 61 h 98"/>
              <a:gd name="T54" fmla="*/ 58 w 103"/>
              <a:gd name="T55" fmla="*/ 64 h 98"/>
              <a:gd name="T56" fmla="*/ 60 w 103"/>
              <a:gd name="T57" fmla="*/ 67 h 98"/>
              <a:gd name="T58" fmla="*/ 63 w 103"/>
              <a:gd name="T59" fmla="*/ 64 h 98"/>
              <a:gd name="T60" fmla="*/ 60 w 103"/>
              <a:gd name="T61" fmla="*/ 61 h 98"/>
              <a:gd name="T62" fmla="*/ 36 w 103"/>
              <a:gd name="T63" fmla="*/ 43 h 98"/>
              <a:gd name="T64" fmla="*/ 33 w 103"/>
              <a:gd name="T65" fmla="*/ 46 h 98"/>
              <a:gd name="T66" fmla="*/ 36 w 103"/>
              <a:gd name="T67" fmla="*/ 49 h 98"/>
              <a:gd name="T68" fmla="*/ 39 w 103"/>
              <a:gd name="T69" fmla="*/ 46 h 98"/>
              <a:gd name="T70" fmla="*/ 36 w 103"/>
              <a:gd name="T71" fmla="*/ 43 h 98"/>
              <a:gd name="T72" fmla="*/ 66 w 103"/>
              <a:gd name="T73" fmla="*/ 43 h 98"/>
              <a:gd name="T74" fmla="*/ 63 w 103"/>
              <a:gd name="T75" fmla="*/ 46 h 98"/>
              <a:gd name="T76" fmla="*/ 66 w 103"/>
              <a:gd name="T77" fmla="*/ 48 h 98"/>
              <a:gd name="T78" fmla="*/ 69 w 103"/>
              <a:gd name="T79" fmla="*/ 46 h 98"/>
              <a:gd name="T80" fmla="*/ 66 w 103"/>
              <a:gd name="T81" fmla="*/ 43 h 98"/>
              <a:gd name="T82" fmla="*/ 51 w 103"/>
              <a:gd name="T83" fmla="*/ 31 h 98"/>
              <a:gd name="T84" fmla="*/ 48 w 103"/>
              <a:gd name="T85" fmla="*/ 34 h 98"/>
              <a:gd name="T86" fmla="*/ 51 w 103"/>
              <a:gd name="T87" fmla="*/ 36 h 98"/>
              <a:gd name="T88" fmla="*/ 54 w 103"/>
              <a:gd name="T89" fmla="*/ 34 h 98"/>
              <a:gd name="T90" fmla="*/ 51 w 103"/>
              <a:gd name="T91" fmla="*/ 31 h 98"/>
              <a:gd name="T92" fmla="*/ 41 w 103"/>
              <a:gd name="T93" fmla="*/ 60 h 98"/>
              <a:gd name="T94" fmla="*/ 38 w 103"/>
              <a:gd name="T95" fmla="*/ 63 h 98"/>
              <a:gd name="T96" fmla="*/ 41 w 103"/>
              <a:gd name="T97" fmla="*/ 66 h 98"/>
              <a:gd name="T98" fmla="*/ 44 w 103"/>
              <a:gd name="T99" fmla="*/ 63 h 98"/>
              <a:gd name="T100" fmla="*/ 41 w 103"/>
              <a:gd name="T101" fmla="*/ 60 h 98"/>
              <a:gd name="T102" fmla="*/ 60 w 103"/>
              <a:gd name="T103" fmla="*/ 39 h 98"/>
              <a:gd name="T104" fmla="*/ 52 w 103"/>
              <a:gd name="T105" fmla="*/ 41 h 98"/>
              <a:gd name="T106" fmla="*/ 43 w 103"/>
              <a:gd name="T107" fmla="*/ 39 h 98"/>
              <a:gd name="T108" fmla="*/ 42 w 103"/>
              <a:gd name="T109" fmla="*/ 47 h 98"/>
              <a:gd name="T110" fmla="*/ 38 w 103"/>
              <a:gd name="T111" fmla="*/ 55 h 98"/>
              <a:gd name="T112" fmla="*/ 45 w 103"/>
              <a:gd name="T113" fmla="*/ 58 h 98"/>
              <a:gd name="T114" fmla="*/ 51 w 103"/>
              <a:gd name="T115" fmla="*/ 65 h 98"/>
              <a:gd name="T116" fmla="*/ 57 w 103"/>
              <a:gd name="T117" fmla="*/ 59 h 98"/>
              <a:gd name="T118" fmla="*/ 65 w 103"/>
              <a:gd name="T119" fmla="*/ 55 h 98"/>
              <a:gd name="T120" fmla="*/ 61 w 103"/>
              <a:gd name="T121" fmla="*/ 48 h 98"/>
              <a:gd name="T122" fmla="*/ 60 w 103"/>
              <a:gd name="T123" fmla="*/ 3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3" h="98">
                <a:moveTo>
                  <a:pt x="52" y="0"/>
                </a:moveTo>
                <a:cubicBezTo>
                  <a:pt x="63" y="0"/>
                  <a:pt x="72" y="9"/>
                  <a:pt x="72" y="20"/>
                </a:cubicBezTo>
                <a:cubicBezTo>
                  <a:pt x="72" y="21"/>
                  <a:pt x="72" y="22"/>
                  <a:pt x="72" y="23"/>
                </a:cubicBezTo>
                <a:cubicBezTo>
                  <a:pt x="72" y="22"/>
                  <a:pt x="73" y="22"/>
                  <a:pt x="73" y="22"/>
                </a:cubicBezTo>
                <a:cubicBezTo>
                  <a:pt x="84" y="18"/>
                  <a:pt x="96" y="24"/>
                  <a:pt x="99" y="35"/>
                </a:cubicBezTo>
                <a:cubicBezTo>
                  <a:pt x="103" y="46"/>
                  <a:pt x="97" y="57"/>
                  <a:pt x="86" y="61"/>
                </a:cubicBezTo>
                <a:cubicBezTo>
                  <a:pt x="86" y="61"/>
                  <a:pt x="85" y="61"/>
                  <a:pt x="84" y="61"/>
                </a:cubicBezTo>
                <a:cubicBezTo>
                  <a:pt x="84" y="62"/>
                  <a:pt x="85" y="62"/>
                  <a:pt x="85" y="63"/>
                </a:cubicBezTo>
                <a:cubicBezTo>
                  <a:pt x="92" y="72"/>
                  <a:pt x="90" y="85"/>
                  <a:pt x="81" y="92"/>
                </a:cubicBezTo>
                <a:cubicBezTo>
                  <a:pt x="72" y="98"/>
                  <a:pt x="59" y="96"/>
                  <a:pt x="52" y="87"/>
                </a:cubicBezTo>
                <a:cubicBezTo>
                  <a:pt x="52" y="87"/>
                  <a:pt x="51" y="86"/>
                  <a:pt x="51" y="85"/>
                </a:cubicBezTo>
                <a:cubicBezTo>
                  <a:pt x="51" y="86"/>
                  <a:pt x="50" y="86"/>
                  <a:pt x="50" y="87"/>
                </a:cubicBezTo>
                <a:cubicBezTo>
                  <a:pt x="43" y="96"/>
                  <a:pt x="31" y="98"/>
                  <a:pt x="21" y="91"/>
                </a:cubicBezTo>
                <a:cubicBezTo>
                  <a:pt x="12" y="85"/>
                  <a:pt x="10" y="72"/>
                  <a:pt x="17" y="63"/>
                </a:cubicBezTo>
                <a:cubicBezTo>
                  <a:pt x="17" y="62"/>
                  <a:pt x="18" y="62"/>
                  <a:pt x="18" y="61"/>
                </a:cubicBezTo>
                <a:cubicBezTo>
                  <a:pt x="18" y="61"/>
                  <a:pt x="17" y="61"/>
                  <a:pt x="16" y="60"/>
                </a:cubicBezTo>
                <a:cubicBezTo>
                  <a:pt x="6" y="57"/>
                  <a:pt x="0" y="45"/>
                  <a:pt x="3" y="35"/>
                </a:cubicBezTo>
                <a:cubicBezTo>
                  <a:pt x="7" y="24"/>
                  <a:pt x="18" y="18"/>
                  <a:pt x="29" y="22"/>
                </a:cubicBezTo>
                <a:cubicBezTo>
                  <a:pt x="30" y="22"/>
                  <a:pt x="31" y="22"/>
                  <a:pt x="31" y="22"/>
                </a:cubicBezTo>
                <a:cubicBezTo>
                  <a:pt x="31" y="22"/>
                  <a:pt x="31" y="21"/>
                  <a:pt x="31" y="20"/>
                </a:cubicBezTo>
                <a:cubicBezTo>
                  <a:pt x="31" y="9"/>
                  <a:pt x="40" y="0"/>
                  <a:pt x="52" y="0"/>
                </a:cubicBezTo>
                <a:close/>
                <a:moveTo>
                  <a:pt x="51" y="45"/>
                </a:moveTo>
                <a:cubicBezTo>
                  <a:pt x="48" y="45"/>
                  <a:pt x="45" y="47"/>
                  <a:pt x="45" y="50"/>
                </a:cubicBezTo>
                <a:cubicBezTo>
                  <a:pt x="45" y="54"/>
                  <a:pt x="48" y="56"/>
                  <a:pt x="51" y="56"/>
                </a:cubicBezTo>
                <a:cubicBezTo>
                  <a:pt x="54" y="56"/>
                  <a:pt x="57" y="54"/>
                  <a:pt x="57" y="50"/>
                </a:cubicBezTo>
                <a:cubicBezTo>
                  <a:pt x="57" y="47"/>
                  <a:pt x="54" y="45"/>
                  <a:pt x="51" y="45"/>
                </a:cubicBezTo>
                <a:close/>
                <a:moveTo>
                  <a:pt x="60" y="61"/>
                </a:moveTo>
                <a:cubicBezTo>
                  <a:pt x="59" y="61"/>
                  <a:pt x="58" y="63"/>
                  <a:pt x="58" y="64"/>
                </a:cubicBezTo>
                <a:cubicBezTo>
                  <a:pt x="58" y="66"/>
                  <a:pt x="59" y="67"/>
                  <a:pt x="60" y="67"/>
                </a:cubicBezTo>
                <a:cubicBezTo>
                  <a:pt x="62" y="67"/>
                  <a:pt x="63" y="66"/>
                  <a:pt x="63" y="64"/>
                </a:cubicBezTo>
                <a:cubicBezTo>
                  <a:pt x="63" y="63"/>
                  <a:pt x="62" y="61"/>
                  <a:pt x="60" y="61"/>
                </a:cubicBezTo>
                <a:close/>
                <a:moveTo>
                  <a:pt x="36" y="43"/>
                </a:moveTo>
                <a:cubicBezTo>
                  <a:pt x="34" y="43"/>
                  <a:pt x="33" y="45"/>
                  <a:pt x="33" y="46"/>
                </a:cubicBezTo>
                <a:cubicBezTo>
                  <a:pt x="33" y="48"/>
                  <a:pt x="34" y="49"/>
                  <a:pt x="36" y="49"/>
                </a:cubicBezTo>
                <a:cubicBezTo>
                  <a:pt x="38" y="49"/>
                  <a:pt x="39" y="48"/>
                  <a:pt x="39" y="46"/>
                </a:cubicBezTo>
                <a:cubicBezTo>
                  <a:pt x="39" y="45"/>
                  <a:pt x="38" y="43"/>
                  <a:pt x="36" y="43"/>
                </a:cubicBezTo>
                <a:close/>
                <a:moveTo>
                  <a:pt x="66" y="43"/>
                </a:moveTo>
                <a:cubicBezTo>
                  <a:pt x="64" y="43"/>
                  <a:pt x="63" y="44"/>
                  <a:pt x="63" y="46"/>
                </a:cubicBezTo>
                <a:cubicBezTo>
                  <a:pt x="63" y="47"/>
                  <a:pt x="64" y="48"/>
                  <a:pt x="66" y="48"/>
                </a:cubicBezTo>
                <a:cubicBezTo>
                  <a:pt x="68" y="48"/>
                  <a:pt x="69" y="47"/>
                  <a:pt x="69" y="46"/>
                </a:cubicBezTo>
                <a:cubicBezTo>
                  <a:pt x="69" y="44"/>
                  <a:pt x="68" y="43"/>
                  <a:pt x="66" y="43"/>
                </a:cubicBezTo>
                <a:close/>
                <a:moveTo>
                  <a:pt x="51" y="31"/>
                </a:moveTo>
                <a:cubicBezTo>
                  <a:pt x="49" y="31"/>
                  <a:pt x="48" y="32"/>
                  <a:pt x="48" y="34"/>
                </a:cubicBezTo>
                <a:cubicBezTo>
                  <a:pt x="48" y="35"/>
                  <a:pt x="49" y="36"/>
                  <a:pt x="51" y="36"/>
                </a:cubicBezTo>
                <a:cubicBezTo>
                  <a:pt x="53" y="36"/>
                  <a:pt x="54" y="35"/>
                  <a:pt x="54" y="34"/>
                </a:cubicBezTo>
                <a:cubicBezTo>
                  <a:pt x="54" y="32"/>
                  <a:pt x="53" y="31"/>
                  <a:pt x="51" y="31"/>
                </a:cubicBezTo>
                <a:close/>
                <a:moveTo>
                  <a:pt x="41" y="60"/>
                </a:moveTo>
                <a:cubicBezTo>
                  <a:pt x="40" y="60"/>
                  <a:pt x="38" y="62"/>
                  <a:pt x="38" y="63"/>
                </a:cubicBezTo>
                <a:cubicBezTo>
                  <a:pt x="38" y="65"/>
                  <a:pt x="40" y="66"/>
                  <a:pt x="41" y="66"/>
                </a:cubicBezTo>
                <a:cubicBezTo>
                  <a:pt x="43" y="66"/>
                  <a:pt x="44" y="65"/>
                  <a:pt x="44" y="63"/>
                </a:cubicBezTo>
                <a:cubicBezTo>
                  <a:pt x="44" y="62"/>
                  <a:pt x="43" y="60"/>
                  <a:pt x="41" y="60"/>
                </a:cubicBezTo>
                <a:close/>
                <a:moveTo>
                  <a:pt x="60" y="39"/>
                </a:moveTo>
                <a:cubicBezTo>
                  <a:pt x="57" y="40"/>
                  <a:pt x="54" y="41"/>
                  <a:pt x="52" y="41"/>
                </a:cubicBezTo>
                <a:cubicBezTo>
                  <a:pt x="49" y="41"/>
                  <a:pt x="46" y="40"/>
                  <a:pt x="43" y="39"/>
                </a:cubicBezTo>
                <a:cubicBezTo>
                  <a:pt x="43" y="42"/>
                  <a:pt x="43" y="44"/>
                  <a:pt x="42" y="47"/>
                </a:cubicBezTo>
                <a:cubicBezTo>
                  <a:pt x="41" y="50"/>
                  <a:pt x="40" y="53"/>
                  <a:pt x="38" y="55"/>
                </a:cubicBezTo>
                <a:cubicBezTo>
                  <a:pt x="40" y="55"/>
                  <a:pt x="43" y="57"/>
                  <a:pt x="45" y="58"/>
                </a:cubicBezTo>
                <a:cubicBezTo>
                  <a:pt x="48" y="60"/>
                  <a:pt x="50" y="62"/>
                  <a:pt x="51" y="65"/>
                </a:cubicBezTo>
                <a:cubicBezTo>
                  <a:pt x="52" y="63"/>
                  <a:pt x="54" y="60"/>
                  <a:pt x="57" y="59"/>
                </a:cubicBezTo>
                <a:cubicBezTo>
                  <a:pt x="59" y="57"/>
                  <a:pt x="62" y="56"/>
                  <a:pt x="65" y="55"/>
                </a:cubicBezTo>
                <a:cubicBezTo>
                  <a:pt x="63" y="53"/>
                  <a:pt x="61" y="51"/>
                  <a:pt x="61" y="48"/>
                </a:cubicBezTo>
                <a:cubicBezTo>
                  <a:pt x="60" y="45"/>
                  <a:pt x="59" y="42"/>
                  <a:pt x="60" y="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65"/>
          <p:cNvSpPr>
            <a:spLocks noEditPoints="1"/>
          </p:cNvSpPr>
          <p:nvPr/>
        </p:nvSpPr>
        <p:spPr bwMode="auto">
          <a:xfrm>
            <a:off x="5757471" y="2347875"/>
            <a:ext cx="197841" cy="189927"/>
          </a:xfrm>
          <a:custGeom>
            <a:avLst/>
            <a:gdLst>
              <a:gd name="T0" fmla="*/ 48 w 95"/>
              <a:gd name="T1" fmla="*/ 0 h 91"/>
              <a:gd name="T2" fmla="*/ 67 w 95"/>
              <a:gd name="T3" fmla="*/ 19 h 91"/>
              <a:gd name="T4" fmla="*/ 67 w 95"/>
              <a:gd name="T5" fmla="*/ 21 h 91"/>
              <a:gd name="T6" fmla="*/ 68 w 95"/>
              <a:gd name="T7" fmla="*/ 20 h 91"/>
              <a:gd name="T8" fmla="*/ 92 w 95"/>
              <a:gd name="T9" fmla="*/ 32 h 91"/>
              <a:gd name="T10" fmla="*/ 80 w 95"/>
              <a:gd name="T11" fmla="*/ 56 h 91"/>
              <a:gd name="T12" fmla="*/ 78 w 95"/>
              <a:gd name="T13" fmla="*/ 57 h 91"/>
              <a:gd name="T14" fmla="*/ 79 w 95"/>
              <a:gd name="T15" fmla="*/ 58 h 91"/>
              <a:gd name="T16" fmla="*/ 75 w 95"/>
              <a:gd name="T17" fmla="*/ 84 h 91"/>
              <a:gd name="T18" fmla="*/ 49 w 95"/>
              <a:gd name="T19" fmla="*/ 81 h 91"/>
              <a:gd name="T20" fmla="*/ 48 w 95"/>
              <a:gd name="T21" fmla="*/ 79 h 91"/>
              <a:gd name="T22" fmla="*/ 47 w 95"/>
              <a:gd name="T23" fmla="*/ 80 h 91"/>
              <a:gd name="T24" fmla="*/ 20 w 95"/>
              <a:gd name="T25" fmla="*/ 84 h 91"/>
              <a:gd name="T26" fmla="*/ 16 w 95"/>
              <a:gd name="T27" fmla="*/ 58 h 91"/>
              <a:gd name="T28" fmla="*/ 17 w 95"/>
              <a:gd name="T29" fmla="*/ 56 h 91"/>
              <a:gd name="T30" fmla="*/ 16 w 95"/>
              <a:gd name="T31" fmla="*/ 56 h 91"/>
              <a:gd name="T32" fmla="*/ 3 w 95"/>
              <a:gd name="T33" fmla="*/ 32 h 91"/>
              <a:gd name="T34" fmla="*/ 27 w 95"/>
              <a:gd name="T35" fmla="*/ 20 h 91"/>
              <a:gd name="T36" fmla="*/ 29 w 95"/>
              <a:gd name="T37" fmla="*/ 21 h 91"/>
              <a:gd name="T38" fmla="*/ 29 w 95"/>
              <a:gd name="T39" fmla="*/ 19 h 91"/>
              <a:gd name="T40" fmla="*/ 48 w 95"/>
              <a:gd name="T41" fmla="*/ 0 h 91"/>
              <a:gd name="T42" fmla="*/ 48 w 95"/>
              <a:gd name="T43" fmla="*/ 41 h 91"/>
              <a:gd name="T44" fmla="*/ 42 w 95"/>
              <a:gd name="T45" fmla="*/ 47 h 91"/>
              <a:gd name="T46" fmla="*/ 48 w 95"/>
              <a:gd name="T47" fmla="*/ 52 h 91"/>
              <a:gd name="T48" fmla="*/ 53 w 95"/>
              <a:gd name="T49" fmla="*/ 47 h 91"/>
              <a:gd name="T50" fmla="*/ 48 w 95"/>
              <a:gd name="T51" fmla="*/ 41 h 91"/>
              <a:gd name="T52" fmla="*/ 56 w 95"/>
              <a:gd name="T53" fmla="*/ 57 h 91"/>
              <a:gd name="T54" fmla="*/ 54 w 95"/>
              <a:gd name="T55" fmla="*/ 59 h 91"/>
              <a:gd name="T56" fmla="*/ 56 w 95"/>
              <a:gd name="T57" fmla="*/ 62 h 91"/>
              <a:gd name="T58" fmla="*/ 59 w 95"/>
              <a:gd name="T59" fmla="*/ 59 h 91"/>
              <a:gd name="T60" fmla="*/ 56 w 95"/>
              <a:gd name="T61" fmla="*/ 57 h 91"/>
              <a:gd name="T62" fmla="*/ 34 w 95"/>
              <a:gd name="T63" fmla="*/ 40 h 91"/>
              <a:gd name="T64" fmla="*/ 31 w 95"/>
              <a:gd name="T65" fmla="*/ 42 h 91"/>
              <a:gd name="T66" fmla="*/ 34 w 95"/>
              <a:gd name="T67" fmla="*/ 45 h 91"/>
              <a:gd name="T68" fmla="*/ 36 w 95"/>
              <a:gd name="T69" fmla="*/ 42 h 91"/>
              <a:gd name="T70" fmla="*/ 34 w 95"/>
              <a:gd name="T71" fmla="*/ 40 h 91"/>
              <a:gd name="T72" fmla="*/ 61 w 95"/>
              <a:gd name="T73" fmla="*/ 39 h 91"/>
              <a:gd name="T74" fmla="*/ 59 w 95"/>
              <a:gd name="T75" fmla="*/ 42 h 91"/>
              <a:gd name="T76" fmla="*/ 61 w 95"/>
              <a:gd name="T77" fmla="*/ 45 h 91"/>
              <a:gd name="T78" fmla="*/ 64 w 95"/>
              <a:gd name="T79" fmla="*/ 42 h 91"/>
              <a:gd name="T80" fmla="*/ 61 w 95"/>
              <a:gd name="T81" fmla="*/ 39 h 91"/>
              <a:gd name="T82" fmla="*/ 48 w 95"/>
              <a:gd name="T83" fmla="*/ 28 h 91"/>
              <a:gd name="T84" fmla="*/ 45 w 95"/>
              <a:gd name="T85" fmla="*/ 31 h 91"/>
              <a:gd name="T86" fmla="*/ 48 w 95"/>
              <a:gd name="T87" fmla="*/ 34 h 91"/>
              <a:gd name="T88" fmla="*/ 50 w 95"/>
              <a:gd name="T89" fmla="*/ 31 h 91"/>
              <a:gd name="T90" fmla="*/ 48 w 95"/>
              <a:gd name="T91" fmla="*/ 28 h 91"/>
              <a:gd name="T92" fmla="*/ 38 w 95"/>
              <a:gd name="T93" fmla="*/ 56 h 91"/>
              <a:gd name="T94" fmla="*/ 36 w 95"/>
              <a:gd name="T95" fmla="*/ 58 h 91"/>
              <a:gd name="T96" fmla="*/ 38 w 95"/>
              <a:gd name="T97" fmla="*/ 61 h 91"/>
              <a:gd name="T98" fmla="*/ 41 w 95"/>
              <a:gd name="T99" fmla="*/ 58 h 91"/>
              <a:gd name="T100" fmla="*/ 38 w 95"/>
              <a:gd name="T101" fmla="*/ 56 h 91"/>
              <a:gd name="T102" fmla="*/ 55 w 95"/>
              <a:gd name="T103" fmla="*/ 36 h 91"/>
              <a:gd name="T104" fmla="*/ 48 w 95"/>
              <a:gd name="T105" fmla="*/ 38 h 91"/>
              <a:gd name="T106" fmla="*/ 40 w 95"/>
              <a:gd name="T107" fmla="*/ 36 h 91"/>
              <a:gd name="T108" fmla="*/ 39 w 95"/>
              <a:gd name="T109" fmla="*/ 44 h 91"/>
              <a:gd name="T110" fmla="*/ 35 w 95"/>
              <a:gd name="T111" fmla="*/ 51 h 91"/>
              <a:gd name="T112" fmla="*/ 42 w 95"/>
              <a:gd name="T113" fmla="*/ 54 h 91"/>
              <a:gd name="T114" fmla="*/ 48 w 95"/>
              <a:gd name="T115" fmla="*/ 60 h 91"/>
              <a:gd name="T116" fmla="*/ 53 w 95"/>
              <a:gd name="T117" fmla="*/ 54 h 91"/>
              <a:gd name="T118" fmla="*/ 60 w 95"/>
              <a:gd name="T119" fmla="*/ 51 h 91"/>
              <a:gd name="T120" fmla="*/ 56 w 95"/>
              <a:gd name="T121" fmla="*/ 44 h 91"/>
              <a:gd name="T122" fmla="*/ 55 w 95"/>
              <a:gd name="T123" fmla="*/ 3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" h="91">
                <a:moveTo>
                  <a:pt x="48" y="0"/>
                </a:moveTo>
                <a:cubicBezTo>
                  <a:pt x="59" y="0"/>
                  <a:pt x="67" y="8"/>
                  <a:pt x="67" y="19"/>
                </a:cubicBezTo>
                <a:cubicBezTo>
                  <a:pt x="67" y="19"/>
                  <a:pt x="67" y="20"/>
                  <a:pt x="67" y="21"/>
                </a:cubicBezTo>
                <a:cubicBezTo>
                  <a:pt x="67" y="21"/>
                  <a:pt x="68" y="20"/>
                  <a:pt x="68" y="20"/>
                </a:cubicBezTo>
                <a:cubicBezTo>
                  <a:pt x="78" y="17"/>
                  <a:pt x="89" y="22"/>
                  <a:pt x="92" y="32"/>
                </a:cubicBezTo>
                <a:cubicBezTo>
                  <a:pt x="95" y="42"/>
                  <a:pt x="90" y="53"/>
                  <a:pt x="80" y="56"/>
                </a:cubicBezTo>
                <a:cubicBezTo>
                  <a:pt x="80" y="56"/>
                  <a:pt x="79" y="56"/>
                  <a:pt x="78" y="57"/>
                </a:cubicBezTo>
                <a:cubicBezTo>
                  <a:pt x="78" y="57"/>
                  <a:pt x="79" y="58"/>
                  <a:pt x="79" y="58"/>
                </a:cubicBezTo>
                <a:cubicBezTo>
                  <a:pt x="85" y="66"/>
                  <a:pt x="84" y="78"/>
                  <a:pt x="75" y="84"/>
                </a:cubicBezTo>
                <a:cubicBezTo>
                  <a:pt x="67" y="91"/>
                  <a:pt x="55" y="89"/>
                  <a:pt x="49" y="81"/>
                </a:cubicBezTo>
                <a:cubicBezTo>
                  <a:pt x="48" y="80"/>
                  <a:pt x="48" y="79"/>
                  <a:pt x="48" y="79"/>
                </a:cubicBezTo>
                <a:cubicBezTo>
                  <a:pt x="47" y="79"/>
                  <a:pt x="47" y="80"/>
                  <a:pt x="47" y="80"/>
                </a:cubicBezTo>
                <a:cubicBezTo>
                  <a:pt x="40" y="89"/>
                  <a:pt x="29" y="91"/>
                  <a:pt x="20" y="84"/>
                </a:cubicBezTo>
                <a:cubicBezTo>
                  <a:pt x="12" y="78"/>
                  <a:pt x="10" y="67"/>
                  <a:pt x="16" y="58"/>
                </a:cubicBezTo>
                <a:cubicBezTo>
                  <a:pt x="16" y="57"/>
                  <a:pt x="17" y="57"/>
                  <a:pt x="17" y="56"/>
                </a:cubicBezTo>
                <a:cubicBezTo>
                  <a:pt x="17" y="56"/>
                  <a:pt x="16" y="56"/>
                  <a:pt x="16" y="56"/>
                </a:cubicBezTo>
                <a:cubicBezTo>
                  <a:pt x="6" y="53"/>
                  <a:pt x="0" y="42"/>
                  <a:pt x="3" y="32"/>
                </a:cubicBezTo>
                <a:cubicBezTo>
                  <a:pt x="7" y="22"/>
                  <a:pt x="17" y="17"/>
                  <a:pt x="27" y="20"/>
                </a:cubicBezTo>
                <a:cubicBezTo>
                  <a:pt x="28" y="20"/>
                  <a:pt x="29" y="20"/>
                  <a:pt x="29" y="21"/>
                </a:cubicBezTo>
                <a:cubicBezTo>
                  <a:pt x="29" y="20"/>
                  <a:pt x="29" y="19"/>
                  <a:pt x="29" y="19"/>
                </a:cubicBezTo>
                <a:cubicBezTo>
                  <a:pt x="29" y="8"/>
                  <a:pt x="38" y="0"/>
                  <a:pt x="48" y="0"/>
                </a:cubicBezTo>
                <a:close/>
                <a:moveTo>
                  <a:pt x="48" y="41"/>
                </a:moveTo>
                <a:cubicBezTo>
                  <a:pt x="45" y="41"/>
                  <a:pt x="42" y="44"/>
                  <a:pt x="42" y="47"/>
                </a:cubicBezTo>
                <a:cubicBezTo>
                  <a:pt x="42" y="49"/>
                  <a:pt x="45" y="52"/>
                  <a:pt x="48" y="52"/>
                </a:cubicBezTo>
                <a:cubicBezTo>
                  <a:pt x="50" y="52"/>
                  <a:pt x="53" y="49"/>
                  <a:pt x="53" y="47"/>
                </a:cubicBezTo>
                <a:cubicBezTo>
                  <a:pt x="53" y="44"/>
                  <a:pt x="50" y="41"/>
                  <a:pt x="48" y="41"/>
                </a:cubicBezTo>
                <a:close/>
                <a:moveTo>
                  <a:pt x="56" y="57"/>
                </a:moveTo>
                <a:cubicBezTo>
                  <a:pt x="55" y="57"/>
                  <a:pt x="54" y="58"/>
                  <a:pt x="54" y="59"/>
                </a:cubicBezTo>
                <a:cubicBezTo>
                  <a:pt x="54" y="61"/>
                  <a:pt x="55" y="62"/>
                  <a:pt x="56" y="62"/>
                </a:cubicBezTo>
                <a:cubicBezTo>
                  <a:pt x="58" y="62"/>
                  <a:pt x="59" y="61"/>
                  <a:pt x="59" y="59"/>
                </a:cubicBezTo>
                <a:cubicBezTo>
                  <a:pt x="59" y="58"/>
                  <a:pt x="58" y="57"/>
                  <a:pt x="56" y="57"/>
                </a:cubicBezTo>
                <a:close/>
                <a:moveTo>
                  <a:pt x="34" y="40"/>
                </a:moveTo>
                <a:cubicBezTo>
                  <a:pt x="32" y="40"/>
                  <a:pt x="31" y="41"/>
                  <a:pt x="31" y="42"/>
                </a:cubicBezTo>
                <a:cubicBezTo>
                  <a:pt x="31" y="44"/>
                  <a:pt x="32" y="45"/>
                  <a:pt x="34" y="45"/>
                </a:cubicBezTo>
                <a:cubicBezTo>
                  <a:pt x="35" y="45"/>
                  <a:pt x="36" y="44"/>
                  <a:pt x="36" y="42"/>
                </a:cubicBezTo>
                <a:cubicBezTo>
                  <a:pt x="36" y="41"/>
                  <a:pt x="35" y="40"/>
                  <a:pt x="34" y="40"/>
                </a:cubicBezTo>
                <a:close/>
                <a:moveTo>
                  <a:pt x="61" y="39"/>
                </a:moveTo>
                <a:cubicBezTo>
                  <a:pt x="60" y="39"/>
                  <a:pt x="59" y="41"/>
                  <a:pt x="59" y="42"/>
                </a:cubicBezTo>
                <a:cubicBezTo>
                  <a:pt x="59" y="43"/>
                  <a:pt x="60" y="45"/>
                  <a:pt x="61" y="45"/>
                </a:cubicBezTo>
                <a:cubicBezTo>
                  <a:pt x="63" y="45"/>
                  <a:pt x="64" y="43"/>
                  <a:pt x="64" y="42"/>
                </a:cubicBezTo>
                <a:cubicBezTo>
                  <a:pt x="64" y="41"/>
                  <a:pt x="63" y="39"/>
                  <a:pt x="61" y="39"/>
                </a:cubicBezTo>
                <a:close/>
                <a:moveTo>
                  <a:pt x="48" y="28"/>
                </a:moveTo>
                <a:cubicBezTo>
                  <a:pt x="46" y="28"/>
                  <a:pt x="45" y="29"/>
                  <a:pt x="45" y="31"/>
                </a:cubicBezTo>
                <a:cubicBezTo>
                  <a:pt x="45" y="32"/>
                  <a:pt x="46" y="34"/>
                  <a:pt x="48" y="34"/>
                </a:cubicBezTo>
                <a:cubicBezTo>
                  <a:pt x="49" y="34"/>
                  <a:pt x="50" y="32"/>
                  <a:pt x="50" y="31"/>
                </a:cubicBezTo>
                <a:cubicBezTo>
                  <a:pt x="50" y="29"/>
                  <a:pt x="49" y="28"/>
                  <a:pt x="48" y="28"/>
                </a:cubicBezTo>
                <a:close/>
                <a:moveTo>
                  <a:pt x="38" y="56"/>
                </a:moveTo>
                <a:cubicBezTo>
                  <a:pt x="37" y="56"/>
                  <a:pt x="36" y="57"/>
                  <a:pt x="36" y="58"/>
                </a:cubicBezTo>
                <a:cubicBezTo>
                  <a:pt x="36" y="60"/>
                  <a:pt x="37" y="61"/>
                  <a:pt x="38" y="61"/>
                </a:cubicBezTo>
                <a:cubicBezTo>
                  <a:pt x="40" y="61"/>
                  <a:pt x="41" y="60"/>
                  <a:pt x="41" y="58"/>
                </a:cubicBezTo>
                <a:cubicBezTo>
                  <a:pt x="41" y="57"/>
                  <a:pt x="40" y="56"/>
                  <a:pt x="38" y="56"/>
                </a:cubicBezTo>
                <a:close/>
                <a:moveTo>
                  <a:pt x="55" y="36"/>
                </a:moveTo>
                <a:cubicBezTo>
                  <a:pt x="53" y="37"/>
                  <a:pt x="51" y="38"/>
                  <a:pt x="48" y="38"/>
                </a:cubicBezTo>
                <a:cubicBezTo>
                  <a:pt x="45" y="38"/>
                  <a:pt x="43" y="37"/>
                  <a:pt x="40" y="36"/>
                </a:cubicBezTo>
                <a:cubicBezTo>
                  <a:pt x="40" y="38"/>
                  <a:pt x="40" y="41"/>
                  <a:pt x="39" y="44"/>
                </a:cubicBezTo>
                <a:cubicBezTo>
                  <a:pt x="38" y="46"/>
                  <a:pt x="37" y="49"/>
                  <a:pt x="35" y="51"/>
                </a:cubicBezTo>
                <a:cubicBezTo>
                  <a:pt x="38" y="51"/>
                  <a:pt x="40" y="52"/>
                  <a:pt x="42" y="54"/>
                </a:cubicBezTo>
                <a:cubicBezTo>
                  <a:pt x="45" y="55"/>
                  <a:pt x="46" y="58"/>
                  <a:pt x="48" y="60"/>
                </a:cubicBezTo>
                <a:cubicBezTo>
                  <a:pt x="49" y="58"/>
                  <a:pt x="51" y="56"/>
                  <a:pt x="53" y="54"/>
                </a:cubicBezTo>
                <a:cubicBezTo>
                  <a:pt x="55" y="52"/>
                  <a:pt x="58" y="51"/>
                  <a:pt x="60" y="51"/>
                </a:cubicBezTo>
                <a:cubicBezTo>
                  <a:pt x="59" y="49"/>
                  <a:pt x="57" y="47"/>
                  <a:pt x="56" y="44"/>
                </a:cubicBezTo>
                <a:cubicBezTo>
                  <a:pt x="55" y="42"/>
                  <a:pt x="55" y="39"/>
                  <a:pt x="55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66"/>
          <p:cNvSpPr>
            <a:spLocks noEditPoints="1"/>
          </p:cNvSpPr>
          <p:nvPr/>
        </p:nvSpPr>
        <p:spPr bwMode="auto">
          <a:xfrm>
            <a:off x="6363304" y="2379530"/>
            <a:ext cx="234771" cy="289287"/>
          </a:xfrm>
          <a:custGeom>
            <a:avLst/>
            <a:gdLst>
              <a:gd name="T0" fmla="*/ 77 w 113"/>
              <a:gd name="T1" fmla="*/ 78 h 139"/>
              <a:gd name="T2" fmla="*/ 113 w 113"/>
              <a:gd name="T3" fmla="*/ 107 h 139"/>
              <a:gd name="T4" fmla="*/ 56 w 113"/>
              <a:gd name="T5" fmla="*/ 139 h 139"/>
              <a:gd name="T6" fmla="*/ 0 w 113"/>
              <a:gd name="T7" fmla="*/ 107 h 139"/>
              <a:gd name="T8" fmla="*/ 36 w 113"/>
              <a:gd name="T9" fmla="*/ 78 h 139"/>
              <a:gd name="T10" fmla="*/ 15 w 113"/>
              <a:gd name="T11" fmla="*/ 58 h 139"/>
              <a:gd name="T12" fmla="*/ 45 w 113"/>
              <a:gd name="T13" fmla="*/ 36 h 139"/>
              <a:gd name="T14" fmla="*/ 23 w 113"/>
              <a:gd name="T15" fmla="*/ 18 h 139"/>
              <a:gd name="T16" fmla="*/ 56 w 113"/>
              <a:gd name="T17" fmla="*/ 0 h 139"/>
              <a:gd name="T18" fmla="*/ 89 w 113"/>
              <a:gd name="T19" fmla="*/ 18 h 139"/>
              <a:gd name="T20" fmla="*/ 68 w 113"/>
              <a:gd name="T21" fmla="*/ 36 h 139"/>
              <a:gd name="T22" fmla="*/ 97 w 113"/>
              <a:gd name="T23" fmla="*/ 58 h 139"/>
              <a:gd name="T24" fmla="*/ 77 w 113"/>
              <a:gd name="T25" fmla="*/ 78 h 139"/>
              <a:gd name="T26" fmla="*/ 73 w 113"/>
              <a:gd name="T27" fmla="*/ 7 h 139"/>
              <a:gd name="T28" fmla="*/ 66 w 113"/>
              <a:gd name="T29" fmla="*/ 11 h 139"/>
              <a:gd name="T30" fmla="*/ 73 w 113"/>
              <a:gd name="T31" fmla="*/ 15 h 139"/>
              <a:gd name="T32" fmla="*/ 79 w 113"/>
              <a:gd name="T33" fmla="*/ 11 h 139"/>
              <a:gd name="T34" fmla="*/ 73 w 113"/>
              <a:gd name="T35" fmla="*/ 7 h 139"/>
              <a:gd name="T36" fmla="*/ 77 w 113"/>
              <a:gd name="T37" fmla="*/ 44 h 139"/>
              <a:gd name="T38" fmla="*/ 68 w 113"/>
              <a:gd name="T39" fmla="*/ 49 h 139"/>
              <a:gd name="T40" fmla="*/ 77 w 113"/>
              <a:gd name="T41" fmla="*/ 53 h 139"/>
              <a:gd name="T42" fmla="*/ 85 w 113"/>
              <a:gd name="T43" fmla="*/ 49 h 139"/>
              <a:gd name="T44" fmla="*/ 77 w 113"/>
              <a:gd name="T45" fmla="*/ 44 h 139"/>
              <a:gd name="T46" fmla="*/ 84 w 113"/>
              <a:gd name="T47" fmla="*/ 88 h 139"/>
              <a:gd name="T48" fmla="*/ 73 w 113"/>
              <a:gd name="T49" fmla="*/ 95 h 139"/>
              <a:gd name="T50" fmla="*/ 84 w 113"/>
              <a:gd name="T51" fmla="*/ 101 h 139"/>
              <a:gd name="T52" fmla="*/ 95 w 113"/>
              <a:gd name="T53" fmla="*/ 95 h 139"/>
              <a:gd name="T54" fmla="*/ 84 w 113"/>
              <a:gd name="T55" fmla="*/ 8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3" h="139">
                <a:moveTo>
                  <a:pt x="77" y="78"/>
                </a:moveTo>
                <a:cubicBezTo>
                  <a:pt x="98" y="83"/>
                  <a:pt x="113" y="94"/>
                  <a:pt x="113" y="107"/>
                </a:cubicBezTo>
                <a:cubicBezTo>
                  <a:pt x="113" y="125"/>
                  <a:pt x="87" y="139"/>
                  <a:pt x="56" y="139"/>
                </a:cubicBezTo>
                <a:cubicBezTo>
                  <a:pt x="25" y="139"/>
                  <a:pt x="0" y="125"/>
                  <a:pt x="0" y="107"/>
                </a:cubicBezTo>
                <a:cubicBezTo>
                  <a:pt x="0" y="94"/>
                  <a:pt x="15" y="83"/>
                  <a:pt x="36" y="78"/>
                </a:cubicBezTo>
                <a:cubicBezTo>
                  <a:pt x="23" y="74"/>
                  <a:pt x="15" y="66"/>
                  <a:pt x="15" y="58"/>
                </a:cubicBezTo>
                <a:cubicBezTo>
                  <a:pt x="15" y="47"/>
                  <a:pt x="28" y="39"/>
                  <a:pt x="45" y="36"/>
                </a:cubicBezTo>
                <a:cubicBezTo>
                  <a:pt x="32" y="33"/>
                  <a:pt x="23" y="26"/>
                  <a:pt x="23" y="18"/>
                </a:cubicBezTo>
                <a:cubicBezTo>
                  <a:pt x="23" y="8"/>
                  <a:pt x="38" y="0"/>
                  <a:pt x="56" y="0"/>
                </a:cubicBezTo>
                <a:cubicBezTo>
                  <a:pt x="74" y="0"/>
                  <a:pt x="89" y="8"/>
                  <a:pt x="89" y="18"/>
                </a:cubicBezTo>
                <a:cubicBezTo>
                  <a:pt x="89" y="26"/>
                  <a:pt x="80" y="33"/>
                  <a:pt x="68" y="36"/>
                </a:cubicBezTo>
                <a:cubicBezTo>
                  <a:pt x="85" y="39"/>
                  <a:pt x="97" y="47"/>
                  <a:pt x="97" y="58"/>
                </a:cubicBezTo>
                <a:cubicBezTo>
                  <a:pt x="97" y="66"/>
                  <a:pt x="89" y="74"/>
                  <a:pt x="77" y="78"/>
                </a:cubicBezTo>
                <a:close/>
                <a:moveTo>
                  <a:pt x="73" y="7"/>
                </a:moveTo>
                <a:cubicBezTo>
                  <a:pt x="69" y="7"/>
                  <a:pt x="66" y="9"/>
                  <a:pt x="66" y="11"/>
                </a:cubicBezTo>
                <a:cubicBezTo>
                  <a:pt x="66" y="13"/>
                  <a:pt x="69" y="15"/>
                  <a:pt x="73" y="15"/>
                </a:cubicBezTo>
                <a:cubicBezTo>
                  <a:pt x="76" y="15"/>
                  <a:pt x="79" y="13"/>
                  <a:pt x="79" y="11"/>
                </a:cubicBezTo>
                <a:cubicBezTo>
                  <a:pt x="79" y="9"/>
                  <a:pt x="76" y="7"/>
                  <a:pt x="73" y="7"/>
                </a:cubicBezTo>
                <a:close/>
                <a:moveTo>
                  <a:pt x="77" y="44"/>
                </a:moveTo>
                <a:cubicBezTo>
                  <a:pt x="72" y="44"/>
                  <a:pt x="68" y="46"/>
                  <a:pt x="68" y="49"/>
                </a:cubicBezTo>
                <a:cubicBezTo>
                  <a:pt x="68" y="51"/>
                  <a:pt x="72" y="53"/>
                  <a:pt x="77" y="53"/>
                </a:cubicBezTo>
                <a:cubicBezTo>
                  <a:pt x="81" y="53"/>
                  <a:pt x="85" y="51"/>
                  <a:pt x="85" y="49"/>
                </a:cubicBezTo>
                <a:cubicBezTo>
                  <a:pt x="85" y="46"/>
                  <a:pt x="81" y="44"/>
                  <a:pt x="77" y="44"/>
                </a:cubicBezTo>
                <a:close/>
                <a:moveTo>
                  <a:pt x="84" y="88"/>
                </a:moveTo>
                <a:cubicBezTo>
                  <a:pt x="78" y="88"/>
                  <a:pt x="73" y="91"/>
                  <a:pt x="73" y="95"/>
                </a:cubicBezTo>
                <a:cubicBezTo>
                  <a:pt x="73" y="98"/>
                  <a:pt x="78" y="101"/>
                  <a:pt x="84" y="101"/>
                </a:cubicBezTo>
                <a:cubicBezTo>
                  <a:pt x="90" y="101"/>
                  <a:pt x="95" y="98"/>
                  <a:pt x="95" y="95"/>
                </a:cubicBezTo>
                <a:cubicBezTo>
                  <a:pt x="95" y="91"/>
                  <a:pt x="90" y="88"/>
                  <a:pt x="84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67"/>
          <p:cNvSpPr>
            <a:spLocks/>
          </p:cNvSpPr>
          <p:nvPr/>
        </p:nvSpPr>
        <p:spPr bwMode="auto">
          <a:xfrm>
            <a:off x="7031567" y="3045154"/>
            <a:ext cx="286650" cy="105515"/>
          </a:xfrm>
          <a:custGeom>
            <a:avLst/>
            <a:gdLst>
              <a:gd name="T0" fmla="*/ 84 w 138"/>
              <a:gd name="T1" fmla="*/ 11 h 51"/>
              <a:gd name="T2" fmla="*/ 84 w 138"/>
              <a:gd name="T3" fmla="*/ 19 h 51"/>
              <a:gd name="T4" fmla="*/ 111 w 138"/>
              <a:gd name="T5" fmla="*/ 0 h 51"/>
              <a:gd name="T6" fmla="*/ 138 w 138"/>
              <a:gd name="T7" fmla="*/ 2 h 51"/>
              <a:gd name="T8" fmla="*/ 105 w 138"/>
              <a:gd name="T9" fmla="*/ 43 h 51"/>
              <a:gd name="T10" fmla="*/ 43 w 138"/>
              <a:gd name="T11" fmla="*/ 50 h 51"/>
              <a:gd name="T12" fmla="*/ 3 w 138"/>
              <a:gd name="T13" fmla="*/ 13 h 51"/>
              <a:gd name="T14" fmla="*/ 78 w 138"/>
              <a:gd name="T15" fmla="*/ 21 h 51"/>
              <a:gd name="T16" fmla="*/ 78 w 138"/>
              <a:gd name="T17" fmla="*/ 10 h 51"/>
              <a:gd name="T18" fmla="*/ 84 w 138"/>
              <a:gd name="T19" fmla="*/ 1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51">
                <a:moveTo>
                  <a:pt x="84" y="11"/>
                </a:moveTo>
                <a:cubicBezTo>
                  <a:pt x="84" y="19"/>
                  <a:pt x="84" y="19"/>
                  <a:pt x="84" y="19"/>
                </a:cubicBezTo>
                <a:cubicBezTo>
                  <a:pt x="96" y="15"/>
                  <a:pt x="105" y="9"/>
                  <a:pt x="111" y="0"/>
                </a:cubicBezTo>
                <a:cubicBezTo>
                  <a:pt x="138" y="2"/>
                  <a:pt x="138" y="2"/>
                  <a:pt x="138" y="2"/>
                </a:cubicBezTo>
                <a:cubicBezTo>
                  <a:pt x="132" y="22"/>
                  <a:pt x="121" y="40"/>
                  <a:pt x="105" y="43"/>
                </a:cubicBezTo>
                <a:cubicBezTo>
                  <a:pt x="85" y="48"/>
                  <a:pt x="62" y="49"/>
                  <a:pt x="43" y="50"/>
                </a:cubicBezTo>
                <a:cubicBezTo>
                  <a:pt x="18" y="51"/>
                  <a:pt x="0" y="30"/>
                  <a:pt x="3" y="13"/>
                </a:cubicBezTo>
                <a:cubicBezTo>
                  <a:pt x="30" y="23"/>
                  <a:pt x="57" y="26"/>
                  <a:pt x="78" y="21"/>
                </a:cubicBezTo>
                <a:cubicBezTo>
                  <a:pt x="78" y="10"/>
                  <a:pt x="78" y="10"/>
                  <a:pt x="78" y="10"/>
                </a:cubicBezTo>
                <a:lnTo>
                  <a:pt x="84" y="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68"/>
          <p:cNvSpPr>
            <a:spLocks noEditPoints="1"/>
          </p:cNvSpPr>
          <p:nvPr/>
        </p:nvSpPr>
        <p:spPr bwMode="auto">
          <a:xfrm>
            <a:off x="7150272" y="2749712"/>
            <a:ext cx="184652" cy="292804"/>
          </a:xfrm>
          <a:custGeom>
            <a:avLst/>
            <a:gdLst>
              <a:gd name="T0" fmla="*/ 4 w 89"/>
              <a:gd name="T1" fmla="*/ 48 h 141"/>
              <a:gd name="T2" fmla="*/ 41 w 89"/>
              <a:gd name="T3" fmla="*/ 0 h 141"/>
              <a:gd name="T4" fmla="*/ 69 w 89"/>
              <a:gd name="T5" fmla="*/ 20 h 141"/>
              <a:gd name="T6" fmla="*/ 15 w 89"/>
              <a:gd name="T7" fmla="*/ 68 h 141"/>
              <a:gd name="T8" fmla="*/ 3 w 89"/>
              <a:gd name="T9" fmla="*/ 60 h 141"/>
              <a:gd name="T10" fmla="*/ 4 w 89"/>
              <a:gd name="T11" fmla="*/ 48 h 141"/>
              <a:gd name="T12" fmla="*/ 72 w 89"/>
              <a:gd name="T13" fmla="*/ 22 h 141"/>
              <a:gd name="T14" fmla="*/ 19 w 89"/>
              <a:gd name="T15" fmla="*/ 68 h 141"/>
              <a:gd name="T16" fmla="*/ 27 w 89"/>
              <a:gd name="T17" fmla="*/ 88 h 141"/>
              <a:gd name="T18" fmla="*/ 83 w 89"/>
              <a:gd name="T19" fmla="*/ 55 h 141"/>
              <a:gd name="T20" fmla="*/ 72 w 89"/>
              <a:gd name="T21" fmla="*/ 22 h 141"/>
              <a:gd name="T22" fmla="*/ 83 w 89"/>
              <a:gd name="T23" fmla="*/ 59 h 141"/>
              <a:gd name="T24" fmla="*/ 29 w 89"/>
              <a:gd name="T25" fmla="*/ 91 h 141"/>
              <a:gd name="T26" fmla="*/ 29 w 89"/>
              <a:gd name="T27" fmla="*/ 107 h 141"/>
              <a:gd name="T28" fmla="*/ 89 w 89"/>
              <a:gd name="T29" fmla="*/ 87 h 141"/>
              <a:gd name="T30" fmla="*/ 83 w 89"/>
              <a:gd name="T31" fmla="*/ 59 h 141"/>
              <a:gd name="T32" fmla="*/ 88 w 89"/>
              <a:gd name="T33" fmla="*/ 90 h 141"/>
              <a:gd name="T34" fmla="*/ 86 w 89"/>
              <a:gd name="T35" fmla="*/ 111 h 141"/>
              <a:gd name="T36" fmla="*/ 31 w 89"/>
              <a:gd name="T37" fmla="*/ 121 h 141"/>
              <a:gd name="T38" fmla="*/ 30 w 89"/>
              <a:gd name="T39" fmla="*/ 109 h 141"/>
              <a:gd name="T40" fmla="*/ 88 w 89"/>
              <a:gd name="T41" fmla="*/ 90 h 141"/>
              <a:gd name="T42" fmla="*/ 85 w 89"/>
              <a:gd name="T43" fmla="*/ 114 h 141"/>
              <a:gd name="T44" fmla="*/ 31 w 89"/>
              <a:gd name="T45" fmla="*/ 124 h 141"/>
              <a:gd name="T46" fmla="*/ 29 w 89"/>
              <a:gd name="T47" fmla="*/ 138 h 141"/>
              <a:gd name="T48" fmla="*/ 86 w 89"/>
              <a:gd name="T49" fmla="*/ 141 h 141"/>
              <a:gd name="T50" fmla="*/ 85 w 89"/>
              <a:gd name="T51" fmla="*/ 11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9" h="141">
                <a:moveTo>
                  <a:pt x="4" y="48"/>
                </a:moveTo>
                <a:cubicBezTo>
                  <a:pt x="41" y="0"/>
                  <a:pt x="41" y="0"/>
                  <a:pt x="41" y="0"/>
                </a:cubicBezTo>
                <a:cubicBezTo>
                  <a:pt x="44" y="15"/>
                  <a:pt x="53" y="22"/>
                  <a:pt x="69" y="20"/>
                </a:cubicBezTo>
                <a:cubicBezTo>
                  <a:pt x="15" y="68"/>
                  <a:pt x="15" y="68"/>
                  <a:pt x="15" y="68"/>
                </a:cubicBezTo>
                <a:cubicBezTo>
                  <a:pt x="9" y="67"/>
                  <a:pt x="5" y="65"/>
                  <a:pt x="3" y="60"/>
                </a:cubicBezTo>
                <a:cubicBezTo>
                  <a:pt x="0" y="57"/>
                  <a:pt x="0" y="53"/>
                  <a:pt x="4" y="48"/>
                </a:cubicBezTo>
                <a:close/>
                <a:moveTo>
                  <a:pt x="72" y="22"/>
                </a:moveTo>
                <a:cubicBezTo>
                  <a:pt x="19" y="68"/>
                  <a:pt x="19" y="68"/>
                  <a:pt x="19" y="68"/>
                </a:cubicBezTo>
                <a:cubicBezTo>
                  <a:pt x="25" y="70"/>
                  <a:pt x="28" y="83"/>
                  <a:pt x="27" y="88"/>
                </a:cubicBezTo>
                <a:cubicBezTo>
                  <a:pt x="83" y="55"/>
                  <a:pt x="83" y="55"/>
                  <a:pt x="83" y="55"/>
                </a:cubicBezTo>
                <a:cubicBezTo>
                  <a:pt x="75" y="47"/>
                  <a:pt x="72" y="35"/>
                  <a:pt x="72" y="22"/>
                </a:cubicBezTo>
                <a:close/>
                <a:moveTo>
                  <a:pt x="83" y="59"/>
                </a:moveTo>
                <a:cubicBezTo>
                  <a:pt x="29" y="91"/>
                  <a:pt x="29" y="91"/>
                  <a:pt x="29" y="91"/>
                </a:cubicBezTo>
                <a:cubicBezTo>
                  <a:pt x="31" y="97"/>
                  <a:pt x="30" y="101"/>
                  <a:pt x="29" y="107"/>
                </a:cubicBezTo>
                <a:cubicBezTo>
                  <a:pt x="89" y="87"/>
                  <a:pt x="89" y="87"/>
                  <a:pt x="89" y="87"/>
                </a:cubicBezTo>
                <a:cubicBezTo>
                  <a:pt x="81" y="80"/>
                  <a:pt x="80" y="70"/>
                  <a:pt x="83" y="59"/>
                </a:cubicBezTo>
                <a:close/>
                <a:moveTo>
                  <a:pt x="88" y="90"/>
                </a:moveTo>
                <a:cubicBezTo>
                  <a:pt x="84" y="97"/>
                  <a:pt x="82" y="104"/>
                  <a:pt x="86" y="111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33" y="118"/>
                  <a:pt x="32" y="113"/>
                  <a:pt x="30" y="109"/>
                </a:cubicBezTo>
                <a:cubicBezTo>
                  <a:pt x="88" y="90"/>
                  <a:pt x="88" y="90"/>
                  <a:pt x="88" y="90"/>
                </a:cubicBezTo>
                <a:close/>
                <a:moveTo>
                  <a:pt x="85" y="114"/>
                </a:moveTo>
                <a:cubicBezTo>
                  <a:pt x="31" y="124"/>
                  <a:pt x="31" y="124"/>
                  <a:pt x="31" y="124"/>
                </a:cubicBezTo>
                <a:cubicBezTo>
                  <a:pt x="32" y="129"/>
                  <a:pt x="32" y="135"/>
                  <a:pt x="29" y="138"/>
                </a:cubicBezTo>
                <a:cubicBezTo>
                  <a:pt x="86" y="141"/>
                  <a:pt x="86" y="141"/>
                  <a:pt x="86" y="141"/>
                </a:cubicBezTo>
                <a:cubicBezTo>
                  <a:pt x="79" y="132"/>
                  <a:pt x="80" y="123"/>
                  <a:pt x="85" y="1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69"/>
          <p:cNvSpPr>
            <a:spLocks noEditPoints="1"/>
          </p:cNvSpPr>
          <p:nvPr/>
        </p:nvSpPr>
        <p:spPr bwMode="auto">
          <a:xfrm>
            <a:off x="7093997" y="2871934"/>
            <a:ext cx="116067" cy="189927"/>
          </a:xfrm>
          <a:custGeom>
            <a:avLst/>
            <a:gdLst>
              <a:gd name="T0" fmla="*/ 0 w 56"/>
              <a:gd name="T1" fmla="*/ 60 h 91"/>
              <a:gd name="T2" fmla="*/ 40 w 56"/>
              <a:gd name="T3" fmla="*/ 11 h 91"/>
              <a:gd name="T4" fmla="*/ 26 w 56"/>
              <a:gd name="T5" fmla="*/ 0 h 91"/>
              <a:gd name="T6" fmla="*/ 0 w 56"/>
              <a:gd name="T7" fmla="*/ 60 h 91"/>
              <a:gd name="T8" fmla="*/ 44 w 56"/>
              <a:gd name="T9" fmla="*/ 13 h 91"/>
              <a:gd name="T10" fmla="*/ 53 w 56"/>
              <a:gd name="T11" fmla="*/ 33 h 91"/>
              <a:gd name="T12" fmla="*/ 0 w 56"/>
              <a:gd name="T13" fmla="*/ 68 h 91"/>
              <a:gd name="T14" fmla="*/ 44 w 56"/>
              <a:gd name="T15" fmla="*/ 13 h 91"/>
              <a:gd name="T16" fmla="*/ 53 w 56"/>
              <a:gd name="T17" fmla="*/ 37 h 91"/>
              <a:gd name="T18" fmla="*/ 56 w 56"/>
              <a:gd name="T19" fmla="*/ 55 h 91"/>
              <a:gd name="T20" fmla="*/ 0 w 56"/>
              <a:gd name="T21" fmla="*/ 75 h 91"/>
              <a:gd name="T22" fmla="*/ 53 w 56"/>
              <a:gd name="T23" fmla="*/ 37 h 91"/>
              <a:gd name="T24" fmla="*/ 56 w 56"/>
              <a:gd name="T25" fmla="*/ 59 h 91"/>
              <a:gd name="T26" fmla="*/ 55 w 56"/>
              <a:gd name="T27" fmla="*/ 73 h 91"/>
              <a:gd name="T28" fmla="*/ 0 w 56"/>
              <a:gd name="T29" fmla="*/ 81 h 91"/>
              <a:gd name="T30" fmla="*/ 56 w 56"/>
              <a:gd name="T31" fmla="*/ 59 h 91"/>
              <a:gd name="T32" fmla="*/ 54 w 56"/>
              <a:gd name="T33" fmla="*/ 76 h 91"/>
              <a:gd name="T34" fmla="*/ 0 w 56"/>
              <a:gd name="T35" fmla="*/ 88 h 91"/>
              <a:gd name="T36" fmla="*/ 54 w 56"/>
              <a:gd name="T37" fmla="*/ 91 h 91"/>
              <a:gd name="T38" fmla="*/ 54 w 56"/>
              <a:gd name="T39" fmla="*/ 7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6" h="91">
                <a:moveTo>
                  <a:pt x="0" y="60"/>
                </a:moveTo>
                <a:cubicBezTo>
                  <a:pt x="40" y="11"/>
                  <a:pt x="40" y="11"/>
                  <a:pt x="40" y="11"/>
                </a:cubicBezTo>
                <a:cubicBezTo>
                  <a:pt x="34" y="10"/>
                  <a:pt x="29" y="7"/>
                  <a:pt x="26" y="0"/>
                </a:cubicBezTo>
                <a:cubicBezTo>
                  <a:pt x="0" y="60"/>
                  <a:pt x="0" y="60"/>
                  <a:pt x="0" y="60"/>
                </a:cubicBezTo>
                <a:close/>
                <a:moveTo>
                  <a:pt x="44" y="13"/>
                </a:moveTo>
                <a:cubicBezTo>
                  <a:pt x="44" y="19"/>
                  <a:pt x="49" y="28"/>
                  <a:pt x="53" y="33"/>
                </a:cubicBezTo>
                <a:cubicBezTo>
                  <a:pt x="0" y="68"/>
                  <a:pt x="0" y="68"/>
                  <a:pt x="0" y="68"/>
                </a:cubicBezTo>
                <a:cubicBezTo>
                  <a:pt x="44" y="13"/>
                  <a:pt x="44" y="13"/>
                  <a:pt x="44" y="13"/>
                </a:cubicBezTo>
                <a:close/>
                <a:moveTo>
                  <a:pt x="53" y="37"/>
                </a:moveTo>
                <a:cubicBezTo>
                  <a:pt x="53" y="42"/>
                  <a:pt x="54" y="51"/>
                  <a:pt x="56" y="55"/>
                </a:cubicBezTo>
                <a:cubicBezTo>
                  <a:pt x="0" y="75"/>
                  <a:pt x="0" y="75"/>
                  <a:pt x="0" y="75"/>
                </a:cubicBezTo>
                <a:cubicBezTo>
                  <a:pt x="53" y="37"/>
                  <a:pt x="53" y="37"/>
                  <a:pt x="53" y="37"/>
                </a:cubicBezTo>
                <a:close/>
                <a:moveTo>
                  <a:pt x="56" y="59"/>
                </a:moveTo>
                <a:cubicBezTo>
                  <a:pt x="55" y="62"/>
                  <a:pt x="54" y="70"/>
                  <a:pt x="55" y="73"/>
                </a:cubicBezTo>
                <a:cubicBezTo>
                  <a:pt x="0" y="81"/>
                  <a:pt x="0" y="81"/>
                  <a:pt x="0" y="81"/>
                </a:cubicBezTo>
                <a:cubicBezTo>
                  <a:pt x="56" y="59"/>
                  <a:pt x="56" y="59"/>
                  <a:pt x="56" y="59"/>
                </a:cubicBezTo>
                <a:close/>
                <a:moveTo>
                  <a:pt x="54" y="76"/>
                </a:moveTo>
                <a:cubicBezTo>
                  <a:pt x="0" y="88"/>
                  <a:pt x="0" y="88"/>
                  <a:pt x="0" y="88"/>
                </a:cubicBezTo>
                <a:cubicBezTo>
                  <a:pt x="54" y="91"/>
                  <a:pt x="54" y="91"/>
                  <a:pt x="54" y="91"/>
                </a:cubicBezTo>
                <a:cubicBezTo>
                  <a:pt x="53" y="87"/>
                  <a:pt x="53" y="81"/>
                  <a:pt x="54" y="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70"/>
          <p:cNvSpPr>
            <a:spLocks/>
          </p:cNvSpPr>
          <p:nvPr/>
        </p:nvSpPr>
        <p:spPr bwMode="auto">
          <a:xfrm>
            <a:off x="5655473" y="2859623"/>
            <a:ext cx="74740" cy="80895"/>
          </a:xfrm>
          <a:custGeom>
            <a:avLst/>
            <a:gdLst>
              <a:gd name="T0" fmla="*/ 0 w 36"/>
              <a:gd name="T1" fmla="*/ 9 h 39"/>
              <a:gd name="T2" fmla="*/ 5 w 36"/>
              <a:gd name="T3" fmla="*/ 9 h 39"/>
              <a:gd name="T4" fmla="*/ 17 w 36"/>
              <a:gd name="T5" fmla="*/ 39 h 39"/>
              <a:gd name="T6" fmla="*/ 36 w 36"/>
              <a:gd name="T7" fmla="*/ 19 h 39"/>
              <a:gd name="T8" fmla="*/ 17 w 36"/>
              <a:gd name="T9" fmla="*/ 0 h 39"/>
              <a:gd name="T10" fmla="*/ 0 w 36"/>
              <a:gd name="T11" fmla="*/ 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" h="39">
                <a:moveTo>
                  <a:pt x="0" y="9"/>
                </a:moveTo>
                <a:cubicBezTo>
                  <a:pt x="5" y="9"/>
                  <a:pt x="5" y="9"/>
                  <a:pt x="5" y="9"/>
                </a:cubicBezTo>
                <a:cubicBezTo>
                  <a:pt x="17" y="39"/>
                  <a:pt x="17" y="39"/>
                  <a:pt x="17" y="39"/>
                </a:cubicBezTo>
                <a:cubicBezTo>
                  <a:pt x="28" y="38"/>
                  <a:pt x="36" y="30"/>
                  <a:pt x="36" y="19"/>
                </a:cubicBezTo>
                <a:cubicBezTo>
                  <a:pt x="36" y="8"/>
                  <a:pt x="27" y="0"/>
                  <a:pt x="17" y="0"/>
                </a:cubicBezTo>
                <a:cubicBezTo>
                  <a:pt x="10" y="0"/>
                  <a:pt x="4" y="3"/>
                  <a:pt x="0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71"/>
          <p:cNvSpPr>
            <a:spLocks/>
          </p:cNvSpPr>
          <p:nvPr/>
        </p:nvSpPr>
        <p:spPr bwMode="auto">
          <a:xfrm>
            <a:off x="5580733" y="2909743"/>
            <a:ext cx="129256" cy="91446"/>
          </a:xfrm>
          <a:custGeom>
            <a:avLst/>
            <a:gdLst>
              <a:gd name="T0" fmla="*/ 48 w 62"/>
              <a:gd name="T1" fmla="*/ 8 h 44"/>
              <a:gd name="T2" fmla="*/ 48 w 62"/>
              <a:gd name="T3" fmla="*/ 22 h 44"/>
              <a:gd name="T4" fmla="*/ 38 w 62"/>
              <a:gd name="T5" fmla="*/ 2 h 44"/>
              <a:gd name="T6" fmla="*/ 34 w 62"/>
              <a:gd name="T7" fmla="*/ 13 h 44"/>
              <a:gd name="T8" fmla="*/ 29 w 62"/>
              <a:gd name="T9" fmla="*/ 0 h 44"/>
              <a:gd name="T10" fmla="*/ 25 w 62"/>
              <a:gd name="T11" fmla="*/ 22 h 44"/>
              <a:gd name="T12" fmla="*/ 20 w 62"/>
              <a:gd name="T13" fmla="*/ 5 h 44"/>
              <a:gd name="T14" fmla="*/ 11 w 62"/>
              <a:gd name="T15" fmla="*/ 14 h 44"/>
              <a:gd name="T16" fmla="*/ 0 w 62"/>
              <a:gd name="T17" fmla="*/ 41 h 44"/>
              <a:gd name="T18" fmla="*/ 23 w 62"/>
              <a:gd name="T19" fmla="*/ 40 h 44"/>
              <a:gd name="T20" fmla="*/ 44 w 62"/>
              <a:gd name="T21" fmla="*/ 43 h 44"/>
              <a:gd name="T22" fmla="*/ 62 w 62"/>
              <a:gd name="T23" fmla="*/ 42 h 44"/>
              <a:gd name="T24" fmla="*/ 48 w 62"/>
              <a:gd name="T25" fmla="*/ 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" h="44">
                <a:moveTo>
                  <a:pt x="48" y="8"/>
                </a:moveTo>
                <a:cubicBezTo>
                  <a:pt x="48" y="22"/>
                  <a:pt x="48" y="22"/>
                  <a:pt x="48" y="22"/>
                </a:cubicBezTo>
                <a:cubicBezTo>
                  <a:pt x="38" y="2"/>
                  <a:pt x="38" y="2"/>
                  <a:pt x="38" y="2"/>
                </a:cubicBezTo>
                <a:cubicBezTo>
                  <a:pt x="34" y="13"/>
                  <a:pt x="34" y="13"/>
                  <a:pt x="34" y="13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22"/>
                  <a:pt x="25" y="22"/>
                  <a:pt x="25" y="22"/>
                </a:cubicBezTo>
                <a:cubicBezTo>
                  <a:pt x="20" y="5"/>
                  <a:pt x="20" y="5"/>
                  <a:pt x="20" y="5"/>
                </a:cubicBezTo>
                <a:cubicBezTo>
                  <a:pt x="11" y="14"/>
                  <a:pt x="11" y="14"/>
                  <a:pt x="11" y="14"/>
                </a:cubicBezTo>
                <a:cubicBezTo>
                  <a:pt x="0" y="41"/>
                  <a:pt x="0" y="41"/>
                  <a:pt x="0" y="41"/>
                </a:cubicBezTo>
                <a:cubicBezTo>
                  <a:pt x="8" y="39"/>
                  <a:pt x="15" y="39"/>
                  <a:pt x="23" y="40"/>
                </a:cubicBezTo>
                <a:cubicBezTo>
                  <a:pt x="30" y="41"/>
                  <a:pt x="37" y="42"/>
                  <a:pt x="44" y="43"/>
                </a:cubicBezTo>
                <a:cubicBezTo>
                  <a:pt x="50" y="44"/>
                  <a:pt x="56" y="44"/>
                  <a:pt x="62" y="42"/>
                </a:cubicBezTo>
                <a:lnTo>
                  <a:pt x="48" y="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72"/>
          <p:cNvSpPr>
            <a:spLocks/>
          </p:cNvSpPr>
          <p:nvPr/>
        </p:nvSpPr>
        <p:spPr bwMode="auto">
          <a:xfrm>
            <a:off x="5601836" y="2880727"/>
            <a:ext cx="76498" cy="64188"/>
          </a:xfrm>
          <a:custGeom>
            <a:avLst/>
            <a:gdLst>
              <a:gd name="T0" fmla="*/ 0 w 87"/>
              <a:gd name="T1" fmla="*/ 66 h 73"/>
              <a:gd name="T2" fmla="*/ 26 w 87"/>
              <a:gd name="T3" fmla="*/ 40 h 73"/>
              <a:gd name="T4" fmla="*/ 33 w 87"/>
              <a:gd name="T5" fmla="*/ 73 h 73"/>
              <a:gd name="T6" fmla="*/ 42 w 87"/>
              <a:gd name="T7" fmla="*/ 24 h 73"/>
              <a:gd name="T8" fmla="*/ 56 w 87"/>
              <a:gd name="T9" fmla="*/ 57 h 73"/>
              <a:gd name="T10" fmla="*/ 66 w 87"/>
              <a:gd name="T11" fmla="*/ 33 h 73"/>
              <a:gd name="T12" fmla="*/ 87 w 87"/>
              <a:gd name="T13" fmla="*/ 73 h 73"/>
              <a:gd name="T14" fmla="*/ 87 w 87"/>
              <a:gd name="T15" fmla="*/ 40 h 73"/>
              <a:gd name="T16" fmla="*/ 71 w 87"/>
              <a:gd name="T17" fmla="*/ 0 h 73"/>
              <a:gd name="T18" fmla="*/ 26 w 87"/>
              <a:gd name="T19" fmla="*/ 0 h 73"/>
              <a:gd name="T20" fmla="*/ 0 w 87"/>
              <a:gd name="T21" fmla="*/ 6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7" h="73">
                <a:moveTo>
                  <a:pt x="0" y="66"/>
                </a:moveTo>
                <a:lnTo>
                  <a:pt x="26" y="40"/>
                </a:lnTo>
                <a:lnTo>
                  <a:pt x="33" y="73"/>
                </a:lnTo>
                <a:lnTo>
                  <a:pt x="42" y="24"/>
                </a:lnTo>
                <a:lnTo>
                  <a:pt x="56" y="57"/>
                </a:lnTo>
                <a:lnTo>
                  <a:pt x="66" y="33"/>
                </a:lnTo>
                <a:lnTo>
                  <a:pt x="87" y="73"/>
                </a:lnTo>
                <a:lnTo>
                  <a:pt x="87" y="40"/>
                </a:lnTo>
                <a:lnTo>
                  <a:pt x="71" y="0"/>
                </a:lnTo>
                <a:lnTo>
                  <a:pt x="26" y="0"/>
                </a:lnTo>
                <a:lnTo>
                  <a:pt x="0" y="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73"/>
          <p:cNvSpPr>
            <a:spLocks noEditPoints="1"/>
          </p:cNvSpPr>
          <p:nvPr/>
        </p:nvSpPr>
        <p:spPr bwMode="auto">
          <a:xfrm>
            <a:off x="5743403" y="2722454"/>
            <a:ext cx="370182" cy="374579"/>
          </a:xfrm>
          <a:custGeom>
            <a:avLst/>
            <a:gdLst>
              <a:gd name="T0" fmla="*/ 89 w 178"/>
              <a:gd name="T1" fmla="*/ 10 h 180"/>
              <a:gd name="T2" fmla="*/ 75 w 178"/>
              <a:gd name="T3" fmla="*/ 20 h 180"/>
              <a:gd name="T4" fmla="*/ 58 w 178"/>
              <a:gd name="T5" fmla="*/ 17 h 180"/>
              <a:gd name="T6" fmla="*/ 17 w 178"/>
              <a:gd name="T7" fmla="*/ 31 h 180"/>
              <a:gd name="T8" fmla="*/ 39 w 178"/>
              <a:gd name="T9" fmla="*/ 38 h 180"/>
              <a:gd name="T10" fmla="*/ 29 w 178"/>
              <a:gd name="T11" fmla="*/ 48 h 180"/>
              <a:gd name="T12" fmla="*/ 17 w 178"/>
              <a:gd name="T13" fmla="*/ 31 h 180"/>
              <a:gd name="T14" fmla="*/ 9 w 178"/>
              <a:gd name="T15" fmla="*/ 68 h 180"/>
              <a:gd name="T16" fmla="*/ 18 w 178"/>
              <a:gd name="T17" fmla="*/ 81 h 180"/>
              <a:gd name="T18" fmla="*/ 19 w 178"/>
              <a:gd name="T19" fmla="*/ 88 h 180"/>
              <a:gd name="T20" fmla="*/ 0 w 178"/>
              <a:gd name="T21" fmla="*/ 81 h 180"/>
              <a:gd name="T22" fmla="*/ 13 w 178"/>
              <a:gd name="T23" fmla="*/ 114 h 180"/>
              <a:gd name="T24" fmla="*/ 26 w 178"/>
              <a:gd name="T25" fmla="*/ 128 h 180"/>
              <a:gd name="T26" fmla="*/ 28 w 178"/>
              <a:gd name="T27" fmla="*/ 142 h 180"/>
              <a:gd name="T28" fmla="*/ 48 w 178"/>
              <a:gd name="T29" fmla="*/ 171 h 180"/>
              <a:gd name="T30" fmla="*/ 55 w 178"/>
              <a:gd name="T31" fmla="*/ 154 h 180"/>
              <a:gd name="T32" fmla="*/ 61 w 178"/>
              <a:gd name="T33" fmla="*/ 155 h 180"/>
              <a:gd name="T34" fmla="*/ 48 w 178"/>
              <a:gd name="T35" fmla="*/ 171 h 180"/>
              <a:gd name="T36" fmla="*/ 87 w 178"/>
              <a:gd name="T37" fmla="*/ 169 h 180"/>
              <a:gd name="T38" fmla="*/ 103 w 178"/>
              <a:gd name="T39" fmla="*/ 160 h 180"/>
              <a:gd name="T40" fmla="*/ 118 w 178"/>
              <a:gd name="T41" fmla="*/ 163 h 180"/>
              <a:gd name="T42" fmla="*/ 159 w 178"/>
              <a:gd name="T43" fmla="*/ 147 h 180"/>
              <a:gd name="T44" fmla="*/ 137 w 178"/>
              <a:gd name="T45" fmla="*/ 141 h 180"/>
              <a:gd name="T46" fmla="*/ 146 w 178"/>
              <a:gd name="T47" fmla="*/ 131 h 180"/>
              <a:gd name="T48" fmla="*/ 159 w 178"/>
              <a:gd name="T49" fmla="*/ 147 h 180"/>
              <a:gd name="T50" fmla="*/ 166 w 178"/>
              <a:gd name="T51" fmla="*/ 112 h 180"/>
              <a:gd name="T52" fmla="*/ 159 w 178"/>
              <a:gd name="T53" fmla="*/ 95 h 180"/>
              <a:gd name="T54" fmla="*/ 166 w 178"/>
              <a:gd name="T55" fmla="*/ 82 h 180"/>
              <a:gd name="T56" fmla="*/ 167 w 178"/>
              <a:gd name="T57" fmla="*/ 45 h 180"/>
              <a:gd name="T58" fmla="*/ 152 w 178"/>
              <a:gd name="T59" fmla="*/ 57 h 180"/>
              <a:gd name="T60" fmla="*/ 147 w 178"/>
              <a:gd name="T61" fmla="*/ 51 h 180"/>
              <a:gd name="T62" fmla="*/ 167 w 178"/>
              <a:gd name="T63" fmla="*/ 45 h 180"/>
              <a:gd name="T64" fmla="*/ 137 w 178"/>
              <a:gd name="T65" fmla="*/ 26 h 180"/>
              <a:gd name="T66" fmla="*/ 119 w 178"/>
              <a:gd name="T67" fmla="*/ 25 h 180"/>
              <a:gd name="T68" fmla="*/ 109 w 178"/>
              <a:gd name="T69" fmla="*/ 1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8" h="180">
                <a:moveTo>
                  <a:pt x="71" y="2"/>
                </a:moveTo>
                <a:cubicBezTo>
                  <a:pt x="78" y="0"/>
                  <a:pt x="85" y="4"/>
                  <a:pt x="89" y="10"/>
                </a:cubicBezTo>
                <a:cubicBezTo>
                  <a:pt x="85" y="12"/>
                  <a:pt x="82" y="16"/>
                  <a:pt x="80" y="20"/>
                </a:cubicBezTo>
                <a:cubicBezTo>
                  <a:pt x="78" y="19"/>
                  <a:pt x="76" y="20"/>
                  <a:pt x="75" y="20"/>
                </a:cubicBezTo>
                <a:cubicBezTo>
                  <a:pt x="72" y="20"/>
                  <a:pt x="70" y="21"/>
                  <a:pt x="69" y="22"/>
                </a:cubicBezTo>
                <a:cubicBezTo>
                  <a:pt x="66" y="20"/>
                  <a:pt x="62" y="18"/>
                  <a:pt x="58" y="17"/>
                </a:cubicBezTo>
                <a:cubicBezTo>
                  <a:pt x="59" y="10"/>
                  <a:pt x="64" y="3"/>
                  <a:pt x="71" y="2"/>
                </a:cubicBezTo>
                <a:close/>
                <a:moveTo>
                  <a:pt x="17" y="31"/>
                </a:moveTo>
                <a:cubicBezTo>
                  <a:pt x="22" y="24"/>
                  <a:pt x="32" y="22"/>
                  <a:pt x="40" y="27"/>
                </a:cubicBezTo>
                <a:cubicBezTo>
                  <a:pt x="39" y="30"/>
                  <a:pt x="38" y="34"/>
                  <a:pt x="39" y="38"/>
                </a:cubicBezTo>
                <a:cubicBezTo>
                  <a:pt x="36" y="39"/>
                  <a:pt x="33" y="41"/>
                  <a:pt x="31" y="43"/>
                </a:cubicBezTo>
                <a:cubicBezTo>
                  <a:pt x="30" y="45"/>
                  <a:pt x="30" y="46"/>
                  <a:pt x="29" y="48"/>
                </a:cubicBezTo>
                <a:cubicBezTo>
                  <a:pt x="25" y="48"/>
                  <a:pt x="21" y="49"/>
                  <a:pt x="18" y="50"/>
                </a:cubicBezTo>
                <a:cubicBezTo>
                  <a:pt x="14" y="44"/>
                  <a:pt x="13" y="37"/>
                  <a:pt x="17" y="31"/>
                </a:cubicBezTo>
                <a:close/>
                <a:moveTo>
                  <a:pt x="0" y="81"/>
                </a:moveTo>
                <a:cubicBezTo>
                  <a:pt x="0" y="75"/>
                  <a:pt x="4" y="71"/>
                  <a:pt x="9" y="68"/>
                </a:cubicBezTo>
                <a:cubicBezTo>
                  <a:pt x="9" y="68"/>
                  <a:pt x="9" y="68"/>
                  <a:pt x="9" y="68"/>
                </a:cubicBezTo>
                <a:cubicBezTo>
                  <a:pt x="10" y="74"/>
                  <a:pt x="14" y="78"/>
                  <a:pt x="18" y="81"/>
                </a:cubicBezTo>
                <a:cubicBezTo>
                  <a:pt x="18" y="82"/>
                  <a:pt x="18" y="83"/>
                  <a:pt x="18" y="83"/>
                </a:cubicBezTo>
                <a:cubicBezTo>
                  <a:pt x="18" y="85"/>
                  <a:pt x="18" y="86"/>
                  <a:pt x="19" y="88"/>
                </a:cubicBezTo>
                <a:cubicBezTo>
                  <a:pt x="15" y="90"/>
                  <a:pt x="13" y="93"/>
                  <a:pt x="11" y="97"/>
                </a:cubicBezTo>
                <a:cubicBezTo>
                  <a:pt x="4" y="94"/>
                  <a:pt x="0" y="88"/>
                  <a:pt x="0" y="81"/>
                </a:cubicBezTo>
                <a:close/>
                <a:moveTo>
                  <a:pt x="9" y="137"/>
                </a:moveTo>
                <a:cubicBezTo>
                  <a:pt x="4" y="130"/>
                  <a:pt x="6" y="120"/>
                  <a:pt x="13" y="114"/>
                </a:cubicBezTo>
                <a:cubicBezTo>
                  <a:pt x="15" y="117"/>
                  <a:pt x="19" y="120"/>
                  <a:pt x="23" y="121"/>
                </a:cubicBezTo>
                <a:cubicBezTo>
                  <a:pt x="23" y="123"/>
                  <a:pt x="24" y="126"/>
                  <a:pt x="26" y="128"/>
                </a:cubicBezTo>
                <a:cubicBezTo>
                  <a:pt x="27" y="129"/>
                  <a:pt x="28" y="130"/>
                  <a:pt x="29" y="131"/>
                </a:cubicBezTo>
                <a:cubicBezTo>
                  <a:pt x="28" y="135"/>
                  <a:pt x="27" y="139"/>
                  <a:pt x="28" y="142"/>
                </a:cubicBezTo>
                <a:cubicBezTo>
                  <a:pt x="21" y="144"/>
                  <a:pt x="14" y="143"/>
                  <a:pt x="9" y="137"/>
                </a:cubicBezTo>
                <a:close/>
                <a:moveTo>
                  <a:pt x="48" y="171"/>
                </a:moveTo>
                <a:cubicBezTo>
                  <a:pt x="42" y="168"/>
                  <a:pt x="38" y="162"/>
                  <a:pt x="38" y="155"/>
                </a:cubicBezTo>
                <a:cubicBezTo>
                  <a:pt x="44" y="158"/>
                  <a:pt x="50" y="157"/>
                  <a:pt x="55" y="154"/>
                </a:cubicBezTo>
                <a:cubicBezTo>
                  <a:pt x="55" y="154"/>
                  <a:pt x="56" y="154"/>
                  <a:pt x="56" y="154"/>
                </a:cubicBezTo>
                <a:cubicBezTo>
                  <a:pt x="58" y="155"/>
                  <a:pt x="60" y="155"/>
                  <a:pt x="61" y="155"/>
                </a:cubicBezTo>
                <a:cubicBezTo>
                  <a:pt x="62" y="159"/>
                  <a:pt x="64" y="163"/>
                  <a:pt x="67" y="166"/>
                </a:cubicBezTo>
                <a:cubicBezTo>
                  <a:pt x="62" y="171"/>
                  <a:pt x="54" y="174"/>
                  <a:pt x="48" y="171"/>
                </a:cubicBezTo>
                <a:close/>
                <a:moveTo>
                  <a:pt x="106" y="178"/>
                </a:moveTo>
                <a:cubicBezTo>
                  <a:pt x="99" y="180"/>
                  <a:pt x="91" y="176"/>
                  <a:pt x="87" y="169"/>
                </a:cubicBezTo>
                <a:cubicBezTo>
                  <a:pt x="91" y="167"/>
                  <a:pt x="93" y="164"/>
                  <a:pt x="95" y="160"/>
                </a:cubicBezTo>
                <a:cubicBezTo>
                  <a:pt x="98" y="161"/>
                  <a:pt x="100" y="161"/>
                  <a:pt x="103" y="160"/>
                </a:cubicBezTo>
                <a:cubicBezTo>
                  <a:pt x="104" y="160"/>
                  <a:pt x="106" y="159"/>
                  <a:pt x="107" y="158"/>
                </a:cubicBezTo>
                <a:cubicBezTo>
                  <a:pt x="110" y="160"/>
                  <a:pt x="114" y="162"/>
                  <a:pt x="118" y="163"/>
                </a:cubicBezTo>
                <a:cubicBezTo>
                  <a:pt x="117" y="170"/>
                  <a:pt x="113" y="176"/>
                  <a:pt x="106" y="178"/>
                </a:cubicBezTo>
                <a:close/>
                <a:moveTo>
                  <a:pt x="159" y="147"/>
                </a:moveTo>
                <a:cubicBezTo>
                  <a:pt x="154" y="155"/>
                  <a:pt x="144" y="157"/>
                  <a:pt x="136" y="153"/>
                </a:cubicBezTo>
                <a:cubicBezTo>
                  <a:pt x="137" y="149"/>
                  <a:pt x="137" y="145"/>
                  <a:pt x="137" y="141"/>
                </a:cubicBezTo>
                <a:cubicBezTo>
                  <a:pt x="140" y="140"/>
                  <a:pt x="143" y="138"/>
                  <a:pt x="144" y="135"/>
                </a:cubicBezTo>
                <a:cubicBezTo>
                  <a:pt x="145" y="134"/>
                  <a:pt x="146" y="133"/>
                  <a:pt x="146" y="131"/>
                </a:cubicBezTo>
                <a:cubicBezTo>
                  <a:pt x="150" y="131"/>
                  <a:pt x="154" y="131"/>
                  <a:pt x="157" y="129"/>
                </a:cubicBezTo>
                <a:cubicBezTo>
                  <a:pt x="161" y="134"/>
                  <a:pt x="162" y="142"/>
                  <a:pt x="159" y="147"/>
                </a:cubicBezTo>
                <a:close/>
                <a:moveTo>
                  <a:pt x="178" y="96"/>
                </a:moveTo>
                <a:cubicBezTo>
                  <a:pt x="178" y="103"/>
                  <a:pt x="173" y="110"/>
                  <a:pt x="166" y="112"/>
                </a:cubicBezTo>
                <a:cubicBezTo>
                  <a:pt x="165" y="107"/>
                  <a:pt x="163" y="103"/>
                  <a:pt x="159" y="100"/>
                </a:cubicBezTo>
                <a:cubicBezTo>
                  <a:pt x="159" y="98"/>
                  <a:pt x="159" y="96"/>
                  <a:pt x="159" y="95"/>
                </a:cubicBezTo>
                <a:cubicBezTo>
                  <a:pt x="159" y="93"/>
                  <a:pt x="159" y="91"/>
                  <a:pt x="158" y="90"/>
                </a:cubicBezTo>
                <a:cubicBezTo>
                  <a:pt x="162" y="88"/>
                  <a:pt x="164" y="85"/>
                  <a:pt x="166" y="82"/>
                </a:cubicBezTo>
                <a:cubicBezTo>
                  <a:pt x="173" y="84"/>
                  <a:pt x="178" y="89"/>
                  <a:pt x="178" y="96"/>
                </a:cubicBezTo>
                <a:close/>
                <a:moveTo>
                  <a:pt x="167" y="45"/>
                </a:moveTo>
                <a:cubicBezTo>
                  <a:pt x="171" y="51"/>
                  <a:pt x="170" y="59"/>
                  <a:pt x="165" y="66"/>
                </a:cubicBezTo>
                <a:cubicBezTo>
                  <a:pt x="162" y="61"/>
                  <a:pt x="157" y="58"/>
                  <a:pt x="152" y="57"/>
                </a:cubicBezTo>
                <a:cubicBezTo>
                  <a:pt x="151" y="56"/>
                  <a:pt x="151" y="55"/>
                  <a:pt x="150" y="54"/>
                </a:cubicBezTo>
                <a:cubicBezTo>
                  <a:pt x="149" y="53"/>
                  <a:pt x="148" y="52"/>
                  <a:pt x="147" y="51"/>
                </a:cubicBezTo>
                <a:cubicBezTo>
                  <a:pt x="148" y="47"/>
                  <a:pt x="149" y="43"/>
                  <a:pt x="148" y="39"/>
                </a:cubicBezTo>
                <a:cubicBezTo>
                  <a:pt x="155" y="37"/>
                  <a:pt x="163" y="39"/>
                  <a:pt x="167" y="45"/>
                </a:cubicBezTo>
                <a:close/>
                <a:moveTo>
                  <a:pt x="127" y="8"/>
                </a:moveTo>
                <a:cubicBezTo>
                  <a:pt x="134" y="11"/>
                  <a:pt x="138" y="18"/>
                  <a:pt x="137" y="26"/>
                </a:cubicBezTo>
                <a:cubicBezTo>
                  <a:pt x="132" y="24"/>
                  <a:pt x="127" y="25"/>
                  <a:pt x="122" y="27"/>
                </a:cubicBezTo>
                <a:cubicBezTo>
                  <a:pt x="121" y="26"/>
                  <a:pt x="120" y="26"/>
                  <a:pt x="119" y="25"/>
                </a:cubicBezTo>
                <a:cubicBezTo>
                  <a:pt x="117" y="24"/>
                  <a:pt x="115" y="24"/>
                  <a:pt x="114" y="24"/>
                </a:cubicBezTo>
                <a:cubicBezTo>
                  <a:pt x="113" y="20"/>
                  <a:pt x="111" y="17"/>
                  <a:pt x="109" y="14"/>
                </a:cubicBezTo>
                <a:cubicBezTo>
                  <a:pt x="113" y="8"/>
                  <a:pt x="121" y="6"/>
                  <a:pt x="127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74"/>
          <p:cNvSpPr>
            <a:spLocks noEditPoints="1"/>
          </p:cNvSpPr>
          <p:nvPr/>
        </p:nvSpPr>
        <p:spPr bwMode="auto">
          <a:xfrm>
            <a:off x="5768023" y="2747074"/>
            <a:ext cx="318304" cy="322700"/>
          </a:xfrm>
          <a:custGeom>
            <a:avLst/>
            <a:gdLst>
              <a:gd name="T0" fmla="*/ 54 w 153"/>
              <a:gd name="T1" fmla="*/ 13 h 155"/>
              <a:gd name="T2" fmla="*/ 50 w 153"/>
              <a:gd name="T3" fmla="*/ 29 h 155"/>
              <a:gd name="T4" fmla="*/ 47 w 153"/>
              <a:gd name="T5" fmla="*/ 31 h 155"/>
              <a:gd name="T6" fmla="*/ 31 w 153"/>
              <a:gd name="T7" fmla="*/ 25 h 155"/>
              <a:gd name="T8" fmla="*/ 1 w 153"/>
              <a:gd name="T9" fmla="*/ 50 h 155"/>
              <a:gd name="T10" fmla="*/ 24 w 153"/>
              <a:gd name="T11" fmla="*/ 54 h 155"/>
              <a:gd name="T12" fmla="*/ 8 w 153"/>
              <a:gd name="T13" fmla="*/ 65 h 155"/>
              <a:gd name="T14" fmla="*/ 2 w 153"/>
              <a:gd name="T15" fmla="*/ 96 h 155"/>
              <a:gd name="T16" fmla="*/ 22 w 153"/>
              <a:gd name="T17" fmla="*/ 88 h 155"/>
              <a:gd name="T18" fmla="*/ 19 w 153"/>
              <a:gd name="T19" fmla="*/ 92 h 155"/>
              <a:gd name="T20" fmla="*/ 2 w 153"/>
              <a:gd name="T21" fmla="*/ 96 h 155"/>
              <a:gd name="T22" fmla="*/ 21 w 153"/>
              <a:gd name="T23" fmla="*/ 121 h 155"/>
              <a:gd name="T24" fmla="*/ 39 w 153"/>
              <a:gd name="T25" fmla="*/ 139 h 155"/>
              <a:gd name="T26" fmla="*/ 66 w 153"/>
              <a:gd name="T27" fmla="*/ 155 h 155"/>
              <a:gd name="T28" fmla="*/ 66 w 153"/>
              <a:gd name="T29" fmla="*/ 133 h 155"/>
              <a:gd name="T30" fmla="*/ 70 w 153"/>
              <a:gd name="T31" fmla="*/ 134 h 155"/>
              <a:gd name="T32" fmla="*/ 79 w 153"/>
              <a:gd name="T33" fmla="*/ 147 h 155"/>
              <a:gd name="T34" fmla="*/ 116 w 153"/>
              <a:gd name="T35" fmla="*/ 145 h 155"/>
              <a:gd name="T36" fmla="*/ 102 w 153"/>
              <a:gd name="T37" fmla="*/ 128 h 155"/>
              <a:gd name="T38" fmla="*/ 105 w 153"/>
              <a:gd name="T39" fmla="*/ 126 h 155"/>
              <a:gd name="T40" fmla="*/ 121 w 153"/>
              <a:gd name="T41" fmla="*/ 130 h 155"/>
              <a:gd name="T42" fmla="*/ 150 w 153"/>
              <a:gd name="T43" fmla="*/ 104 h 155"/>
              <a:gd name="T44" fmla="*/ 127 w 153"/>
              <a:gd name="T45" fmla="*/ 101 h 155"/>
              <a:gd name="T46" fmla="*/ 130 w 153"/>
              <a:gd name="T47" fmla="*/ 100 h 155"/>
              <a:gd name="T48" fmla="*/ 150 w 153"/>
              <a:gd name="T49" fmla="*/ 104 h 155"/>
              <a:gd name="T50" fmla="*/ 145 w 153"/>
              <a:gd name="T51" fmla="*/ 75 h 155"/>
              <a:gd name="T52" fmla="*/ 133 w 153"/>
              <a:gd name="T53" fmla="*/ 66 h 155"/>
              <a:gd name="T54" fmla="*/ 151 w 153"/>
              <a:gd name="T55" fmla="*/ 58 h 155"/>
              <a:gd name="T56" fmla="*/ 131 w 153"/>
              <a:gd name="T57" fmla="*/ 37 h 155"/>
              <a:gd name="T58" fmla="*/ 115 w 153"/>
              <a:gd name="T59" fmla="*/ 38 h 155"/>
              <a:gd name="T60" fmla="*/ 113 w 153"/>
              <a:gd name="T61" fmla="*/ 18 h 155"/>
              <a:gd name="T62" fmla="*/ 84 w 153"/>
              <a:gd name="T63" fmla="*/ 1 h 155"/>
              <a:gd name="T64" fmla="*/ 86 w 153"/>
              <a:gd name="T65" fmla="*/ 23 h 155"/>
              <a:gd name="T66" fmla="*/ 82 w 153"/>
              <a:gd name="T67" fmla="*/ 22 h 155"/>
              <a:gd name="T68" fmla="*/ 72 w 153"/>
              <a:gd name="T69" fmla="*/ 9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3" h="155">
                <a:moveTo>
                  <a:pt x="37" y="11"/>
                </a:moveTo>
                <a:cubicBezTo>
                  <a:pt x="42" y="8"/>
                  <a:pt x="49" y="9"/>
                  <a:pt x="54" y="13"/>
                </a:cubicBezTo>
                <a:cubicBezTo>
                  <a:pt x="50" y="17"/>
                  <a:pt x="49" y="23"/>
                  <a:pt x="50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49" y="29"/>
                  <a:pt x="49" y="30"/>
                </a:cubicBezTo>
                <a:cubicBezTo>
                  <a:pt x="48" y="30"/>
                  <a:pt x="48" y="30"/>
                  <a:pt x="47" y="31"/>
                </a:cubicBezTo>
                <a:cubicBezTo>
                  <a:pt x="46" y="30"/>
                  <a:pt x="45" y="29"/>
                  <a:pt x="43" y="28"/>
                </a:cubicBezTo>
                <a:cubicBezTo>
                  <a:pt x="40" y="25"/>
                  <a:pt x="35" y="24"/>
                  <a:pt x="31" y="25"/>
                </a:cubicBezTo>
                <a:cubicBezTo>
                  <a:pt x="30" y="19"/>
                  <a:pt x="32" y="14"/>
                  <a:pt x="37" y="11"/>
                </a:cubicBezTo>
                <a:close/>
                <a:moveTo>
                  <a:pt x="1" y="50"/>
                </a:moveTo>
                <a:cubicBezTo>
                  <a:pt x="3" y="44"/>
                  <a:pt x="9" y="40"/>
                  <a:pt x="17" y="40"/>
                </a:cubicBezTo>
                <a:cubicBezTo>
                  <a:pt x="17" y="45"/>
                  <a:pt x="20" y="51"/>
                  <a:pt x="24" y="54"/>
                </a:cubicBezTo>
                <a:cubicBezTo>
                  <a:pt x="24" y="55"/>
                  <a:pt x="23" y="55"/>
                  <a:pt x="23" y="56"/>
                </a:cubicBezTo>
                <a:cubicBezTo>
                  <a:pt x="17" y="56"/>
                  <a:pt x="10" y="60"/>
                  <a:pt x="8" y="65"/>
                </a:cubicBezTo>
                <a:cubicBezTo>
                  <a:pt x="2" y="62"/>
                  <a:pt x="0" y="56"/>
                  <a:pt x="1" y="50"/>
                </a:cubicBezTo>
                <a:close/>
                <a:moveTo>
                  <a:pt x="2" y="96"/>
                </a:moveTo>
                <a:cubicBezTo>
                  <a:pt x="0" y="90"/>
                  <a:pt x="3" y="83"/>
                  <a:pt x="8" y="80"/>
                </a:cubicBezTo>
                <a:cubicBezTo>
                  <a:pt x="11" y="84"/>
                  <a:pt x="17" y="87"/>
                  <a:pt x="22" y="88"/>
                </a:cubicBezTo>
                <a:cubicBezTo>
                  <a:pt x="22" y="88"/>
                  <a:pt x="22" y="89"/>
                  <a:pt x="22" y="89"/>
                </a:cubicBezTo>
                <a:cubicBezTo>
                  <a:pt x="21" y="90"/>
                  <a:pt x="20" y="91"/>
                  <a:pt x="19" y="92"/>
                </a:cubicBezTo>
                <a:cubicBezTo>
                  <a:pt x="15" y="95"/>
                  <a:pt x="12" y="100"/>
                  <a:pt x="11" y="104"/>
                </a:cubicBezTo>
                <a:cubicBezTo>
                  <a:pt x="7" y="103"/>
                  <a:pt x="3" y="100"/>
                  <a:pt x="2" y="96"/>
                </a:cubicBezTo>
                <a:close/>
                <a:moveTo>
                  <a:pt x="25" y="139"/>
                </a:moveTo>
                <a:cubicBezTo>
                  <a:pt x="20" y="135"/>
                  <a:pt x="18" y="128"/>
                  <a:pt x="21" y="121"/>
                </a:cubicBezTo>
                <a:cubicBezTo>
                  <a:pt x="26" y="123"/>
                  <a:pt x="32" y="122"/>
                  <a:pt x="36" y="119"/>
                </a:cubicBezTo>
                <a:cubicBezTo>
                  <a:pt x="33" y="126"/>
                  <a:pt x="34" y="134"/>
                  <a:pt x="39" y="139"/>
                </a:cubicBezTo>
                <a:cubicBezTo>
                  <a:pt x="35" y="141"/>
                  <a:pt x="30" y="141"/>
                  <a:pt x="25" y="139"/>
                </a:cubicBezTo>
                <a:close/>
                <a:moveTo>
                  <a:pt x="66" y="155"/>
                </a:moveTo>
                <a:cubicBezTo>
                  <a:pt x="60" y="155"/>
                  <a:pt x="55" y="150"/>
                  <a:pt x="53" y="143"/>
                </a:cubicBezTo>
                <a:cubicBezTo>
                  <a:pt x="59" y="142"/>
                  <a:pt x="63" y="138"/>
                  <a:pt x="66" y="133"/>
                </a:cubicBezTo>
                <a:cubicBezTo>
                  <a:pt x="67" y="133"/>
                  <a:pt x="67" y="134"/>
                  <a:pt x="68" y="134"/>
                </a:cubicBezTo>
                <a:cubicBezTo>
                  <a:pt x="69" y="134"/>
                  <a:pt x="69" y="134"/>
                  <a:pt x="70" y="134"/>
                </a:cubicBezTo>
                <a:cubicBezTo>
                  <a:pt x="70" y="134"/>
                  <a:pt x="70" y="135"/>
                  <a:pt x="70" y="135"/>
                </a:cubicBezTo>
                <a:cubicBezTo>
                  <a:pt x="71" y="140"/>
                  <a:pt x="75" y="145"/>
                  <a:pt x="79" y="147"/>
                </a:cubicBezTo>
                <a:cubicBezTo>
                  <a:pt x="77" y="152"/>
                  <a:pt x="72" y="155"/>
                  <a:pt x="66" y="155"/>
                </a:cubicBezTo>
                <a:close/>
                <a:moveTo>
                  <a:pt x="116" y="145"/>
                </a:moveTo>
                <a:cubicBezTo>
                  <a:pt x="110" y="148"/>
                  <a:pt x="103" y="147"/>
                  <a:pt x="98" y="143"/>
                </a:cubicBezTo>
                <a:cubicBezTo>
                  <a:pt x="102" y="139"/>
                  <a:pt x="103" y="133"/>
                  <a:pt x="102" y="128"/>
                </a:cubicBezTo>
                <a:cubicBezTo>
                  <a:pt x="103" y="127"/>
                  <a:pt x="103" y="127"/>
                  <a:pt x="104" y="126"/>
                </a:cubicBezTo>
                <a:cubicBezTo>
                  <a:pt x="105" y="126"/>
                  <a:pt x="105" y="126"/>
                  <a:pt x="105" y="126"/>
                </a:cubicBezTo>
                <a:cubicBezTo>
                  <a:pt x="106" y="126"/>
                  <a:pt x="107" y="127"/>
                  <a:pt x="108" y="128"/>
                </a:cubicBezTo>
                <a:cubicBezTo>
                  <a:pt x="112" y="130"/>
                  <a:pt x="117" y="131"/>
                  <a:pt x="121" y="130"/>
                </a:cubicBezTo>
                <a:cubicBezTo>
                  <a:pt x="122" y="136"/>
                  <a:pt x="120" y="141"/>
                  <a:pt x="116" y="145"/>
                </a:cubicBezTo>
                <a:close/>
                <a:moveTo>
                  <a:pt x="150" y="104"/>
                </a:moveTo>
                <a:cubicBezTo>
                  <a:pt x="148" y="111"/>
                  <a:pt x="142" y="115"/>
                  <a:pt x="135" y="115"/>
                </a:cubicBezTo>
                <a:cubicBezTo>
                  <a:pt x="135" y="110"/>
                  <a:pt x="132" y="105"/>
                  <a:pt x="127" y="101"/>
                </a:cubicBezTo>
                <a:cubicBezTo>
                  <a:pt x="128" y="101"/>
                  <a:pt x="128" y="100"/>
                  <a:pt x="128" y="100"/>
                </a:cubicBezTo>
                <a:cubicBezTo>
                  <a:pt x="129" y="100"/>
                  <a:pt x="129" y="100"/>
                  <a:pt x="130" y="100"/>
                </a:cubicBezTo>
                <a:cubicBezTo>
                  <a:pt x="136" y="99"/>
                  <a:pt x="142" y="96"/>
                  <a:pt x="145" y="91"/>
                </a:cubicBezTo>
                <a:cubicBezTo>
                  <a:pt x="149" y="95"/>
                  <a:pt x="151" y="100"/>
                  <a:pt x="150" y="104"/>
                </a:cubicBezTo>
                <a:close/>
                <a:moveTo>
                  <a:pt x="151" y="58"/>
                </a:moveTo>
                <a:cubicBezTo>
                  <a:pt x="153" y="64"/>
                  <a:pt x="150" y="70"/>
                  <a:pt x="145" y="75"/>
                </a:cubicBezTo>
                <a:cubicBezTo>
                  <a:pt x="142" y="70"/>
                  <a:pt x="137" y="68"/>
                  <a:pt x="131" y="67"/>
                </a:cubicBezTo>
                <a:cubicBezTo>
                  <a:pt x="132" y="67"/>
                  <a:pt x="132" y="66"/>
                  <a:pt x="133" y="66"/>
                </a:cubicBezTo>
                <a:cubicBezTo>
                  <a:pt x="138" y="62"/>
                  <a:pt x="141" y="56"/>
                  <a:pt x="141" y="50"/>
                </a:cubicBezTo>
                <a:cubicBezTo>
                  <a:pt x="145" y="51"/>
                  <a:pt x="149" y="53"/>
                  <a:pt x="151" y="58"/>
                </a:cubicBezTo>
                <a:close/>
                <a:moveTo>
                  <a:pt x="127" y="19"/>
                </a:moveTo>
                <a:cubicBezTo>
                  <a:pt x="132" y="23"/>
                  <a:pt x="134" y="30"/>
                  <a:pt x="131" y="37"/>
                </a:cubicBezTo>
                <a:cubicBezTo>
                  <a:pt x="126" y="35"/>
                  <a:pt x="120" y="35"/>
                  <a:pt x="115" y="38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7"/>
                  <a:pt x="115" y="37"/>
                  <a:pt x="116" y="36"/>
                </a:cubicBezTo>
                <a:cubicBezTo>
                  <a:pt x="118" y="30"/>
                  <a:pt x="117" y="23"/>
                  <a:pt x="113" y="18"/>
                </a:cubicBezTo>
                <a:cubicBezTo>
                  <a:pt x="118" y="16"/>
                  <a:pt x="123" y="17"/>
                  <a:pt x="127" y="19"/>
                </a:cubicBezTo>
                <a:close/>
                <a:moveTo>
                  <a:pt x="84" y="1"/>
                </a:moveTo>
                <a:cubicBezTo>
                  <a:pt x="91" y="1"/>
                  <a:pt x="96" y="6"/>
                  <a:pt x="98" y="13"/>
                </a:cubicBezTo>
                <a:cubicBezTo>
                  <a:pt x="92" y="14"/>
                  <a:pt x="88" y="18"/>
                  <a:pt x="86" y="23"/>
                </a:cubicBezTo>
                <a:cubicBezTo>
                  <a:pt x="85" y="23"/>
                  <a:pt x="84" y="23"/>
                  <a:pt x="82" y="23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1" y="16"/>
                  <a:pt x="77" y="11"/>
                  <a:pt x="72" y="9"/>
                </a:cubicBezTo>
                <a:cubicBezTo>
                  <a:pt x="74" y="4"/>
                  <a:pt x="79" y="0"/>
                  <a:pt x="84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75"/>
          <p:cNvSpPr>
            <a:spLocks noEditPoints="1"/>
          </p:cNvSpPr>
          <p:nvPr/>
        </p:nvSpPr>
        <p:spPr bwMode="auto">
          <a:xfrm>
            <a:off x="5789126" y="2768177"/>
            <a:ext cx="278736" cy="283132"/>
          </a:xfrm>
          <a:custGeom>
            <a:avLst/>
            <a:gdLst>
              <a:gd name="T0" fmla="*/ 68 w 134"/>
              <a:gd name="T1" fmla="*/ 13 h 136"/>
              <a:gd name="T2" fmla="*/ 58 w 134"/>
              <a:gd name="T3" fmla="*/ 27 h 136"/>
              <a:gd name="T4" fmla="*/ 44 w 134"/>
              <a:gd name="T5" fmla="*/ 18 h 136"/>
              <a:gd name="T6" fmla="*/ 13 w 134"/>
              <a:gd name="T7" fmla="*/ 24 h 136"/>
              <a:gd name="T8" fmla="*/ 34 w 134"/>
              <a:gd name="T9" fmla="*/ 24 h 136"/>
              <a:gd name="T10" fmla="*/ 35 w 134"/>
              <a:gd name="T11" fmla="*/ 40 h 136"/>
              <a:gd name="T12" fmla="*/ 17 w 134"/>
              <a:gd name="T13" fmla="*/ 41 h 136"/>
              <a:gd name="T14" fmla="*/ 0 w 134"/>
              <a:gd name="T15" fmla="*/ 61 h 136"/>
              <a:gd name="T16" fmla="*/ 21 w 134"/>
              <a:gd name="T17" fmla="*/ 64 h 136"/>
              <a:gd name="T18" fmla="*/ 0 w 134"/>
              <a:gd name="T19" fmla="*/ 61 h 136"/>
              <a:gd name="T20" fmla="*/ 11 w 134"/>
              <a:gd name="T21" fmla="*/ 85 h 136"/>
              <a:gd name="T22" fmla="*/ 28 w 134"/>
              <a:gd name="T23" fmla="*/ 90 h 136"/>
              <a:gd name="T24" fmla="*/ 25 w 134"/>
              <a:gd name="T25" fmla="*/ 105 h 136"/>
              <a:gd name="T26" fmla="*/ 36 w 134"/>
              <a:gd name="T27" fmla="*/ 129 h 136"/>
              <a:gd name="T28" fmla="*/ 46 w 134"/>
              <a:gd name="T29" fmla="*/ 110 h 136"/>
              <a:gd name="T30" fmla="*/ 36 w 134"/>
              <a:gd name="T31" fmla="*/ 129 h 136"/>
              <a:gd name="T32" fmla="*/ 64 w 134"/>
              <a:gd name="T33" fmla="*/ 124 h 136"/>
              <a:gd name="T34" fmla="*/ 73 w 134"/>
              <a:gd name="T35" fmla="*/ 110 h 136"/>
              <a:gd name="T36" fmla="*/ 75 w 134"/>
              <a:gd name="T37" fmla="*/ 112 h 136"/>
              <a:gd name="T38" fmla="*/ 80 w 134"/>
              <a:gd name="T39" fmla="*/ 134 h 136"/>
              <a:gd name="T40" fmla="*/ 101 w 134"/>
              <a:gd name="T41" fmla="*/ 114 h 136"/>
              <a:gd name="T42" fmla="*/ 97 w 134"/>
              <a:gd name="T43" fmla="*/ 96 h 136"/>
              <a:gd name="T44" fmla="*/ 102 w 134"/>
              <a:gd name="T45" fmla="*/ 97 h 136"/>
              <a:gd name="T46" fmla="*/ 119 w 134"/>
              <a:gd name="T47" fmla="*/ 111 h 136"/>
              <a:gd name="T48" fmla="*/ 120 w 134"/>
              <a:gd name="T49" fmla="*/ 86 h 136"/>
              <a:gd name="T50" fmla="*/ 110 w 134"/>
              <a:gd name="T51" fmla="*/ 72 h 136"/>
              <a:gd name="T52" fmla="*/ 120 w 134"/>
              <a:gd name="T53" fmla="*/ 61 h 136"/>
              <a:gd name="T54" fmla="*/ 125 w 134"/>
              <a:gd name="T55" fmla="*/ 34 h 136"/>
              <a:gd name="T56" fmla="*/ 120 w 134"/>
              <a:gd name="T57" fmla="*/ 53 h 136"/>
              <a:gd name="T58" fmla="*/ 107 w 134"/>
              <a:gd name="T59" fmla="*/ 32 h 136"/>
              <a:gd name="T60" fmla="*/ 95 w 134"/>
              <a:gd name="T61" fmla="*/ 7 h 136"/>
              <a:gd name="T62" fmla="*/ 102 w 134"/>
              <a:gd name="T63" fmla="*/ 25 h 136"/>
              <a:gd name="T64" fmla="*/ 79 w 134"/>
              <a:gd name="T65" fmla="*/ 15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4" h="136">
                <a:moveTo>
                  <a:pt x="53" y="2"/>
                </a:moveTo>
                <a:cubicBezTo>
                  <a:pt x="60" y="0"/>
                  <a:pt x="67" y="6"/>
                  <a:pt x="68" y="13"/>
                </a:cubicBezTo>
                <a:cubicBezTo>
                  <a:pt x="63" y="15"/>
                  <a:pt x="59" y="21"/>
                  <a:pt x="58" y="27"/>
                </a:cubicBezTo>
                <a:cubicBezTo>
                  <a:pt x="58" y="27"/>
                  <a:pt x="58" y="27"/>
                  <a:pt x="58" y="27"/>
                </a:cubicBezTo>
                <a:cubicBezTo>
                  <a:pt x="58" y="27"/>
                  <a:pt x="58" y="26"/>
                  <a:pt x="58" y="26"/>
                </a:cubicBezTo>
                <a:cubicBezTo>
                  <a:pt x="55" y="21"/>
                  <a:pt x="49" y="18"/>
                  <a:pt x="44" y="18"/>
                </a:cubicBezTo>
                <a:cubicBezTo>
                  <a:pt x="43" y="10"/>
                  <a:pt x="47" y="3"/>
                  <a:pt x="53" y="2"/>
                </a:cubicBezTo>
                <a:close/>
                <a:moveTo>
                  <a:pt x="13" y="24"/>
                </a:moveTo>
                <a:cubicBezTo>
                  <a:pt x="16" y="18"/>
                  <a:pt x="25" y="17"/>
                  <a:pt x="31" y="21"/>
                </a:cubicBezTo>
                <a:cubicBezTo>
                  <a:pt x="32" y="22"/>
                  <a:pt x="33" y="23"/>
                  <a:pt x="34" y="24"/>
                </a:cubicBezTo>
                <a:cubicBezTo>
                  <a:pt x="31" y="28"/>
                  <a:pt x="31" y="34"/>
                  <a:pt x="34" y="39"/>
                </a:cubicBezTo>
                <a:cubicBezTo>
                  <a:pt x="34" y="40"/>
                  <a:pt x="35" y="40"/>
                  <a:pt x="35" y="40"/>
                </a:cubicBezTo>
                <a:cubicBezTo>
                  <a:pt x="33" y="40"/>
                  <a:pt x="32" y="39"/>
                  <a:pt x="30" y="39"/>
                </a:cubicBezTo>
                <a:cubicBezTo>
                  <a:pt x="26" y="38"/>
                  <a:pt x="20" y="39"/>
                  <a:pt x="17" y="41"/>
                </a:cubicBezTo>
                <a:cubicBezTo>
                  <a:pt x="11" y="37"/>
                  <a:pt x="9" y="29"/>
                  <a:pt x="13" y="24"/>
                </a:cubicBezTo>
                <a:close/>
                <a:moveTo>
                  <a:pt x="0" y="61"/>
                </a:moveTo>
                <a:cubicBezTo>
                  <a:pt x="0" y="55"/>
                  <a:pt x="6" y="51"/>
                  <a:pt x="12" y="50"/>
                </a:cubicBezTo>
                <a:cubicBezTo>
                  <a:pt x="11" y="56"/>
                  <a:pt x="15" y="62"/>
                  <a:pt x="21" y="64"/>
                </a:cubicBezTo>
                <a:cubicBezTo>
                  <a:pt x="17" y="66"/>
                  <a:pt x="13" y="70"/>
                  <a:pt x="12" y="74"/>
                </a:cubicBezTo>
                <a:cubicBezTo>
                  <a:pt x="5" y="73"/>
                  <a:pt x="0" y="68"/>
                  <a:pt x="0" y="61"/>
                </a:cubicBezTo>
                <a:close/>
                <a:moveTo>
                  <a:pt x="7" y="103"/>
                </a:moveTo>
                <a:cubicBezTo>
                  <a:pt x="3" y="98"/>
                  <a:pt x="5" y="90"/>
                  <a:pt x="11" y="85"/>
                </a:cubicBezTo>
                <a:cubicBezTo>
                  <a:pt x="12" y="84"/>
                  <a:pt x="13" y="84"/>
                  <a:pt x="14" y="83"/>
                </a:cubicBezTo>
                <a:cubicBezTo>
                  <a:pt x="16" y="88"/>
                  <a:pt x="22" y="91"/>
                  <a:pt x="28" y="90"/>
                </a:cubicBezTo>
                <a:cubicBezTo>
                  <a:pt x="28" y="91"/>
                  <a:pt x="27" y="91"/>
                  <a:pt x="27" y="92"/>
                </a:cubicBezTo>
                <a:cubicBezTo>
                  <a:pt x="24" y="96"/>
                  <a:pt x="23" y="101"/>
                  <a:pt x="25" y="105"/>
                </a:cubicBezTo>
                <a:cubicBezTo>
                  <a:pt x="19" y="109"/>
                  <a:pt x="11" y="108"/>
                  <a:pt x="7" y="103"/>
                </a:cubicBezTo>
                <a:close/>
                <a:moveTo>
                  <a:pt x="36" y="129"/>
                </a:moveTo>
                <a:cubicBezTo>
                  <a:pt x="30" y="126"/>
                  <a:pt x="27" y="119"/>
                  <a:pt x="30" y="112"/>
                </a:cubicBezTo>
                <a:cubicBezTo>
                  <a:pt x="35" y="115"/>
                  <a:pt x="42" y="114"/>
                  <a:pt x="46" y="110"/>
                </a:cubicBezTo>
                <a:cubicBezTo>
                  <a:pt x="46" y="115"/>
                  <a:pt x="49" y="119"/>
                  <a:pt x="52" y="121"/>
                </a:cubicBezTo>
                <a:cubicBezTo>
                  <a:pt x="49" y="128"/>
                  <a:pt x="42" y="131"/>
                  <a:pt x="36" y="129"/>
                </a:cubicBezTo>
                <a:close/>
                <a:moveTo>
                  <a:pt x="80" y="134"/>
                </a:moveTo>
                <a:cubicBezTo>
                  <a:pt x="73" y="136"/>
                  <a:pt x="66" y="132"/>
                  <a:pt x="64" y="124"/>
                </a:cubicBezTo>
                <a:cubicBezTo>
                  <a:pt x="64" y="124"/>
                  <a:pt x="64" y="123"/>
                  <a:pt x="64" y="123"/>
                </a:cubicBezTo>
                <a:cubicBezTo>
                  <a:pt x="69" y="121"/>
                  <a:pt x="73" y="116"/>
                  <a:pt x="73" y="110"/>
                </a:cubicBezTo>
                <a:cubicBezTo>
                  <a:pt x="73" y="110"/>
                  <a:pt x="73" y="110"/>
                  <a:pt x="73" y="109"/>
                </a:cubicBezTo>
                <a:cubicBezTo>
                  <a:pt x="74" y="110"/>
                  <a:pt x="74" y="111"/>
                  <a:pt x="75" y="112"/>
                </a:cubicBezTo>
                <a:cubicBezTo>
                  <a:pt x="78" y="116"/>
                  <a:pt x="83" y="119"/>
                  <a:pt x="88" y="119"/>
                </a:cubicBezTo>
                <a:cubicBezTo>
                  <a:pt x="89" y="126"/>
                  <a:pt x="86" y="132"/>
                  <a:pt x="80" y="134"/>
                </a:cubicBezTo>
                <a:close/>
                <a:moveTo>
                  <a:pt x="119" y="111"/>
                </a:moveTo>
                <a:cubicBezTo>
                  <a:pt x="116" y="117"/>
                  <a:pt x="107" y="118"/>
                  <a:pt x="101" y="114"/>
                </a:cubicBezTo>
                <a:cubicBezTo>
                  <a:pt x="100" y="114"/>
                  <a:pt x="99" y="113"/>
                  <a:pt x="98" y="113"/>
                </a:cubicBezTo>
                <a:cubicBezTo>
                  <a:pt x="101" y="108"/>
                  <a:pt x="100" y="101"/>
                  <a:pt x="97" y="96"/>
                </a:cubicBezTo>
                <a:cubicBezTo>
                  <a:pt x="97" y="96"/>
                  <a:pt x="97" y="96"/>
                  <a:pt x="97" y="96"/>
                </a:cubicBezTo>
                <a:cubicBezTo>
                  <a:pt x="98" y="97"/>
                  <a:pt x="100" y="97"/>
                  <a:pt x="102" y="97"/>
                </a:cubicBezTo>
                <a:cubicBezTo>
                  <a:pt x="106" y="98"/>
                  <a:pt x="111" y="97"/>
                  <a:pt x="115" y="94"/>
                </a:cubicBezTo>
                <a:cubicBezTo>
                  <a:pt x="120" y="98"/>
                  <a:pt x="122" y="106"/>
                  <a:pt x="119" y="111"/>
                </a:cubicBezTo>
                <a:close/>
                <a:moveTo>
                  <a:pt x="133" y="73"/>
                </a:moveTo>
                <a:cubicBezTo>
                  <a:pt x="134" y="79"/>
                  <a:pt x="127" y="85"/>
                  <a:pt x="120" y="86"/>
                </a:cubicBezTo>
                <a:cubicBezTo>
                  <a:pt x="119" y="86"/>
                  <a:pt x="119" y="86"/>
                  <a:pt x="119" y="86"/>
                </a:cubicBezTo>
                <a:cubicBezTo>
                  <a:pt x="120" y="80"/>
                  <a:pt x="116" y="74"/>
                  <a:pt x="110" y="72"/>
                </a:cubicBezTo>
                <a:cubicBezTo>
                  <a:pt x="110" y="72"/>
                  <a:pt x="111" y="72"/>
                  <a:pt x="111" y="72"/>
                </a:cubicBezTo>
                <a:cubicBezTo>
                  <a:pt x="116" y="70"/>
                  <a:pt x="119" y="66"/>
                  <a:pt x="120" y="61"/>
                </a:cubicBezTo>
                <a:cubicBezTo>
                  <a:pt x="127" y="61"/>
                  <a:pt x="133" y="66"/>
                  <a:pt x="133" y="73"/>
                </a:cubicBezTo>
                <a:close/>
                <a:moveTo>
                  <a:pt x="125" y="34"/>
                </a:moveTo>
                <a:cubicBezTo>
                  <a:pt x="129" y="40"/>
                  <a:pt x="127" y="48"/>
                  <a:pt x="120" y="53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17" y="48"/>
                  <a:pt x="111" y="45"/>
                  <a:pt x="106" y="45"/>
                </a:cubicBezTo>
                <a:cubicBezTo>
                  <a:pt x="108" y="41"/>
                  <a:pt x="109" y="36"/>
                  <a:pt x="107" y="32"/>
                </a:cubicBezTo>
                <a:cubicBezTo>
                  <a:pt x="113" y="28"/>
                  <a:pt x="121" y="29"/>
                  <a:pt x="125" y="34"/>
                </a:cubicBezTo>
                <a:close/>
                <a:moveTo>
                  <a:pt x="95" y="7"/>
                </a:moveTo>
                <a:cubicBezTo>
                  <a:pt x="102" y="9"/>
                  <a:pt x="105" y="17"/>
                  <a:pt x="102" y="24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96" y="22"/>
                  <a:pt x="90" y="24"/>
                  <a:pt x="85" y="28"/>
                </a:cubicBezTo>
                <a:cubicBezTo>
                  <a:pt x="86" y="23"/>
                  <a:pt x="83" y="18"/>
                  <a:pt x="79" y="15"/>
                </a:cubicBezTo>
                <a:cubicBezTo>
                  <a:pt x="82" y="8"/>
                  <a:pt x="89" y="5"/>
                  <a:pt x="95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76"/>
          <p:cNvSpPr>
            <a:spLocks noEditPoints="1"/>
          </p:cNvSpPr>
          <p:nvPr/>
        </p:nvSpPr>
        <p:spPr bwMode="auto">
          <a:xfrm>
            <a:off x="5819901" y="2801590"/>
            <a:ext cx="214548" cy="216306"/>
          </a:xfrm>
          <a:custGeom>
            <a:avLst/>
            <a:gdLst>
              <a:gd name="T0" fmla="*/ 26 w 103"/>
              <a:gd name="T1" fmla="*/ 7 h 104"/>
              <a:gd name="T2" fmla="*/ 39 w 103"/>
              <a:gd name="T3" fmla="*/ 12 h 104"/>
              <a:gd name="T4" fmla="*/ 45 w 103"/>
              <a:gd name="T5" fmla="*/ 25 h 104"/>
              <a:gd name="T6" fmla="*/ 44 w 103"/>
              <a:gd name="T7" fmla="*/ 25 h 104"/>
              <a:gd name="T8" fmla="*/ 31 w 103"/>
              <a:gd name="T9" fmla="*/ 32 h 104"/>
              <a:gd name="T10" fmla="*/ 23 w 103"/>
              <a:gd name="T11" fmla="*/ 21 h 104"/>
              <a:gd name="T12" fmla="*/ 26 w 103"/>
              <a:gd name="T13" fmla="*/ 7 h 104"/>
              <a:gd name="T14" fmla="*/ 1 w 103"/>
              <a:gd name="T15" fmla="*/ 33 h 104"/>
              <a:gd name="T16" fmla="*/ 9 w 103"/>
              <a:gd name="T17" fmla="*/ 45 h 104"/>
              <a:gd name="T18" fmla="*/ 22 w 103"/>
              <a:gd name="T19" fmla="*/ 47 h 104"/>
              <a:gd name="T20" fmla="*/ 29 w 103"/>
              <a:gd name="T21" fmla="*/ 33 h 104"/>
              <a:gd name="T22" fmla="*/ 14 w 103"/>
              <a:gd name="T23" fmla="*/ 27 h 104"/>
              <a:gd name="T24" fmla="*/ 1 w 103"/>
              <a:gd name="T25" fmla="*/ 33 h 104"/>
              <a:gd name="T26" fmla="*/ 1 w 103"/>
              <a:gd name="T27" fmla="*/ 63 h 104"/>
              <a:gd name="T28" fmla="*/ 9 w 103"/>
              <a:gd name="T29" fmla="*/ 51 h 104"/>
              <a:gd name="T30" fmla="*/ 21 w 103"/>
              <a:gd name="T31" fmla="*/ 49 h 104"/>
              <a:gd name="T32" fmla="*/ 22 w 103"/>
              <a:gd name="T33" fmla="*/ 59 h 104"/>
              <a:gd name="T34" fmla="*/ 24 w 103"/>
              <a:gd name="T35" fmla="*/ 66 h 104"/>
              <a:gd name="T36" fmla="*/ 14 w 103"/>
              <a:gd name="T37" fmla="*/ 70 h 104"/>
              <a:gd name="T38" fmla="*/ 1 w 103"/>
              <a:gd name="T39" fmla="*/ 63 h 104"/>
              <a:gd name="T40" fmla="*/ 17 w 103"/>
              <a:gd name="T41" fmla="*/ 92 h 104"/>
              <a:gd name="T42" fmla="*/ 31 w 103"/>
              <a:gd name="T43" fmla="*/ 89 h 104"/>
              <a:gd name="T44" fmla="*/ 36 w 103"/>
              <a:gd name="T45" fmla="*/ 79 h 104"/>
              <a:gd name="T46" fmla="*/ 25 w 103"/>
              <a:gd name="T47" fmla="*/ 67 h 104"/>
              <a:gd name="T48" fmla="*/ 15 w 103"/>
              <a:gd name="T49" fmla="*/ 78 h 104"/>
              <a:gd name="T50" fmla="*/ 17 w 103"/>
              <a:gd name="T51" fmla="*/ 92 h 104"/>
              <a:gd name="T52" fmla="*/ 44 w 103"/>
              <a:gd name="T53" fmla="*/ 104 h 104"/>
              <a:gd name="T54" fmla="*/ 35 w 103"/>
              <a:gd name="T55" fmla="*/ 92 h 104"/>
              <a:gd name="T56" fmla="*/ 38 w 103"/>
              <a:gd name="T57" fmla="*/ 80 h 104"/>
              <a:gd name="T58" fmla="*/ 54 w 103"/>
              <a:gd name="T59" fmla="*/ 82 h 104"/>
              <a:gd name="T60" fmla="*/ 54 w 103"/>
              <a:gd name="T61" fmla="*/ 94 h 104"/>
              <a:gd name="T62" fmla="*/ 44 w 103"/>
              <a:gd name="T63" fmla="*/ 104 h 104"/>
              <a:gd name="T64" fmla="*/ 77 w 103"/>
              <a:gd name="T65" fmla="*/ 97 h 104"/>
              <a:gd name="T66" fmla="*/ 63 w 103"/>
              <a:gd name="T67" fmla="*/ 94 h 104"/>
              <a:gd name="T68" fmla="*/ 57 w 103"/>
              <a:gd name="T69" fmla="*/ 82 h 104"/>
              <a:gd name="T70" fmla="*/ 71 w 103"/>
              <a:gd name="T71" fmla="*/ 74 h 104"/>
              <a:gd name="T72" fmla="*/ 79 w 103"/>
              <a:gd name="T73" fmla="*/ 83 h 104"/>
              <a:gd name="T74" fmla="*/ 77 w 103"/>
              <a:gd name="T75" fmla="*/ 97 h 104"/>
              <a:gd name="T76" fmla="*/ 100 w 103"/>
              <a:gd name="T77" fmla="*/ 70 h 104"/>
              <a:gd name="T78" fmla="*/ 91 w 103"/>
              <a:gd name="T79" fmla="*/ 59 h 104"/>
              <a:gd name="T80" fmla="*/ 79 w 103"/>
              <a:gd name="T81" fmla="*/ 58 h 104"/>
              <a:gd name="T82" fmla="*/ 72 w 103"/>
              <a:gd name="T83" fmla="*/ 72 h 104"/>
              <a:gd name="T84" fmla="*/ 87 w 103"/>
              <a:gd name="T85" fmla="*/ 77 h 104"/>
              <a:gd name="T86" fmla="*/ 100 w 103"/>
              <a:gd name="T87" fmla="*/ 70 h 104"/>
              <a:gd name="T88" fmla="*/ 101 w 103"/>
              <a:gd name="T89" fmla="*/ 39 h 104"/>
              <a:gd name="T90" fmla="*/ 94 w 103"/>
              <a:gd name="T91" fmla="*/ 52 h 104"/>
              <a:gd name="T92" fmla="*/ 79 w 103"/>
              <a:gd name="T93" fmla="*/ 55 h 104"/>
              <a:gd name="T94" fmla="*/ 78 w 103"/>
              <a:gd name="T95" fmla="*/ 47 h 104"/>
              <a:gd name="T96" fmla="*/ 76 w 103"/>
              <a:gd name="T97" fmla="*/ 40 h 104"/>
              <a:gd name="T98" fmla="*/ 88 w 103"/>
              <a:gd name="T99" fmla="*/ 34 h 104"/>
              <a:gd name="T100" fmla="*/ 101 w 103"/>
              <a:gd name="T101" fmla="*/ 39 h 104"/>
              <a:gd name="T102" fmla="*/ 86 w 103"/>
              <a:gd name="T103" fmla="*/ 13 h 104"/>
              <a:gd name="T104" fmla="*/ 71 w 103"/>
              <a:gd name="T105" fmla="*/ 17 h 104"/>
              <a:gd name="T106" fmla="*/ 65 w 103"/>
              <a:gd name="T107" fmla="*/ 28 h 104"/>
              <a:gd name="T108" fmla="*/ 75 w 103"/>
              <a:gd name="T109" fmla="*/ 39 h 104"/>
              <a:gd name="T110" fmla="*/ 87 w 103"/>
              <a:gd name="T111" fmla="*/ 28 h 104"/>
              <a:gd name="T112" fmla="*/ 86 w 103"/>
              <a:gd name="T113" fmla="*/ 13 h 104"/>
              <a:gd name="T114" fmla="*/ 57 w 103"/>
              <a:gd name="T115" fmla="*/ 1 h 104"/>
              <a:gd name="T116" fmla="*/ 66 w 103"/>
              <a:gd name="T117" fmla="*/ 12 h 104"/>
              <a:gd name="T118" fmla="*/ 63 w 103"/>
              <a:gd name="T119" fmla="*/ 28 h 104"/>
              <a:gd name="T120" fmla="*/ 49 w 103"/>
              <a:gd name="T121" fmla="*/ 24 h 104"/>
              <a:gd name="T122" fmla="*/ 47 w 103"/>
              <a:gd name="T123" fmla="*/ 11 h 104"/>
              <a:gd name="T124" fmla="*/ 57 w 103"/>
              <a:gd name="T125" fmla="*/ 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3" h="104">
                <a:moveTo>
                  <a:pt x="26" y="7"/>
                </a:moveTo>
                <a:cubicBezTo>
                  <a:pt x="30" y="4"/>
                  <a:pt x="36" y="7"/>
                  <a:pt x="39" y="12"/>
                </a:cubicBezTo>
                <a:cubicBezTo>
                  <a:pt x="41" y="14"/>
                  <a:pt x="43" y="20"/>
                  <a:pt x="45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39" y="26"/>
                  <a:pt x="34" y="28"/>
                  <a:pt x="31" y="32"/>
                </a:cubicBezTo>
                <a:cubicBezTo>
                  <a:pt x="27" y="28"/>
                  <a:pt x="24" y="24"/>
                  <a:pt x="23" y="21"/>
                </a:cubicBezTo>
                <a:cubicBezTo>
                  <a:pt x="20" y="16"/>
                  <a:pt x="21" y="10"/>
                  <a:pt x="26" y="7"/>
                </a:cubicBezTo>
                <a:close/>
                <a:moveTo>
                  <a:pt x="1" y="33"/>
                </a:moveTo>
                <a:cubicBezTo>
                  <a:pt x="0" y="38"/>
                  <a:pt x="3" y="43"/>
                  <a:pt x="9" y="45"/>
                </a:cubicBezTo>
                <a:cubicBezTo>
                  <a:pt x="12" y="46"/>
                  <a:pt x="17" y="47"/>
                  <a:pt x="22" y="47"/>
                </a:cubicBezTo>
                <a:cubicBezTo>
                  <a:pt x="23" y="42"/>
                  <a:pt x="25" y="37"/>
                  <a:pt x="29" y="33"/>
                </a:cubicBezTo>
                <a:cubicBezTo>
                  <a:pt x="24" y="30"/>
                  <a:pt x="17" y="28"/>
                  <a:pt x="14" y="27"/>
                </a:cubicBezTo>
                <a:cubicBezTo>
                  <a:pt x="8" y="25"/>
                  <a:pt x="3" y="28"/>
                  <a:pt x="1" y="33"/>
                </a:cubicBezTo>
                <a:close/>
                <a:moveTo>
                  <a:pt x="1" y="63"/>
                </a:moveTo>
                <a:cubicBezTo>
                  <a:pt x="0" y="58"/>
                  <a:pt x="3" y="53"/>
                  <a:pt x="9" y="51"/>
                </a:cubicBezTo>
                <a:cubicBezTo>
                  <a:pt x="12" y="51"/>
                  <a:pt x="16" y="50"/>
                  <a:pt x="21" y="49"/>
                </a:cubicBezTo>
                <a:cubicBezTo>
                  <a:pt x="21" y="53"/>
                  <a:pt x="21" y="56"/>
                  <a:pt x="22" y="59"/>
                </a:cubicBezTo>
                <a:cubicBezTo>
                  <a:pt x="22" y="62"/>
                  <a:pt x="23" y="64"/>
                  <a:pt x="24" y="66"/>
                </a:cubicBezTo>
                <a:cubicBezTo>
                  <a:pt x="20" y="68"/>
                  <a:pt x="17" y="69"/>
                  <a:pt x="14" y="70"/>
                </a:cubicBezTo>
                <a:cubicBezTo>
                  <a:pt x="9" y="71"/>
                  <a:pt x="3" y="68"/>
                  <a:pt x="1" y="63"/>
                </a:cubicBezTo>
                <a:close/>
                <a:moveTo>
                  <a:pt x="17" y="92"/>
                </a:moveTo>
                <a:cubicBezTo>
                  <a:pt x="21" y="95"/>
                  <a:pt x="27" y="94"/>
                  <a:pt x="31" y="89"/>
                </a:cubicBezTo>
                <a:cubicBezTo>
                  <a:pt x="32" y="87"/>
                  <a:pt x="34" y="83"/>
                  <a:pt x="36" y="79"/>
                </a:cubicBezTo>
                <a:cubicBezTo>
                  <a:pt x="31" y="76"/>
                  <a:pt x="27" y="72"/>
                  <a:pt x="25" y="67"/>
                </a:cubicBezTo>
                <a:cubicBezTo>
                  <a:pt x="21" y="71"/>
                  <a:pt x="17" y="76"/>
                  <a:pt x="15" y="78"/>
                </a:cubicBezTo>
                <a:cubicBezTo>
                  <a:pt x="12" y="83"/>
                  <a:pt x="12" y="89"/>
                  <a:pt x="17" y="92"/>
                </a:cubicBezTo>
                <a:close/>
                <a:moveTo>
                  <a:pt x="44" y="104"/>
                </a:moveTo>
                <a:cubicBezTo>
                  <a:pt x="38" y="103"/>
                  <a:pt x="35" y="98"/>
                  <a:pt x="35" y="92"/>
                </a:cubicBezTo>
                <a:cubicBezTo>
                  <a:pt x="35" y="89"/>
                  <a:pt x="36" y="84"/>
                  <a:pt x="38" y="80"/>
                </a:cubicBezTo>
                <a:cubicBezTo>
                  <a:pt x="43" y="82"/>
                  <a:pt x="48" y="83"/>
                  <a:pt x="54" y="82"/>
                </a:cubicBezTo>
                <a:cubicBezTo>
                  <a:pt x="54" y="87"/>
                  <a:pt x="54" y="91"/>
                  <a:pt x="54" y="94"/>
                </a:cubicBezTo>
                <a:cubicBezTo>
                  <a:pt x="54" y="100"/>
                  <a:pt x="49" y="104"/>
                  <a:pt x="44" y="104"/>
                </a:cubicBezTo>
                <a:close/>
                <a:moveTo>
                  <a:pt x="77" y="97"/>
                </a:moveTo>
                <a:cubicBezTo>
                  <a:pt x="73" y="100"/>
                  <a:pt x="66" y="98"/>
                  <a:pt x="63" y="94"/>
                </a:cubicBezTo>
                <a:cubicBezTo>
                  <a:pt x="61" y="91"/>
                  <a:pt x="59" y="86"/>
                  <a:pt x="57" y="82"/>
                </a:cubicBezTo>
                <a:cubicBezTo>
                  <a:pt x="62" y="80"/>
                  <a:pt x="67" y="77"/>
                  <a:pt x="71" y="74"/>
                </a:cubicBezTo>
                <a:cubicBezTo>
                  <a:pt x="74" y="77"/>
                  <a:pt x="77" y="81"/>
                  <a:pt x="79" y="83"/>
                </a:cubicBezTo>
                <a:cubicBezTo>
                  <a:pt x="82" y="88"/>
                  <a:pt x="81" y="94"/>
                  <a:pt x="77" y="97"/>
                </a:cubicBezTo>
                <a:close/>
                <a:moveTo>
                  <a:pt x="100" y="70"/>
                </a:moveTo>
                <a:cubicBezTo>
                  <a:pt x="101" y="65"/>
                  <a:pt x="97" y="60"/>
                  <a:pt x="91" y="59"/>
                </a:cubicBezTo>
                <a:cubicBezTo>
                  <a:pt x="89" y="58"/>
                  <a:pt x="84" y="58"/>
                  <a:pt x="79" y="58"/>
                </a:cubicBezTo>
                <a:cubicBezTo>
                  <a:pt x="78" y="63"/>
                  <a:pt x="76" y="68"/>
                  <a:pt x="72" y="72"/>
                </a:cubicBezTo>
                <a:cubicBezTo>
                  <a:pt x="78" y="75"/>
                  <a:pt x="84" y="77"/>
                  <a:pt x="87" y="77"/>
                </a:cubicBezTo>
                <a:cubicBezTo>
                  <a:pt x="93" y="79"/>
                  <a:pt x="99" y="76"/>
                  <a:pt x="100" y="70"/>
                </a:cubicBezTo>
                <a:close/>
                <a:moveTo>
                  <a:pt x="101" y="39"/>
                </a:moveTo>
                <a:cubicBezTo>
                  <a:pt x="103" y="44"/>
                  <a:pt x="100" y="50"/>
                  <a:pt x="94" y="52"/>
                </a:cubicBezTo>
                <a:cubicBezTo>
                  <a:pt x="91" y="53"/>
                  <a:pt x="85" y="55"/>
                  <a:pt x="79" y="55"/>
                </a:cubicBezTo>
                <a:cubicBezTo>
                  <a:pt x="79" y="53"/>
                  <a:pt x="79" y="50"/>
                  <a:pt x="78" y="47"/>
                </a:cubicBezTo>
                <a:cubicBezTo>
                  <a:pt x="78" y="45"/>
                  <a:pt x="77" y="42"/>
                  <a:pt x="76" y="40"/>
                </a:cubicBezTo>
                <a:cubicBezTo>
                  <a:pt x="80" y="37"/>
                  <a:pt x="85" y="35"/>
                  <a:pt x="88" y="34"/>
                </a:cubicBezTo>
                <a:cubicBezTo>
                  <a:pt x="93" y="32"/>
                  <a:pt x="99" y="34"/>
                  <a:pt x="101" y="39"/>
                </a:cubicBezTo>
                <a:close/>
                <a:moveTo>
                  <a:pt x="86" y="13"/>
                </a:moveTo>
                <a:cubicBezTo>
                  <a:pt x="81" y="10"/>
                  <a:pt x="75" y="12"/>
                  <a:pt x="71" y="17"/>
                </a:cubicBezTo>
                <a:cubicBezTo>
                  <a:pt x="70" y="19"/>
                  <a:pt x="67" y="24"/>
                  <a:pt x="65" y="28"/>
                </a:cubicBezTo>
                <a:cubicBezTo>
                  <a:pt x="69" y="31"/>
                  <a:pt x="73" y="35"/>
                  <a:pt x="75" y="39"/>
                </a:cubicBezTo>
                <a:cubicBezTo>
                  <a:pt x="80" y="36"/>
                  <a:pt x="85" y="30"/>
                  <a:pt x="87" y="28"/>
                </a:cubicBezTo>
                <a:cubicBezTo>
                  <a:pt x="90" y="23"/>
                  <a:pt x="90" y="16"/>
                  <a:pt x="86" y="13"/>
                </a:cubicBezTo>
                <a:close/>
                <a:moveTo>
                  <a:pt x="57" y="1"/>
                </a:moveTo>
                <a:cubicBezTo>
                  <a:pt x="63" y="1"/>
                  <a:pt x="67" y="6"/>
                  <a:pt x="66" y="12"/>
                </a:cubicBezTo>
                <a:cubicBezTo>
                  <a:pt x="66" y="15"/>
                  <a:pt x="65" y="22"/>
                  <a:pt x="63" y="28"/>
                </a:cubicBezTo>
                <a:cubicBezTo>
                  <a:pt x="59" y="25"/>
                  <a:pt x="54" y="24"/>
                  <a:pt x="49" y="24"/>
                </a:cubicBezTo>
                <a:cubicBezTo>
                  <a:pt x="48" y="19"/>
                  <a:pt x="47" y="14"/>
                  <a:pt x="47" y="11"/>
                </a:cubicBezTo>
                <a:cubicBezTo>
                  <a:pt x="48" y="5"/>
                  <a:pt x="52" y="0"/>
                  <a:pt x="5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Freeform 177"/>
          <p:cNvSpPr>
            <a:spLocks/>
          </p:cNvSpPr>
          <p:nvPr/>
        </p:nvSpPr>
        <p:spPr bwMode="auto">
          <a:xfrm>
            <a:off x="5905193" y="2864020"/>
            <a:ext cx="14948" cy="16707"/>
          </a:xfrm>
          <a:custGeom>
            <a:avLst/>
            <a:gdLst>
              <a:gd name="T0" fmla="*/ 3 w 7"/>
              <a:gd name="T1" fmla="*/ 1 h 8"/>
              <a:gd name="T2" fmla="*/ 7 w 7"/>
              <a:gd name="T3" fmla="*/ 3 h 8"/>
              <a:gd name="T4" fmla="*/ 4 w 7"/>
              <a:gd name="T5" fmla="*/ 7 h 8"/>
              <a:gd name="T6" fmla="*/ 0 w 7"/>
              <a:gd name="T7" fmla="*/ 5 h 8"/>
              <a:gd name="T8" fmla="*/ 3 w 7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3" y="1"/>
                </a:moveTo>
                <a:cubicBezTo>
                  <a:pt x="5" y="0"/>
                  <a:pt x="6" y="1"/>
                  <a:pt x="7" y="3"/>
                </a:cubicBezTo>
                <a:cubicBezTo>
                  <a:pt x="7" y="5"/>
                  <a:pt x="6" y="7"/>
                  <a:pt x="4" y="7"/>
                </a:cubicBezTo>
                <a:cubicBezTo>
                  <a:pt x="2" y="8"/>
                  <a:pt x="1" y="6"/>
                  <a:pt x="0" y="5"/>
                </a:cubicBezTo>
                <a:cubicBezTo>
                  <a:pt x="0" y="3"/>
                  <a:pt x="1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Freeform 178"/>
          <p:cNvSpPr>
            <a:spLocks/>
          </p:cNvSpPr>
          <p:nvPr/>
        </p:nvSpPr>
        <p:spPr bwMode="auto">
          <a:xfrm>
            <a:off x="5921899" y="2943156"/>
            <a:ext cx="14948" cy="16707"/>
          </a:xfrm>
          <a:custGeom>
            <a:avLst/>
            <a:gdLst>
              <a:gd name="T0" fmla="*/ 3 w 7"/>
              <a:gd name="T1" fmla="*/ 1 h 8"/>
              <a:gd name="T2" fmla="*/ 7 w 7"/>
              <a:gd name="T3" fmla="*/ 3 h 8"/>
              <a:gd name="T4" fmla="*/ 4 w 7"/>
              <a:gd name="T5" fmla="*/ 7 h 8"/>
              <a:gd name="T6" fmla="*/ 0 w 7"/>
              <a:gd name="T7" fmla="*/ 5 h 8"/>
              <a:gd name="T8" fmla="*/ 3 w 7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3" y="1"/>
                </a:moveTo>
                <a:cubicBezTo>
                  <a:pt x="5" y="0"/>
                  <a:pt x="7" y="1"/>
                  <a:pt x="7" y="3"/>
                </a:cubicBezTo>
                <a:cubicBezTo>
                  <a:pt x="7" y="5"/>
                  <a:pt x="6" y="7"/>
                  <a:pt x="4" y="7"/>
                </a:cubicBezTo>
                <a:cubicBezTo>
                  <a:pt x="3" y="8"/>
                  <a:pt x="1" y="7"/>
                  <a:pt x="0" y="5"/>
                </a:cubicBezTo>
                <a:cubicBezTo>
                  <a:pt x="0" y="3"/>
                  <a:pt x="1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79"/>
          <p:cNvSpPr>
            <a:spLocks/>
          </p:cNvSpPr>
          <p:nvPr/>
        </p:nvSpPr>
        <p:spPr bwMode="auto">
          <a:xfrm>
            <a:off x="5882331" y="2882485"/>
            <a:ext cx="14948" cy="16707"/>
          </a:xfrm>
          <a:custGeom>
            <a:avLst/>
            <a:gdLst>
              <a:gd name="T0" fmla="*/ 3 w 7"/>
              <a:gd name="T1" fmla="*/ 1 h 8"/>
              <a:gd name="T2" fmla="*/ 7 w 7"/>
              <a:gd name="T3" fmla="*/ 3 h 8"/>
              <a:gd name="T4" fmla="*/ 4 w 7"/>
              <a:gd name="T5" fmla="*/ 7 h 8"/>
              <a:gd name="T6" fmla="*/ 0 w 7"/>
              <a:gd name="T7" fmla="*/ 5 h 8"/>
              <a:gd name="T8" fmla="*/ 3 w 7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3" y="1"/>
                </a:moveTo>
                <a:cubicBezTo>
                  <a:pt x="5" y="0"/>
                  <a:pt x="7" y="1"/>
                  <a:pt x="7" y="3"/>
                </a:cubicBezTo>
                <a:cubicBezTo>
                  <a:pt x="7" y="5"/>
                  <a:pt x="6" y="7"/>
                  <a:pt x="4" y="7"/>
                </a:cubicBezTo>
                <a:cubicBezTo>
                  <a:pt x="2" y="8"/>
                  <a:pt x="1" y="7"/>
                  <a:pt x="0" y="5"/>
                </a:cubicBezTo>
                <a:cubicBezTo>
                  <a:pt x="0" y="3"/>
                  <a:pt x="1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80"/>
          <p:cNvSpPr>
            <a:spLocks/>
          </p:cNvSpPr>
          <p:nvPr/>
        </p:nvSpPr>
        <p:spPr bwMode="auto">
          <a:xfrm>
            <a:off x="5874417" y="2911502"/>
            <a:ext cx="14069" cy="14948"/>
          </a:xfrm>
          <a:custGeom>
            <a:avLst/>
            <a:gdLst>
              <a:gd name="T0" fmla="*/ 3 w 7"/>
              <a:gd name="T1" fmla="*/ 0 h 7"/>
              <a:gd name="T2" fmla="*/ 7 w 7"/>
              <a:gd name="T3" fmla="*/ 3 h 7"/>
              <a:gd name="T4" fmla="*/ 4 w 7"/>
              <a:gd name="T5" fmla="*/ 7 h 7"/>
              <a:gd name="T6" fmla="*/ 0 w 7"/>
              <a:gd name="T7" fmla="*/ 4 h 7"/>
              <a:gd name="T8" fmla="*/ 3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3" y="0"/>
                </a:moveTo>
                <a:cubicBezTo>
                  <a:pt x="5" y="0"/>
                  <a:pt x="7" y="1"/>
                  <a:pt x="7" y="3"/>
                </a:cubicBezTo>
                <a:cubicBezTo>
                  <a:pt x="7" y="5"/>
                  <a:pt x="6" y="6"/>
                  <a:pt x="4" y="7"/>
                </a:cubicBezTo>
                <a:cubicBezTo>
                  <a:pt x="3" y="7"/>
                  <a:pt x="1" y="6"/>
                  <a:pt x="0" y="4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81"/>
          <p:cNvSpPr>
            <a:spLocks/>
          </p:cNvSpPr>
          <p:nvPr/>
        </p:nvSpPr>
        <p:spPr bwMode="auto">
          <a:xfrm>
            <a:off x="5892882" y="2937001"/>
            <a:ext cx="16707" cy="14069"/>
          </a:xfrm>
          <a:custGeom>
            <a:avLst/>
            <a:gdLst>
              <a:gd name="T0" fmla="*/ 3 w 8"/>
              <a:gd name="T1" fmla="*/ 0 h 7"/>
              <a:gd name="T2" fmla="*/ 7 w 8"/>
              <a:gd name="T3" fmla="*/ 3 h 7"/>
              <a:gd name="T4" fmla="*/ 5 w 8"/>
              <a:gd name="T5" fmla="*/ 7 h 7"/>
              <a:gd name="T6" fmla="*/ 1 w 8"/>
              <a:gd name="T7" fmla="*/ 4 h 7"/>
              <a:gd name="T8" fmla="*/ 3 w 8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7">
                <a:moveTo>
                  <a:pt x="3" y="0"/>
                </a:moveTo>
                <a:cubicBezTo>
                  <a:pt x="5" y="0"/>
                  <a:pt x="7" y="1"/>
                  <a:pt x="7" y="3"/>
                </a:cubicBezTo>
                <a:cubicBezTo>
                  <a:pt x="8" y="5"/>
                  <a:pt x="6" y="7"/>
                  <a:pt x="5" y="7"/>
                </a:cubicBezTo>
                <a:cubicBezTo>
                  <a:pt x="3" y="7"/>
                  <a:pt x="1" y="6"/>
                  <a:pt x="1" y="4"/>
                </a:cubicBezTo>
                <a:cubicBezTo>
                  <a:pt x="0" y="2"/>
                  <a:pt x="1" y="1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82"/>
          <p:cNvSpPr>
            <a:spLocks/>
          </p:cNvSpPr>
          <p:nvPr/>
        </p:nvSpPr>
        <p:spPr bwMode="auto">
          <a:xfrm>
            <a:off x="5936847" y="2871934"/>
            <a:ext cx="14069" cy="14948"/>
          </a:xfrm>
          <a:custGeom>
            <a:avLst/>
            <a:gdLst>
              <a:gd name="T0" fmla="*/ 3 w 7"/>
              <a:gd name="T1" fmla="*/ 0 h 7"/>
              <a:gd name="T2" fmla="*/ 0 w 7"/>
              <a:gd name="T3" fmla="*/ 4 h 7"/>
              <a:gd name="T4" fmla="*/ 4 w 7"/>
              <a:gd name="T5" fmla="*/ 7 h 7"/>
              <a:gd name="T6" fmla="*/ 7 w 7"/>
              <a:gd name="T7" fmla="*/ 3 h 7"/>
              <a:gd name="T8" fmla="*/ 3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3" y="0"/>
                </a:moveTo>
                <a:cubicBezTo>
                  <a:pt x="1" y="1"/>
                  <a:pt x="0" y="2"/>
                  <a:pt x="0" y="4"/>
                </a:cubicBezTo>
                <a:cubicBezTo>
                  <a:pt x="0" y="6"/>
                  <a:pt x="2" y="7"/>
                  <a:pt x="4" y="7"/>
                </a:cubicBezTo>
                <a:cubicBezTo>
                  <a:pt x="6" y="6"/>
                  <a:pt x="7" y="5"/>
                  <a:pt x="7" y="3"/>
                </a:cubicBezTo>
                <a:cubicBezTo>
                  <a:pt x="6" y="1"/>
                  <a:pt x="5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83"/>
          <p:cNvSpPr>
            <a:spLocks/>
          </p:cNvSpPr>
          <p:nvPr/>
        </p:nvSpPr>
        <p:spPr bwMode="auto">
          <a:xfrm>
            <a:off x="5955312" y="2893037"/>
            <a:ext cx="14948" cy="16707"/>
          </a:xfrm>
          <a:custGeom>
            <a:avLst/>
            <a:gdLst>
              <a:gd name="T0" fmla="*/ 3 w 7"/>
              <a:gd name="T1" fmla="*/ 1 h 8"/>
              <a:gd name="T2" fmla="*/ 0 w 7"/>
              <a:gd name="T3" fmla="*/ 5 h 8"/>
              <a:gd name="T4" fmla="*/ 4 w 7"/>
              <a:gd name="T5" fmla="*/ 7 h 8"/>
              <a:gd name="T6" fmla="*/ 7 w 7"/>
              <a:gd name="T7" fmla="*/ 3 h 8"/>
              <a:gd name="T8" fmla="*/ 3 w 7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8">
                <a:moveTo>
                  <a:pt x="3" y="1"/>
                </a:moveTo>
                <a:cubicBezTo>
                  <a:pt x="1" y="1"/>
                  <a:pt x="0" y="3"/>
                  <a:pt x="0" y="5"/>
                </a:cubicBezTo>
                <a:cubicBezTo>
                  <a:pt x="0" y="7"/>
                  <a:pt x="2" y="8"/>
                  <a:pt x="4" y="7"/>
                </a:cubicBezTo>
                <a:cubicBezTo>
                  <a:pt x="6" y="7"/>
                  <a:pt x="7" y="5"/>
                  <a:pt x="7" y="3"/>
                </a:cubicBezTo>
                <a:cubicBezTo>
                  <a:pt x="6" y="2"/>
                  <a:pt x="5" y="0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84"/>
          <p:cNvSpPr>
            <a:spLocks/>
          </p:cNvSpPr>
          <p:nvPr/>
        </p:nvSpPr>
        <p:spPr bwMode="auto">
          <a:xfrm>
            <a:off x="5946519" y="2924691"/>
            <a:ext cx="16707" cy="15827"/>
          </a:xfrm>
          <a:custGeom>
            <a:avLst/>
            <a:gdLst>
              <a:gd name="T0" fmla="*/ 3 w 8"/>
              <a:gd name="T1" fmla="*/ 1 h 8"/>
              <a:gd name="T2" fmla="*/ 1 w 8"/>
              <a:gd name="T3" fmla="*/ 5 h 8"/>
              <a:gd name="T4" fmla="*/ 5 w 8"/>
              <a:gd name="T5" fmla="*/ 7 h 8"/>
              <a:gd name="T6" fmla="*/ 7 w 8"/>
              <a:gd name="T7" fmla="*/ 3 h 8"/>
              <a:gd name="T8" fmla="*/ 3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1"/>
                </a:moveTo>
                <a:cubicBezTo>
                  <a:pt x="2" y="1"/>
                  <a:pt x="0" y="3"/>
                  <a:pt x="1" y="5"/>
                </a:cubicBezTo>
                <a:cubicBezTo>
                  <a:pt x="1" y="7"/>
                  <a:pt x="3" y="8"/>
                  <a:pt x="5" y="7"/>
                </a:cubicBezTo>
                <a:cubicBezTo>
                  <a:pt x="7" y="7"/>
                  <a:pt x="8" y="5"/>
                  <a:pt x="7" y="3"/>
                </a:cubicBezTo>
                <a:cubicBezTo>
                  <a:pt x="7" y="1"/>
                  <a:pt x="5" y="0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85"/>
          <p:cNvSpPr>
            <a:spLocks/>
          </p:cNvSpPr>
          <p:nvPr/>
        </p:nvSpPr>
        <p:spPr bwMode="auto">
          <a:xfrm>
            <a:off x="5903434" y="2893037"/>
            <a:ext cx="33413" cy="33413"/>
          </a:xfrm>
          <a:custGeom>
            <a:avLst/>
            <a:gdLst>
              <a:gd name="T0" fmla="*/ 7 w 16"/>
              <a:gd name="T1" fmla="*/ 1 h 16"/>
              <a:gd name="T2" fmla="*/ 15 w 16"/>
              <a:gd name="T3" fmla="*/ 6 h 16"/>
              <a:gd name="T4" fmla="*/ 10 w 16"/>
              <a:gd name="T5" fmla="*/ 15 h 16"/>
              <a:gd name="T6" fmla="*/ 1 w 16"/>
              <a:gd name="T7" fmla="*/ 9 h 16"/>
              <a:gd name="T8" fmla="*/ 7 w 16"/>
              <a:gd name="T9" fmla="*/ 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6">
                <a:moveTo>
                  <a:pt x="7" y="1"/>
                </a:moveTo>
                <a:cubicBezTo>
                  <a:pt x="11" y="0"/>
                  <a:pt x="15" y="2"/>
                  <a:pt x="15" y="6"/>
                </a:cubicBezTo>
                <a:cubicBezTo>
                  <a:pt x="16" y="10"/>
                  <a:pt x="14" y="14"/>
                  <a:pt x="10" y="15"/>
                </a:cubicBezTo>
                <a:cubicBezTo>
                  <a:pt x="6" y="16"/>
                  <a:pt x="2" y="13"/>
                  <a:pt x="1" y="9"/>
                </a:cubicBezTo>
                <a:cubicBezTo>
                  <a:pt x="0" y="6"/>
                  <a:pt x="3" y="2"/>
                  <a:pt x="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86"/>
          <p:cNvSpPr>
            <a:spLocks noEditPoints="1"/>
          </p:cNvSpPr>
          <p:nvPr/>
        </p:nvSpPr>
        <p:spPr bwMode="auto">
          <a:xfrm>
            <a:off x="6917259" y="3870810"/>
            <a:ext cx="461629" cy="378096"/>
          </a:xfrm>
          <a:custGeom>
            <a:avLst/>
            <a:gdLst>
              <a:gd name="T0" fmla="*/ 67 w 222"/>
              <a:gd name="T1" fmla="*/ 182 h 182"/>
              <a:gd name="T2" fmla="*/ 64 w 222"/>
              <a:gd name="T3" fmla="*/ 182 h 182"/>
              <a:gd name="T4" fmla="*/ 44 w 222"/>
              <a:gd name="T5" fmla="*/ 182 h 182"/>
              <a:gd name="T6" fmla="*/ 42 w 222"/>
              <a:gd name="T7" fmla="*/ 182 h 182"/>
              <a:gd name="T8" fmla="*/ 42 w 222"/>
              <a:gd name="T9" fmla="*/ 171 h 182"/>
              <a:gd name="T10" fmla="*/ 45 w 222"/>
              <a:gd name="T11" fmla="*/ 171 h 182"/>
              <a:gd name="T12" fmla="*/ 51 w 222"/>
              <a:gd name="T13" fmla="*/ 76 h 182"/>
              <a:gd name="T14" fmla="*/ 21 w 222"/>
              <a:gd name="T15" fmla="*/ 76 h 182"/>
              <a:gd name="T16" fmla="*/ 21 w 222"/>
              <a:gd name="T17" fmla="*/ 61 h 182"/>
              <a:gd name="T18" fmla="*/ 52 w 222"/>
              <a:gd name="T19" fmla="*/ 61 h 182"/>
              <a:gd name="T20" fmla="*/ 55 w 222"/>
              <a:gd name="T21" fmla="*/ 23 h 182"/>
              <a:gd name="T22" fmla="*/ 12 w 222"/>
              <a:gd name="T23" fmla="*/ 19 h 182"/>
              <a:gd name="T24" fmla="*/ 12 w 222"/>
              <a:gd name="T25" fmla="*/ 12 h 182"/>
              <a:gd name="T26" fmla="*/ 0 w 222"/>
              <a:gd name="T27" fmla="*/ 10 h 182"/>
              <a:gd name="T28" fmla="*/ 0 w 222"/>
              <a:gd name="T29" fmla="*/ 10 h 182"/>
              <a:gd name="T30" fmla="*/ 0 w 222"/>
              <a:gd name="T31" fmla="*/ 1 h 182"/>
              <a:gd name="T32" fmla="*/ 110 w 222"/>
              <a:gd name="T33" fmla="*/ 9 h 182"/>
              <a:gd name="T34" fmla="*/ 222 w 222"/>
              <a:gd name="T35" fmla="*/ 0 h 182"/>
              <a:gd name="T36" fmla="*/ 222 w 222"/>
              <a:gd name="T37" fmla="*/ 11 h 182"/>
              <a:gd name="T38" fmla="*/ 221 w 222"/>
              <a:gd name="T39" fmla="*/ 11 h 182"/>
              <a:gd name="T40" fmla="*/ 221 w 222"/>
              <a:gd name="T41" fmla="*/ 11 h 182"/>
              <a:gd name="T42" fmla="*/ 211 w 222"/>
              <a:gd name="T43" fmla="*/ 12 h 182"/>
              <a:gd name="T44" fmla="*/ 211 w 222"/>
              <a:gd name="T45" fmla="*/ 18 h 182"/>
              <a:gd name="T46" fmla="*/ 166 w 222"/>
              <a:gd name="T47" fmla="*/ 23 h 182"/>
              <a:gd name="T48" fmla="*/ 169 w 222"/>
              <a:gd name="T49" fmla="*/ 61 h 182"/>
              <a:gd name="T50" fmla="*/ 198 w 222"/>
              <a:gd name="T51" fmla="*/ 61 h 182"/>
              <a:gd name="T52" fmla="*/ 198 w 222"/>
              <a:gd name="T53" fmla="*/ 76 h 182"/>
              <a:gd name="T54" fmla="*/ 170 w 222"/>
              <a:gd name="T55" fmla="*/ 76 h 182"/>
              <a:gd name="T56" fmla="*/ 176 w 222"/>
              <a:gd name="T57" fmla="*/ 171 h 182"/>
              <a:gd name="T58" fmla="*/ 179 w 222"/>
              <a:gd name="T59" fmla="*/ 171 h 182"/>
              <a:gd name="T60" fmla="*/ 179 w 222"/>
              <a:gd name="T61" fmla="*/ 182 h 182"/>
              <a:gd name="T62" fmla="*/ 177 w 222"/>
              <a:gd name="T63" fmla="*/ 182 h 182"/>
              <a:gd name="T64" fmla="*/ 157 w 222"/>
              <a:gd name="T65" fmla="*/ 182 h 182"/>
              <a:gd name="T66" fmla="*/ 153 w 222"/>
              <a:gd name="T67" fmla="*/ 182 h 182"/>
              <a:gd name="T68" fmla="*/ 153 w 222"/>
              <a:gd name="T69" fmla="*/ 171 h 182"/>
              <a:gd name="T70" fmla="*/ 157 w 222"/>
              <a:gd name="T71" fmla="*/ 171 h 182"/>
              <a:gd name="T72" fmla="*/ 155 w 222"/>
              <a:gd name="T73" fmla="*/ 76 h 182"/>
              <a:gd name="T74" fmla="*/ 66 w 222"/>
              <a:gd name="T75" fmla="*/ 76 h 182"/>
              <a:gd name="T76" fmla="*/ 64 w 222"/>
              <a:gd name="T77" fmla="*/ 171 h 182"/>
              <a:gd name="T78" fmla="*/ 67 w 222"/>
              <a:gd name="T79" fmla="*/ 171 h 182"/>
              <a:gd name="T80" fmla="*/ 67 w 222"/>
              <a:gd name="T81" fmla="*/ 182 h 182"/>
              <a:gd name="T82" fmla="*/ 96 w 222"/>
              <a:gd name="T83" fmla="*/ 25 h 182"/>
              <a:gd name="T84" fmla="*/ 96 w 222"/>
              <a:gd name="T85" fmla="*/ 25 h 182"/>
              <a:gd name="T86" fmla="*/ 67 w 222"/>
              <a:gd name="T87" fmla="*/ 24 h 182"/>
              <a:gd name="T88" fmla="*/ 66 w 222"/>
              <a:gd name="T89" fmla="*/ 61 h 182"/>
              <a:gd name="T90" fmla="*/ 96 w 222"/>
              <a:gd name="T91" fmla="*/ 61 h 182"/>
              <a:gd name="T92" fmla="*/ 96 w 222"/>
              <a:gd name="T93" fmla="*/ 25 h 182"/>
              <a:gd name="T94" fmla="*/ 102 w 222"/>
              <a:gd name="T95" fmla="*/ 25 h 182"/>
              <a:gd name="T96" fmla="*/ 102 w 222"/>
              <a:gd name="T97" fmla="*/ 61 h 182"/>
              <a:gd name="T98" fmla="*/ 119 w 222"/>
              <a:gd name="T99" fmla="*/ 61 h 182"/>
              <a:gd name="T100" fmla="*/ 119 w 222"/>
              <a:gd name="T101" fmla="*/ 25 h 182"/>
              <a:gd name="T102" fmla="*/ 110 w 222"/>
              <a:gd name="T103" fmla="*/ 25 h 182"/>
              <a:gd name="T104" fmla="*/ 102 w 222"/>
              <a:gd name="T105" fmla="*/ 25 h 182"/>
              <a:gd name="T106" fmla="*/ 124 w 222"/>
              <a:gd name="T107" fmla="*/ 25 h 182"/>
              <a:gd name="T108" fmla="*/ 125 w 222"/>
              <a:gd name="T109" fmla="*/ 25 h 182"/>
              <a:gd name="T110" fmla="*/ 125 w 222"/>
              <a:gd name="T111" fmla="*/ 61 h 182"/>
              <a:gd name="T112" fmla="*/ 155 w 222"/>
              <a:gd name="T113" fmla="*/ 61 h 182"/>
              <a:gd name="T114" fmla="*/ 155 w 222"/>
              <a:gd name="T115" fmla="*/ 24 h 182"/>
              <a:gd name="T116" fmla="*/ 124 w 222"/>
              <a:gd name="T117" fmla="*/ 25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2" h="182">
                <a:moveTo>
                  <a:pt x="67" y="182"/>
                </a:moveTo>
                <a:cubicBezTo>
                  <a:pt x="64" y="182"/>
                  <a:pt x="64" y="182"/>
                  <a:pt x="64" y="182"/>
                </a:cubicBezTo>
                <a:cubicBezTo>
                  <a:pt x="44" y="182"/>
                  <a:pt x="44" y="182"/>
                  <a:pt x="44" y="182"/>
                </a:cubicBezTo>
                <a:cubicBezTo>
                  <a:pt x="42" y="182"/>
                  <a:pt x="42" y="182"/>
                  <a:pt x="42" y="182"/>
                </a:cubicBezTo>
                <a:cubicBezTo>
                  <a:pt x="42" y="171"/>
                  <a:pt x="42" y="171"/>
                  <a:pt x="42" y="171"/>
                </a:cubicBezTo>
                <a:cubicBezTo>
                  <a:pt x="45" y="171"/>
                  <a:pt x="45" y="171"/>
                  <a:pt x="45" y="171"/>
                </a:cubicBezTo>
                <a:cubicBezTo>
                  <a:pt x="51" y="76"/>
                  <a:pt x="51" y="76"/>
                  <a:pt x="51" y="76"/>
                </a:cubicBezTo>
                <a:cubicBezTo>
                  <a:pt x="21" y="76"/>
                  <a:pt x="21" y="76"/>
                  <a:pt x="21" y="76"/>
                </a:cubicBezTo>
                <a:cubicBezTo>
                  <a:pt x="21" y="61"/>
                  <a:pt x="21" y="61"/>
                  <a:pt x="21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5" y="23"/>
                  <a:pt x="55" y="23"/>
                  <a:pt x="55" y="23"/>
                </a:cubicBezTo>
                <a:cubicBezTo>
                  <a:pt x="40" y="22"/>
                  <a:pt x="26" y="20"/>
                  <a:pt x="12" y="19"/>
                </a:cubicBezTo>
                <a:cubicBezTo>
                  <a:pt x="12" y="12"/>
                  <a:pt x="12" y="12"/>
                  <a:pt x="12" y="1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"/>
                  <a:pt x="0" y="1"/>
                  <a:pt x="0" y="1"/>
                </a:cubicBezTo>
                <a:cubicBezTo>
                  <a:pt x="35" y="6"/>
                  <a:pt x="72" y="9"/>
                  <a:pt x="110" y="9"/>
                </a:cubicBezTo>
                <a:cubicBezTo>
                  <a:pt x="149" y="9"/>
                  <a:pt x="186" y="6"/>
                  <a:pt x="222" y="0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ubicBezTo>
                  <a:pt x="211" y="12"/>
                  <a:pt x="211" y="12"/>
                  <a:pt x="211" y="12"/>
                </a:cubicBezTo>
                <a:cubicBezTo>
                  <a:pt x="211" y="18"/>
                  <a:pt x="211" y="18"/>
                  <a:pt x="211" y="18"/>
                </a:cubicBezTo>
                <a:cubicBezTo>
                  <a:pt x="196" y="20"/>
                  <a:pt x="181" y="22"/>
                  <a:pt x="166" y="23"/>
                </a:cubicBezTo>
                <a:cubicBezTo>
                  <a:pt x="169" y="61"/>
                  <a:pt x="169" y="61"/>
                  <a:pt x="169" y="61"/>
                </a:cubicBezTo>
                <a:cubicBezTo>
                  <a:pt x="198" y="61"/>
                  <a:pt x="198" y="61"/>
                  <a:pt x="198" y="61"/>
                </a:cubicBezTo>
                <a:cubicBezTo>
                  <a:pt x="198" y="76"/>
                  <a:pt x="198" y="76"/>
                  <a:pt x="198" y="76"/>
                </a:cubicBezTo>
                <a:cubicBezTo>
                  <a:pt x="170" y="76"/>
                  <a:pt x="170" y="76"/>
                  <a:pt x="170" y="76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79" y="171"/>
                  <a:pt x="179" y="171"/>
                  <a:pt x="179" y="171"/>
                </a:cubicBezTo>
                <a:cubicBezTo>
                  <a:pt x="179" y="182"/>
                  <a:pt x="179" y="182"/>
                  <a:pt x="179" y="182"/>
                </a:cubicBezTo>
                <a:cubicBezTo>
                  <a:pt x="177" y="182"/>
                  <a:pt x="177" y="182"/>
                  <a:pt x="177" y="182"/>
                </a:cubicBezTo>
                <a:cubicBezTo>
                  <a:pt x="157" y="182"/>
                  <a:pt x="157" y="182"/>
                  <a:pt x="157" y="182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53" y="171"/>
                  <a:pt x="153" y="171"/>
                  <a:pt x="153" y="171"/>
                </a:cubicBezTo>
                <a:cubicBezTo>
                  <a:pt x="157" y="171"/>
                  <a:pt x="157" y="171"/>
                  <a:pt x="157" y="171"/>
                </a:cubicBezTo>
                <a:cubicBezTo>
                  <a:pt x="155" y="76"/>
                  <a:pt x="155" y="76"/>
                  <a:pt x="15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4" y="171"/>
                  <a:pt x="64" y="171"/>
                  <a:pt x="64" y="171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7" y="182"/>
                  <a:pt x="67" y="182"/>
                  <a:pt x="67" y="182"/>
                </a:cubicBezTo>
                <a:close/>
                <a:moveTo>
                  <a:pt x="96" y="25"/>
                </a:moveTo>
                <a:cubicBezTo>
                  <a:pt x="96" y="25"/>
                  <a:pt x="96" y="25"/>
                  <a:pt x="96" y="25"/>
                </a:cubicBezTo>
                <a:cubicBezTo>
                  <a:pt x="86" y="25"/>
                  <a:pt x="76" y="24"/>
                  <a:pt x="67" y="24"/>
                </a:cubicBezTo>
                <a:cubicBezTo>
                  <a:pt x="66" y="61"/>
                  <a:pt x="66" y="61"/>
                  <a:pt x="6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25"/>
                  <a:pt x="96" y="25"/>
                  <a:pt x="96" y="25"/>
                </a:cubicBezTo>
                <a:close/>
                <a:moveTo>
                  <a:pt x="102" y="25"/>
                </a:moveTo>
                <a:cubicBezTo>
                  <a:pt x="102" y="61"/>
                  <a:pt x="102" y="61"/>
                  <a:pt x="102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16" y="25"/>
                  <a:pt x="113" y="25"/>
                  <a:pt x="110" y="25"/>
                </a:cubicBezTo>
                <a:cubicBezTo>
                  <a:pt x="107" y="25"/>
                  <a:pt x="105" y="25"/>
                  <a:pt x="102" y="25"/>
                </a:cubicBezTo>
                <a:close/>
                <a:moveTo>
                  <a:pt x="124" y="25"/>
                </a:moveTo>
                <a:cubicBezTo>
                  <a:pt x="125" y="25"/>
                  <a:pt x="125" y="25"/>
                  <a:pt x="125" y="25"/>
                </a:cubicBezTo>
                <a:cubicBezTo>
                  <a:pt x="125" y="61"/>
                  <a:pt x="125" y="61"/>
                  <a:pt x="125" y="61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44" y="24"/>
                  <a:pt x="134" y="25"/>
                  <a:pt x="124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187"/>
          <p:cNvSpPr>
            <a:spLocks/>
          </p:cNvSpPr>
          <p:nvPr/>
        </p:nvSpPr>
        <p:spPr bwMode="auto">
          <a:xfrm>
            <a:off x="6425734" y="3505024"/>
            <a:ext cx="618143" cy="617264"/>
          </a:xfrm>
          <a:custGeom>
            <a:avLst/>
            <a:gdLst>
              <a:gd name="T0" fmla="*/ 102 w 297"/>
              <a:gd name="T1" fmla="*/ 193 h 297"/>
              <a:gd name="T2" fmla="*/ 86 w 297"/>
              <a:gd name="T3" fmla="*/ 205 h 297"/>
              <a:gd name="T4" fmla="*/ 63 w 297"/>
              <a:gd name="T5" fmla="*/ 212 h 297"/>
              <a:gd name="T6" fmla="*/ 51 w 297"/>
              <a:gd name="T7" fmla="*/ 204 h 297"/>
              <a:gd name="T8" fmla="*/ 26 w 297"/>
              <a:gd name="T9" fmla="*/ 222 h 297"/>
              <a:gd name="T10" fmla="*/ 19 w 297"/>
              <a:gd name="T11" fmla="*/ 210 h 297"/>
              <a:gd name="T12" fmla="*/ 45 w 297"/>
              <a:gd name="T13" fmla="*/ 187 h 297"/>
              <a:gd name="T14" fmla="*/ 34 w 297"/>
              <a:gd name="T15" fmla="*/ 159 h 297"/>
              <a:gd name="T16" fmla="*/ 40 w 297"/>
              <a:gd name="T17" fmla="*/ 146 h 297"/>
              <a:gd name="T18" fmla="*/ 40 w 297"/>
              <a:gd name="T19" fmla="*/ 136 h 297"/>
              <a:gd name="T20" fmla="*/ 80 w 297"/>
              <a:gd name="T21" fmla="*/ 115 h 297"/>
              <a:gd name="T22" fmla="*/ 53 w 297"/>
              <a:gd name="T23" fmla="*/ 87 h 297"/>
              <a:gd name="T24" fmla="*/ 49 w 297"/>
              <a:gd name="T25" fmla="*/ 11 h 297"/>
              <a:gd name="T26" fmla="*/ 95 w 297"/>
              <a:gd name="T27" fmla="*/ 20 h 297"/>
              <a:gd name="T28" fmla="*/ 140 w 297"/>
              <a:gd name="T29" fmla="*/ 120 h 297"/>
              <a:gd name="T30" fmla="*/ 141 w 297"/>
              <a:gd name="T31" fmla="*/ 118 h 297"/>
              <a:gd name="T32" fmla="*/ 148 w 297"/>
              <a:gd name="T33" fmla="*/ 116 h 297"/>
              <a:gd name="T34" fmla="*/ 147 w 297"/>
              <a:gd name="T35" fmla="*/ 69 h 297"/>
              <a:gd name="T36" fmla="*/ 151 w 297"/>
              <a:gd name="T37" fmla="*/ 112 h 297"/>
              <a:gd name="T38" fmla="*/ 185 w 297"/>
              <a:gd name="T39" fmla="*/ 84 h 297"/>
              <a:gd name="T40" fmla="*/ 151 w 297"/>
              <a:gd name="T41" fmla="*/ 117 h 297"/>
              <a:gd name="T42" fmla="*/ 154 w 297"/>
              <a:gd name="T43" fmla="*/ 124 h 297"/>
              <a:gd name="T44" fmla="*/ 153 w 297"/>
              <a:gd name="T45" fmla="*/ 126 h 297"/>
              <a:gd name="T46" fmla="*/ 256 w 297"/>
              <a:gd name="T47" fmla="*/ 87 h 297"/>
              <a:gd name="T48" fmla="*/ 294 w 297"/>
              <a:gd name="T49" fmla="*/ 114 h 297"/>
              <a:gd name="T50" fmla="*/ 238 w 297"/>
              <a:gd name="T51" fmla="*/ 165 h 297"/>
              <a:gd name="T52" fmla="*/ 198 w 297"/>
              <a:gd name="T53" fmla="*/ 165 h 297"/>
              <a:gd name="T54" fmla="*/ 212 w 297"/>
              <a:gd name="T55" fmla="*/ 208 h 297"/>
              <a:gd name="T56" fmla="*/ 204 w 297"/>
              <a:gd name="T57" fmla="*/ 216 h 297"/>
              <a:gd name="T58" fmla="*/ 199 w 297"/>
              <a:gd name="T59" fmla="*/ 228 h 297"/>
              <a:gd name="T60" fmla="*/ 172 w 297"/>
              <a:gd name="T61" fmla="*/ 240 h 297"/>
              <a:gd name="T62" fmla="*/ 174 w 297"/>
              <a:gd name="T63" fmla="*/ 275 h 297"/>
              <a:gd name="T64" fmla="*/ 160 w 297"/>
              <a:gd name="T65" fmla="*/ 278 h 297"/>
              <a:gd name="T66" fmla="*/ 156 w 297"/>
              <a:gd name="T67" fmla="*/ 248 h 297"/>
              <a:gd name="T68" fmla="*/ 141 w 297"/>
              <a:gd name="T69" fmla="*/ 245 h 297"/>
              <a:gd name="T70" fmla="*/ 130 w 297"/>
              <a:gd name="T71" fmla="*/ 224 h 297"/>
              <a:gd name="T72" fmla="*/ 128 w 297"/>
              <a:gd name="T73" fmla="*/ 203 h 297"/>
              <a:gd name="T74" fmla="*/ 100 w 297"/>
              <a:gd name="T75" fmla="*/ 234 h 297"/>
              <a:gd name="T76" fmla="*/ 100 w 297"/>
              <a:gd name="T77" fmla="*/ 234 h 297"/>
              <a:gd name="T78" fmla="*/ 99 w 297"/>
              <a:gd name="T79" fmla="*/ 234 h 297"/>
              <a:gd name="T80" fmla="*/ 102 w 297"/>
              <a:gd name="T81" fmla="*/ 193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7" h="297">
                <a:moveTo>
                  <a:pt x="102" y="193"/>
                </a:moveTo>
                <a:cubicBezTo>
                  <a:pt x="98" y="198"/>
                  <a:pt x="92" y="204"/>
                  <a:pt x="86" y="205"/>
                </a:cubicBezTo>
                <a:cubicBezTo>
                  <a:pt x="79" y="229"/>
                  <a:pt x="69" y="209"/>
                  <a:pt x="63" y="212"/>
                </a:cubicBezTo>
                <a:cubicBezTo>
                  <a:pt x="49" y="216"/>
                  <a:pt x="57" y="205"/>
                  <a:pt x="51" y="204"/>
                </a:cubicBezTo>
                <a:cubicBezTo>
                  <a:pt x="39" y="205"/>
                  <a:pt x="30" y="210"/>
                  <a:pt x="26" y="222"/>
                </a:cubicBezTo>
                <a:cubicBezTo>
                  <a:pt x="15" y="238"/>
                  <a:pt x="0" y="212"/>
                  <a:pt x="19" y="210"/>
                </a:cubicBezTo>
                <a:cubicBezTo>
                  <a:pt x="27" y="210"/>
                  <a:pt x="47" y="197"/>
                  <a:pt x="45" y="187"/>
                </a:cubicBezTo>
                <a:cubicBezTo>
                  <a:pt x="25" y="181"/>
                  <a:pt x="50" y="167"/>
                  <a:pt x="34" y="159"/>
                </a:cubicBezTo>
                <a:cubicBezTo>
                  <a:pt x="30" y="153"/>
                  <a:pt x="43" y="153"/>
                  <a:pt x="40" y="146"/>
                </a:cubicBezTo>
                <a:cubicBezTo>
                  <a:pt x="37" y="143"/>
                  <a:pt x="37" y="140"/>
                  <a:pt x="40" y="136"/>
                </a:cubicBezTo>
                <a:cubicBezTo>
                  <a:pt x="51" y="121"/>
                  <a:pt x="65" y="116"/>
                  <a:pt x="80" y="115"/>
                </a:cubicBezTo>
                <a:cubicBezTo>
                  <a:pt x="67" y="115"/>
                  <a:pt x="52" y="104"/>
                  <a:pt x="53" y="87"/>
                </a:cubicBezTo>
                <a:cubicBezTo>
                  <a:pt x="53" y="57"/>
                  <a:pt x="39" y="25"/>
                  <a:pt x="49" y="11"/>
                </a:cubicBezTo>
                <a:cubicBezTo>
                  <a:pt x="57" y="0"/>
                  <a:pt x="79" y="1"/>
                  <a:pt x="95" y="20"/>
                </a:cubicBezTo>
                <a:cubicBezTo>
                  <a:pt x="122" y="46"/>
                  <a:pt x="134" y="82"/>
                  <a:pt x="140" y="120"/>
                </a:cubicBezTo>
                <a:cubicBezTo>
                  <a:pt x="141" y="118"/>
                  <a:pt x="141" y="118"/>
                  <a:pt x="141" y="118"/>
                </a:cubicBezTo>
                <a:cubicBezTo>
                  <a:pt x="142" y="116"/>
                  <a:pt x="145" y="115"/>
                  <a:pt x="148" y="116"/>
                </a:cubicBezTo>
                <a:cubicBezTo>
                  <a:pt x="152" y="100"/>
                  <a:pt x="138" y="85"/>
                  <a:pt x="147" y="69"/>
                </a:cubicBezTo>
                <a:cubicBezTo>
                  <a:pt x="143" y="87"/>
                  <a:pt x="151" y="97"/>
                  <a:pt x="151" y="112"/>
                </a:cubicBezTo>
                <a:cubicBezTo>
                  <a:pt x="161" y="102"/>
                  <a:pt x="175" y="98"/>
                  <a:pt x="185" y="84"/>
                </a:cubicBezTo>
                <a:cubicBezTo>
                  <a:pt x="181" y="98"/>
                  <a:pt x="158" y="104"/>
                  <a:pt x="151" y="117"/>
                </a:cubicBezTo>
                <a:cubicBezTo>
                  <a:pt x="153" y="119"/>
                  <a:pt x="155" y="121"/>
                  <a:pt x="154" y="124"/>
                </a:cubicBezTo>
                <a:cubicBezTo>
                  <a:pt x="153" y="126"/>
                  <a:pt x="153" y="126"/>
                  <a:pt x="153" y="126"/>
                </a:cubicBezTo>
                <a:cubicBezTo>
                  <a:pt x="185" y="103"/>
                  <a:pt x="218" y="87"/>
                  <a:pt x="256" y="87"/>
                </a:cubicBezTo>
                <a:cubicBezTo>
                  <a:pt x="281" y="86"/>
                  <a:pt x="297" y="101"/>
                  <a:pt x="294" y="114"/>
                </a:cubicBezTo>
                <a:cubicBezTo>
                  <a:pt x="291" y="131"/>
                  <a:pt x="259" y="144"/>
                  <a:pt x="238" y="165"/>
                </a:cubicBezTo>
                <a:cubicBezTo>
                  <a:pt x="226" y="177"/>
                  <a:pt x="208" y="174"/>
                  <a:pt x="198" y="165"/>
                </a:cubicBezTo>
                <a:cubicBezTo>
                  <a:pt x="208" y="176"/>
                  <a:pt x="214" y="190"/>
                  <a:pt x="212" y="208"/>
                </a:cubicBezTo>
                <a:cubicBezTo>
                  <a:pt x="211" y="213"/>
                  <a:pt x="209" y="215"/>
                  <a:pt x="204" y="216"/>
                </a:cubicBezTo>
                <a:cubicBezTo>
                  <a:pt x="197" y="218"/>
                  <a:pt x="207" y="227"/>
                  <a:pt x="199" y="228"/>
                </a:cubicBezTo>
                <a:cubicBezTo>
                  <a:pt x="182" y="223"/>
                  <a:pt x="190" y="250"/>
                  <a:pt x="172" y="240"/>
                </a:cubicBezTo>
                <a:cubicBezTo>
                  <a:pt x="163" y="245"/>
                  <a:pt x="168" y="270"/>
                  <a:pt x="174" y="275"/>
                </a:cubicBezTo>
                <a:cubicBezTo>
                  <a:pt x="186" y="290"/>
                  <a:pt x="156" y="297"/>
                  <a:pt x="160" y="278"/>
                </a:cubicBezTo>
                <a:cubicBezTo>
                  <a:pt x="165" y="267"/>
                  <a:pt x="163" y="257"/>
                  <a:pt x="156" y="248"/>
                </a:cubicBezTo>
                <a:cubicBezTo>
                  <a:pt x="150" y="244"/>
                  <a:pt x="148" y="258"/>
                  <a:pt x="141" y="245"/>
                </a:cubicBezTo>
                <a:cubicBezTo>
                  <a:pt x="139" y="238"/>
                  <a:pt x="118" y="245"/>
                  <a:pt x="130" y="224"/>
                </a:cubicBezTo>
                <a:cubicBezTo>
                  <a:pt x="127" y="219"/>
                  <a:pt x="126" y="210"/>
                  <a:pt x="128" y="203"/>
                </a:cubicBezTo>
                <a:cubicBezTo>
                  <a:pt x="114" y="193"/>
                  <a:pt x="111" y="228"/>
                  <a:pt x="100" y="234"/>
                </a:cubicBezTo>
                <a:cubicBezTo>
                  <a:pt x="100" y="234"/>
                  <a:pt x="100" y="234"/>
                  <a:pt x="100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97" y="222"/>
                  <a:pt x="119" y="195"/>
                  <a:pt x="102" y="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188"/>
          <p:cNvSpPr>
            <a:spLocks noEditPoints="1"/>
          </p:cNvSpPr>
          <p:nvPr/>
        </p:nvSpPr>
        <p:spPr bwMode="auto">
          <a:xfrm>
            <a:off x="7079049" y="4213734"/>
            <a:ext cx="129256" cy="123101"/>
          </a:xfrm>
          <a:custGeom>
            <a:avLst/>
            <a:gdLst>
              <a:gd name="T0" fmla="*/ 31 w 62"/>
              <a:gd name="T1" fmla="*/ 0 h 59"/>
              <a:gd name="T2" fmla="*/ 44 w 62"/>
              <a:gd name="T3" fmla="*/ 12 h 59"/>
              <a:gd name="T4" fmla="*/ 44 w 62"/>
              <a:gd name="T5" fmla="*/ 13 h 59"/>
              <a:gd name="T6" fmla="*/ 45 w 62"/>
              <a:gd name="T7" fmla="*/ 13 h 59"/>
              <a:gd name="T8" fmla="*/ 60 w 62"/>
              <a:gd name="T9" fmla="*/ 21 h 59"/>
              <a:gd name="T10" fmla="*/ 52 w 62"/>
              <a:gd name="T11" fmla="*/ 36 h 59"/>
              <a:gd name="T12" fmla="*/ 51 w 62"/>
              <a:gd name="T13" fmla="*/ 37 h 59"/>
              <a:gd name="T14" fmla="*/ 52 w 62"/>
              <a:gd name="T15" fmla="*/ 38 h 59"/>
              <a:gd name="T16" fmla="*/ 49 w 62"/>
              <a:gd name="T17" fmla="*/ 55 h 59"/>
              <a:gd name="T18" fmla="*/ 32 w 62"/>
              <a:gd name="T19" fmla="*/ 52 h 59"/>
              <a:gd name="T20" fmla="*/ 31 w 62"/>
              <a:gd name="T21" fmla="*/ 51 h 59"/>
              <a:gd name="T22" fmla="*/ 30 w 62"/>
              <a:gd name="T23" fmla="*/ 52 h 59"/>
              <a:gd name="T24" fmla="*/ 13 w 62"/>
              <a:gd name="T25" fmla="*/ 55 h 59"/>
              <a:gd name="T26" fmla="*/ 10 w 62"/>
              <a:gd name="T27" fmla="*/ 38 h 59"/>
              <a:gd name="T28" fmla="*/ 11 w 62"/>
              <a:gd name="T29" fmla="*/ 36 h 59"/>
              <a:gd name="T30" fmla="*/ 10 w 62"/>
              <a:gd name="T31" fmla="*/ 36 h 59"/>
              <a:gd name="T32" fmla="*/ 2 w 62"/>
              <a:gd name="T33" fmla="*/ 21 h 59"/>
              <a:gd name="T34" fmla="*/ 18 w 62"/>
              <a:gd name="T35" fmla="*/ 13 h 59"/>
              <a:gd name="T36" fmla="*/ 19 w 62"/>
              <a:gd name="T37" fmla="*/ 13 h 59"/>
              <a:gd name="T38" fmla="*/ 19 w 62"/>
              <a:gd name="T39" fmla="*/ 12 h 59"/>
              <a:gd name="T40" fmla="*/ 31 w 62"/>
              <a:gd name="T41" fmla="*/ 0 h 59"/>
              <a:gd name="T42" fmla="*/ 31 w 62"/>
              <a:gd name="T43" fmla="*/ 27 h 59"/>
              <a:gd name="T44" fmla="*/ 28 w 62"/>
              <a:gd name="T45" fmla="*/ 30 h 59"/>
              <a:gd name="T46" fmla="*/ 31 w 62"/>
              <a:gd name="T47" fmla="*/ 33 h 59"/>
              <a:gd name="T48" fmla="*/ 34 w 62"/>
              <a:gd name="T49" fmla="*/ 30 h 59"/>
              <a:gd name="T50" fmla="*/ 31 w 62"/>
              <a:gd name="T51" fmla="*/ 27 h 59"/>
              <a:gd name="T52" fmla="*/ 37 w 62"/>
              <a:gd name="T53" fmla="*/ 37 h 59"/>
              <a:gd name="T54" fmla="*/ 35 w 62"/>
              <a:gd name="T55" fmla="*/ 38 h 59"/>
              <a:gd name="T56" fmla="*/ 37 w 62"/>
              <a:gd name="T57" fmla="*/ 40 h 59"/>
              <a:gd name="T58" fmla="*/ 38 w 62"/>
              <a:gd name="T59" fmla="*/ 38 h 59"/>
              <a:gd name="T60" fmla="*/ 37 w 62"/>
              <a:gd name="T61" fmla="*/ 37 h 59"/>
              <a:gd name="T62" fmla="*/ 22 w 62"/>
              <a:gd name="T63" fmla="*/ 26 h 59"/>
              <a:gd name="T64" fmla="*/ 20 w 62"/>
              <a:gd name="T65" fmla="*/ 27 h 59"/>
              <a:gd name="T66" fmla="*/ 22 w 62"/>
              <a:gd name="T67" fmla="*/ 29 h 59"/>
              <a:gd name="T68" fmla="*/ 24 w 62"/>
              <a:gd name="T69" fmla="*/ 27 h 59"/>
              <a:gd name="T70" fmla="*/ 22 w 62"/>
              <a:gd name="T71" fmla="*/ 26 h 59"/>
              <a:gd name="T72" fmla="*/ 40 w 62"/>
              <a:gd name="T73" fmla="*/ 25 h 59"/>
              <a:gd name="T74" fmla="*/ 38 w 62"/>
              <a:gd name="T75" fmla="*/ 27 h 59"/>
              <a:gd name="T76" fmla="*/ 40 w 62"/>
              <a:gd name="T77" fmla="*/ 29 h 59"/>
              <a:gd name="T78" fmla="*/ 42 w 62"/>
              <a:gd name="T79" fmla="*/ 27 h 59"/>
              <a:gd name="T80" fmla="*/ 40 w 62"/>
              <a:gd name="T81" fmla="*/ 25 h 59"/>
              <a:gd name="T82" fmla="*/ 31 w 62"/>
              <a:gd name="T83" fmla="*/ 18 h 59"/>
              <a:gd name="T84" fmla="*/ 29 w 62"/>
              <a:gd name="T85" fmla="*/ 20 h 59"/>
              <a:gd name="T86" fmla="*/ 31 w 62"/>
              <a:gd name="T87" fmla="*/ 22 h 59"/>
              <a:gd name="T88" fmla="*/ 33 w 62"/>
              <a:gd name="T89" fmla="*/ 20 h 59"/>
              <a:gd name="T90" fmla="*/ 31 w 62"/>
              <a:gd name="T91" fmla="*/ 18 h 59"/>
              <a:gd name="T92" fmla="*/ 25 w 62"/>
              <a:gd name="T93" fmla="*/ 36 h 59"/>
              <a:gd name="T94" fmla="*/ 23 w 62"/>
              <a:gd name="T95" fmla="*/ 38 h 59"/>
              <a:gd name="T96" fmla="*/ 25 w 62"/>
              <a:gd name="T97" fmla="*/ 39 h 59"/>
              <a:gd name="T98" fmla="*/ 27 w 62"/>
              <a:gd name="T99" fmla="*/ 38 h 59"/>
              <a:gd name="T100" fmla="*/ 25 w 62"/>
              <a:gd name="T101" fmla="*/ 36 h 59"/>
              <a:gd name="T102" fmla="*/ 36 w 62"/>
              <a:gd name="T103" fmla="*/ 23 h 59"/>
              <a:gd name="T104" fmla="*/ 31 w 62"/>
              <a:gd name="T105" fmla="*/ 24 h 59"/>
              <a:gd name="T106" fmla="*/ 26 w 62"/>
              <a:gd name="T107" fmla="*/ 23 h 59"/>
              <a:gd name="T108" fmla="*/ 26 w 62"/>
              <a:gd name="T109" fmla="*/ 28 h 59"/>
              <a:gd name="T110" fmla="*/ 23 w 62"/>
              <a:gd name="T111" fmla="*/ 33 h 59"/>
              <a:gd name="T112" fmla="*/ 28 w 62"/>
              <a:gd name="T113" fmla="*/ 35 h 59"/>
              <a:gd name="T114" fmla="*/ 31 w 62"/>
              <a:gd name="T115" fmla="*/ 39 h 59"/>
              <a:gd name="T116" fmla="*/ 34 w 62"/>
              <a:gd name="T117" fmla="*/ 35 h 59"/>
              <a:gd name="T118" fmla="*/ 39 w 62"/>
              <a:gd name="T119" fmla="*/ 33 h 59"/>
              <a:gd name="T120" fmla="*/ 37 w 62"/>
              <a:gd name="T121" fmla="*/ 29 h 59"/>
              <a:gd name="T122" fmla="*/ 36 w 62"/>
              <a:gd name="T123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" h="59">
                <a:moveTo>
                  <a:pt x="31" y="0"/>
                </a:moveTo>
                <a:cubicBezTo>
                  <a:pt x="38" y="0"/>
                  <a:pt x="44" y="5"/>
                  <a:pt x="44" y="12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13"/>
                  <a:pt x="44" y="13"/>
                  <a:pt x="45" y="13"/>
                </a:cubicBezTo>
                <a:cubicBezTo>
                  <a:pt x="51" y="11"/>
                  <a:pt x="58" y="14"/>
                  <a:pt x="60" y="21"/>
                </a:cubicBezTo>
                <a:cubicBezTo>
                  <a:pt x="62" y="27"/>
                  <a:pt x="59" y="34"/>
                  <a:pt x="52" y="36"/>
                </a:cubicBezTo>
                <a:cubicBezTo>
                  <a:pt x="52" y="36"/>
                  <a:pt x="51" y="37"/>
                  <a:pt x="51" y="37"/>
                </a:cubicBezTo>
                <a:cubicBezTo>
                  <a:pt x="51" y="37"/>
                  <a:pt x="51" y="37"/>
                  <a:pt x="52" y="38"/>
                </a:cubicBezTo>
                <a:cubicBezTo>
                  <a:pt x="56" y="43"/>
                  <a:pt x="55" y="51"/>
                  <a:pt x="49" y="55"/>
                </a:cubicBezTo>
                <a:cubicBezTo>
                  <a:pt x="44" y="59"/>
                  <a:pt x="36" y="58"/>
                  <a:pt x="32" y="52"/>
                </a:cubicBezTo>
                <a:cubicBezTo>
                  <a:pt x="32" y="52"/>
                  <a:pt x="31" y="51"/>
                  <a:pt x="31" y="51"/>
                </a:cubicBezTo>
                <a:cubicBezTo>
                  <a:pt x="31" y="51"/>
                  <a:pt x="31" y="52"/>
                  <a:pt x="30" y="52"/>
                </a:cubicBezTo>
                <a:cubicBezTo>
                  <a:pt x="26" y="57"/>
                  <a:pt x="19" y="59"/>
                  <a:pt x="13" y="55"/>
                </a:cubicBezTo>
                <a:cubicBezTo>
                  <a:pt x="8" y="51"/>
                  <a:pt x="6" y="43"/>
                  <a:pt x="10" y="38"/>
                </a:cubicBezTo>
                <a:cubicBezTo>
                  <a:pt x="11" y="37"/>
                  <a:pt x="11" y="37"/>
                  <a:pt x="11" y="36"/>
                </a:cubicBezTo>
                <a:cubicBezTo>
                  <a:pt x="11" y="36"/>
                  <a:pt x="11" y="36"/>
                  <a:pt x="10" y="36"/>
                </a:cubicBezTo>
                <a:cubicBezTo>
                  <a:pt x="4" y="34"/>
                  <a:pt x="0" y="27"/>
                  <a:pt x="2" y="21"/>
                </a:cubicBezTo>
                <a:cubicBezTo>
                  <a:pt x="4" y="14"/>
                  <a:pt x="11" y="11"/>
                  <a:pt x="18" y="13"/>
                </a:cubicBezTo>
                <a:cubicBezTo>
                  <a:pt x="18" y="13"/>
                  <a:pt x="19" y="13"/>
                  <a:pt x="19" y="13"/>
                </a:cubicBezTo>
                <a:cubicBezTo>
                  <a:pt x="19" y="13"/>
                  <a:pt x="19" y="12"/>
                  <a:pt x="19" y="12"/>
                </a:cubicBezTo>
                <a:cubicBezTo>
                  <a:pt x="19" y="5"/>
                  <a:pt x="25" y="0"/>
                  <a:pt x="31" y="0"/>
                </a:cubicBezTo>
                <a:close/>
                <a:moveTo>
                  <a:pt x="31" y="27"/>
                </a:moveTo>
                <a:cubicBezTo>
                  <a:pt x="29" y="27"/>
                  <a:pt x="28" y="28"/>
                  <a:pt x="28" y="30"/>
                </a:cubicBezTo>
                <a:cubicBezTo>
                  <a:pt x="28" y="32"/>
                  <a:pt x="29" y="33"/>
                  <a:pt x="31" y="33"/>
                </a:cubicBezTo>
                <a:cubicBezTo>
                  <a:pt x="33" y="33"/>
                  <a:pt x="34" y="32"/>
                  <a:pt x="34" y="30"/>
                </a:cubicBezTo>
                <a:cubicBezTo>
                  <a:pt x="34" y="28"/>
                  <a:pt x="33" y="27"/>
                  <a:pt x="31" y="27"/>
                </a:cubicBezTo>
                <a:close/>
                <a:moveTo>
                  <a:pt x="37" y="37"/>
                </a:moveTo>
                <a:cubicBezTo>
                  <a:pt x="36" y="37"/>
                  <a:pt x="35" y="37"/>
                  <a:pt x="35" y="38"/>
                </a:cubicBezTo>
                <a:cubicBezTo>
                  <a:pt x="35" y="39"/>
                  <a:pt x="36" y="40"/>
                  <a:pt x="37" y="40"/>
                </a:cubicBezTo>
                <a:cubicBezTo>
                  <a:pt x="38" y="40"/>
                  <a:pt x="38" y="39"/>
                  <a:pt x="38" y="38"/>
                </a:cubicBezTo>
                <a:cubicBezTo>
                  <a:pt x="38" y="37"/>
                  <a:pt x="38" y="37"/>
                  <a:pt x="37" y="37"/>
                </a:cubicBezTo>
                <a:close/>
                <a:moveTo>
                  <a:pt x="22" y="26"/>
                </a:moveTo>
                <a:cubicBezTo>
                  <a:pt x="21" y="26"/>
                  <a:pt x="20" y="26"/>
                  <a:pt x="20" y="27"/>
                </a:cubicBezTo>
                <a:cubicBezTo>
                  <a:pt x="20" y="28"/>
                  <a:pt x="21" y="29"/>
                  <a:pt x="22" y="29"/>
                </a:cubicBezTo>
                <a:cubicBezTo>
                  <a:pt x="23" y="29"/>
                  <a:pt x="24" y="28"/>
                  <a:pt x="24" y="27"/>
                </a:cubicBezTo>
                <a:cubicBezTo>
                  <a:pt x="24" y="26"/>
                  <a:pt x="23" y="26"/>
                  <a:pt x="22" y="26"/>
                </a:cubicBezTo>
                <a:close/>
                <a:moveTo>
                  <a:pt x="40" y="25"/>
                </a:moveTo>
                <a:cubicBezTo>
                  <a:pt x="39" y="25"/>
                  <a:pt x="38" y="26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1" y="29"/>
                  <a:pt x="42" y="28"/>
                  <a:pt x="42" y="27"/>
                </a:cubicBezTo>
                <a:cubicBezTo>
                  <a:pt x="42" y="26"/>
                  <a:pt x="41" y="25"/>
                  <a:pt x="40" y="25"/>
                </a:cubicBezTo>
                <a:close/>
                <a:moveTo>
                  <a:pt x="31" y="18"/>
                </a:moveTo>
                <a:cubicBezTo>
                  <a:pt x="30" y="18"/>
                  <a:pt x="29" y="19"/>
                  <a:pt x="29" y="20"/>
                </a:cubicBezTo>
                <a:cubicBezTo>
                  <a:pt x="29" y="21"/>
                  <a:pt x="30" y="22"/>
                  <a:pt x="31" y="22"/>
                </a:cubicBezTo>
                <a:cubicBezTo>
                  <a:pt x="32" y="22"/>
                  <a:pt x="33" y="21"/>
                  <a:pt x="33" y="20"/>
                </a:cubicBezTo>
                <a:cubicBezTo>
                  <a:pt x="33" y="19"/>
                  <a:pt x="32" y="18"/>
                  <a:pt x="31" y="18"/>
                </a:cubicBezTo>
                <a:close/>
                <a:moveTo>
                  <a:pt x="25" y="36"/>
                </a:moveTo>
                <a:cubicBezTo>
                  <a:pt x="24" y="36"/>
                  <a:pt x="23" y="37"/>
                  <a:pt x="23" y="38"/>
                </a:cubicBezTo>
                <a:cubicBezTo>
                  <a:pt x="23" y="39"/>
                  <a:pt x="24" y="39"/>
                  <a:pt x="25" y="39"/>
                </a:cubicBezTo>
                <a:cubicBezTo>
                  <a:pt x="26" y="39"/>
                  <a:pt x="27" y="39"/>
                  <a:pt x="27" y="38"/>
                </a:cubicBezTo>
                <a:cubicBezTo>
                  <a:pt x="27" y="37"/>
                  <a:pt x="26" y="36"/>
                  <a:pt x="25" y="36"/>
                </a:cubicBezTo>
                <a:close/>
                <a:moveTo>
                  <a:pt x="36" y="23"/>
                </a:moveTo>
                <a:cubicBezTo>
                  <a:pt x="35" y="24"/>
                  <a:pt x="33" y="24"/>
                  <a:pt x="31" y="24"/>
                </a:cubicBezTo>
                <a:cubicBezTo>
                  <a:pt x="30" y="24"/>
                  <a:pt x="28" y="24"/>
                  <a:pt x="26" y="23"/>
                </a:cubicBezTo>
                <a:cubicBezTo>
                  <a:pt x="26" y="25"/>
                  <a:pt x="26" y="26"/>
                  <a:pt x="26" y="28"/>
                </a:cubicBezTo>
                <a:cubicBezTo>
                  <a:pt x="25" y="30"/>
                  <a:pt x="24" y="31"/>
                  <a:pt x="23" y="33"/>
                </a:cubicBezTo>
                <a:cubicBezTo>
                  <a:pt x="25" y="33"/>
                  <a:pt x="26" y="34"/>
                  <a:pt x="28" y="35"/>
                </a:cubicBezTo>
                <a:cubicBezTo>
                  <a:pt x="29" y="36"/>
                  <a:pt x="30" y="37"/>
                  <a:pt x="31" y="39"/>
                </a:cubicBezTo>
                <a:cubicBezTo>
                  <a:pt x="32" y="37"/>
                  <a:pt x="33" y="36"/>
                  <a:pt x="34" y="35"/>
                </a:cubicBezTo>
                <a:cubicBezTo>
                  <a:pt x="36" y="34"/>
                  <a:pt x="38" y="33"/>
                  <a:pt x="39" y="33"/>
                </a:cubicBezTo>
                <a:cubicBezTo>
                  <a:pt x="38" y="32"/>
                  <a:pt x="37" y="30"/>
                  <a:pt x="37" y="29"/>
                </a:cubicBezTo>
                <a:cubicBezTo>
                  <a:pt x="36" y="27"/>
                  <a:pt x="36" y="25"/>
                  <a:pt x="36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189"/>
          <p:cNvSpPr>
            <a:spLocks noEditPoints="1"/>
          </p:cNvSpPr>
          <p:nvPr/>
        </p:nvSpPr>
        <p:spPr bwMode="auto">
          <a:xfrm>
            <a:off x="7285683" y="4049307"/>
            <a:ext cx="109912" cy="104636"/>
          </a:xfrm>
          <a:custGeom>
            <a:avLst/>
            <a:gdLst>
              <a:gd name="T0" fmla="*/ 27 w 53"/>
              <a:gd name="T1" fmla="*/ 0 h 50"/>
              <a:gd name="T2" fmla="*/ 37 w 53"/>
              <a:gd name="T3" fmla="*/ 11 h 50"/>
              <a:gd name="T4" fmla="*/ 37 w 53"/>
              <a:gd name="T5" fmla="*/ 12 h 50"/>
              <a:gd name="T6" fmla="*/ 38 w 53"/>
              <a:gd name="T7" fmla="*/ 12 h 50"/>
              <a:gd name="T8" fmla="*/ 51 w 53"/>
              <a:gd name="T9" fmla="*/ 18 h 50"/>
              <a:gd name="T10" fmla="*/ 44 w 53"/>
              <a:gd name="T11" fmla="*/ 31 h 50"/>
              <a:gd name="T12" fmla="*/ 43 w 53"/>
              <a:gd name="T13" fmla="*/ 32 h 50"/>
              <a:gd name="T14" fmla="*/ 44 w 53"/>
              <a:gd name="T15" fmla="*/ 32 h 50"/>
              <a:gd name="T16" fmla="*/ 42 w 53"/>
              <a:gd name="T17" fmla="*/ 47 h 50"/>
              <a:gd name="T18" fmla="*/ 27 w 53"/>
              <a:gd name="T19" fmla="*/ 45 h 50"/>
              <a:gd name="T20" fmla="*/ 26 w 53"/>
              <a:gd name="T21" fmla="*/ 44 h 50"/>
              <a:gd name="T22" fmla="*/ 26 w 53"/>
              <a:gd name="T23" fmla="*/ 45 h 50"/>
              <a:gd name="T24" fmla="*/ 11 w 53"/>
              <a:gd name="T25" fmla="*/ 47 h 50"/>
              <a:gd name="T26" fmla="*/ 9 w 53"/>
              <a:gd name="T27" fmla="*/ 32 h 50"/>
              <a:gd name="T28" fmla="*/ 10 w 53"/>
              <a:gd name="T29" fmla="*/ 31 h 50"/>
              <a:gd name="T30" fmla="*/ 9 w 53"/>
              <a:gd name="T31" fmla="*/ 31 h 50"/>
              <a:gd name="T32" fmla="*/ 2 w 53"/>
              <a:gd name="T33" fmla="*/ 18 h 50"/>
              <a:gd name="T34" fmla="*/ 15 w 53"/>
              <a:gd name="T35" fmla="*/ 11 h 50"/>
              <a:gd name="T36" fmla="*/ 16 w 53"/>
              <a:gd name="T37" fmla="*/ 12 h 50"/>
              <a:gd name="T38" fmla="*/ 16 w 53"/>
              <a:gd name="T39" fmla="*/ 11 h 50"/>
              <a:gd name="T40" fmla="*/ 27 w 53"/>
              <a:gd name="T41" fmla="*/ 0 h 50"/>
              <a:gd name="T42" fmla="*/ 26 w 53"/>
              <a:gd name="T43" fmla="*/ 23 h 50"/>
              <a:gd name="T44" fmla="*/ 23 w 53"/>
              <a:gd name="T45" fmla="*/ 26 h 50"/>
              <a:gd name="T46" fmla="*/ 26 w 53"/>
              <a:gd name="T47" fmla="*/ 29 h 50"/>
              <a:gd name="T48" fmla="*/ 29 w 53"/>
              <a:gd name="T49" fmla="*/ 26 h 50"/>
              <a:gd name="T50" fmla="*/ 26 w 53"/>
              <a:gd name="T51" fmla="*/ 23 h 50"/>
              <a:gd name="T52" fmla="*/ 31 w 53"/>
              <a:gd name="T53" fmla="*/ 32 h 50"/>
              <a:gd name="T54" fmla="*/ 30 w 53"/>
              <a:gd name="T55" fmla="*/ 33 h 50"/>
              <a:gd name="T56" fmla="*/ 31 w 53"/>
              <a:gd name="T57" fmla="*/ 34 h 50"/>
              <a:gd name="T58" fmla="*/ 32 w 53"/>
              <a:gd name="T59" fmla="*/ 33 h 50"/>
              <a:gd name="T60" fmla="*/ 31 w 53"/>
              <a:gd name="T61" fmla="*/ 32 h 50"/>
              <a:gd name="T62" fmla="*/ 19 w 53"/>
              <a:gd name="T63" fmla="*/ 22 h 50"/>
              <a:gd name="T64" fmla="*/ 17 w 53"/>
              <a:gd name="T65" fmla="*/ 24 h 50"/>
              <a:gd name="T66" fmla="*/ 19 w 53"/>
              <a:gd name="T67" fmla="*/ 25 h 50"/>
              <a:gd name="T68" fmla="*/ 20 w 53"/>
              <a:gd name="T69" fmla="*/ 24 h 50"/>
              <a:gd name="T70" fmla="*/ 19 w 53"/>
              <a:gd name="T71" fmla="*/ 22 h 50"/>
              <a:gd name="T72" fmla="*/ 34 w 53"/>
              <a:gd name="T73" fmla="*/ 22 h 50"/>
              <a:gd name="T74" fmla="*/ 32 w 53"/>
              <a:gd name="T75" fmla="*/ 24 h 50"/>
              <a:gd name="T76" fmla="*/ 34 w 53"/>
              <a:gd name="T77" fmla="*/ 25 h 50"/>
              <a:gd name="T78" fmla="*/ 35 w 53"/>
              <a:gd name="T79" fmla="*/ 24 h 50"/>
              <a:gd name="T80" fmla="*/ 34 w 53"/>
              <a:gd name="T81" fmla="*/ 22 h 50"/>
              <a:gd name="T82" fmla="*/ 26 w 53"/>
              <a:gd name="T83" fmla="*/ 16 h 50"/>
              <a:gd name="T84" fmla="*/ 25 w 53"/>
              <a:gd name="T85" fmla="*/ 17 h 50"/>
              <a:gd name="T86" fmla="*/ 26 w 53"/>
              <a:gd name="T87" fmla="*/ 19 h 50"/>
              <a:gd name="T88" fmla="*/ 28 w 53"/>
              <a:gd name="T89" fmla="*/ 17 h 50"/>
              <a:gd name="T90" fmla="*/ 26 w 53"/>
              <a:gd name="T91" fmla="*/ 16 h 50"/>
              <a:gd name="T92" fmla="*/ 21 w 53"/>
              <a:gd name="T93" fmla="*/ 31 h 50"/>
              <a:gd name="T94" fmla="*/ 20 w 53"/>
              <a:gd name="T95" fmla="*/ 32 h 50"/>
              <a:gd name="T96" fmla="*/ 21 w 53"/>
              <a:gd name="T97" fmla="*/ 34 h 50"/>
              <a:gd name="T98" fmla="*/ 23 w 53"/>
              <a:gd name="T99" fmla="*/ 32 h 50"/>
              <a:gd name="T100" fmla="*/ 21 w 53"/>
              <a:gd name="T101" fmla="*/ 31 h 50"/>
              <a:gd name="T102" fmla="*/ 31 w 53"/>
              <a:gd name="T103" fmla="*/ 20 h 50"/>
              <a:gd name="T104" fmla="*/ 27 w 53"/>
              <a:gd name="T105" fmla="*/ 21 h 50"/>
              <a:gd name="T106" fmla="*/ 22 w 53"/>
              <a:gd name="T107" fmla="*/ 20 h 50"/>
              <a:gd name="T108" fmla="*/ 22 w 53"/>
              <a:gd name="T109" fmla="*/ 24 h 50"/>
              <a:gd name="T110" fmla="*/ 19 w 53"/>
              <a:gd name="T111" fmla="*/ 28 h 50"/>
              <a:gd name="T112" fmla="*/ 23 w 53"/>
              <a:gd name="T113" fmla="*/ 30 h 50"/>
              <a:gd name="T114" fmla="*/ 26 w 53"/>
              <a:gd name="T115" fmla="*/ 33 h 50"/>
              <a:gd name="T116" fmla="*/ 29 w 53"/>
              <a:gd name="T117" fmla="*/ 30 h 50"/>
              <a:gd name="T118" fmla="*/ 33 w 53"/>
              <a:gd name="T119" fmla="*/ 28 h 50"/>
              <a:gd name="T120" fmla="*/ 31 w 53"/>
              <a:gd name="T121" fmla="*/ 25 h 50"/>
              <a:gd name="T122" fmla="*/ 31 w 53"/>
              <a:gd name="T123" fmla="*/ 2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" h="50">
                <a:moveTo>
                  <a:pt x="27" y="0"/>
                </a:moveTo>
                <a:cubicBezTo>
                  <a:pt x="32" y="0"/>
                  <a:pt x="37" y="5"/>
                  <a:pt x="37" y="11"/>
                </a:cubicBezTo>
                <a:cubicBezTo>
                  <a:pt x="37" y="11"/>
                  <a:pt x="37" y="11"/>
                  <a:pt x="37" y="12"/>
                </a:cubicBezTo>
                <a:cubicBezTo>
                  <a:pt x="37" y="12"/>
                  <a:pt x="37" y="12"/>
                  <a:pt x="38" y="12"/>
                </a:cubicBezTo>
                <a:cubicBezTo>
                  <a:pt x="43" y="10"/>
                  <a:pt x="49" y="13"/>
                  <a:pt x="51" y="18"/>
                </a:cubicBezTo>
                <a:cubicBezTo>
                  <a:pt x="53" y="23"/>
                  <a:pt x="50" y="29"/>
                  <a:pt x="44" y="31"/>
                </a:cubicBezTo>
                <a:cubicBezTo>
                  <a:pt x="44" y="31"/>
                  <a:pt x="43" y="31"/>
                  <a:pt x="43" y="32"/>
                </a:cubicBezTo>
                <a:cubicBezTo>
                  <a:pt x="43" y="32"/>
                  <a:pt x="44" y="32"/>
                  <a:pt x="44" y="32"/>
                </a:cubicBezTo>
                <a:cubicBezTo>
                  <a:pt x="47" y="37"/>
                  <a:pt x="46" y="44"/>
                  <a:pt x="42" y="47"/>
                </a:cubicBezTo>
                <a:cubicBezTo>
                  <a:pt x="37" y="50"/>
                  <a:pt x="30" y="49"/>
                  <a:pt x="27" y="45"/>
                </a:cubicBezTo>
                <a:cubicBezTo>
                  <a:pt x="27" y="44"/>
                  <a:pt x="26" y="44"/>
                  <a:pt x="26" y="44"/>
                </a:cubicBezTo>
                <a:cubicBezTo>
                  <a:pt x="26" y="44"/>
                  <a:pt x="26" y="44"/>
                  <a:pt x="26" y="45"/>
                </a:cubicBezTo>
                <a:cubicBezTo>
                  <a:pt x="22" y="49"/>
                  <a:pt x="16" y="50"/>
                  <a:pt x="11" y="47"/>
                </a:cubicBezTo>
                <a:cubicBezTo>
                  <a:pt x="7" y="44"/>
                  <a:pt x="5" y="37"/>
                  <a:pt x="9" y="32"/>
                </a:cubicBezTo>
                <a:cubicBezTo>
                  <a:pt x="9" y="32"/>
                  <a:pt x="9" y="32"/>
                  <a:pt x="10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3" y="29"/>
                  <a:pt x="0" y="23"/>
                  <a:pt x="2" y="18"/>
                </a:cubicBezTo>
                <a:cubicBezTo>
                  <a:pt x="4" y="13"/>
                  <a:pt x="10" y="10"/>
                  <a:pt x="15" y="11"/>
                </a:cubicBezTo>
                <a:cubicBezTo>
                  <a:pt x="15" y="11"/>
                  <a:pt x="16" y="12"/>
                  <a:pt x="16" y="12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5"/>
                  <a:pt x="21" y="0"/>
                  <a:pt x="27" y="0"/>
                </a:cubicBezTo>
                <a:close/>
                <a:moveTo>
                  <a:pt x="26" y="23"/>
                </a:moveTo>
                <a:cubicBezTo>
                  <a:pt x="25" y="23"/>
                  <a:pt x="23" y="24"/>
                  <a:pt x="23" y="26"/>
                </a:cubicBezTo>
                <a:cubicBezTo>
                  <a:pt x="23" y="28"/>
                  <a:pt x="25" y="29"/>
                  <a:pt x="26" y="29"/>
                </a:cubicBezTo>
                <a:cubicBezTo>
                  <a:pt x="28" y="29"/>
                  <a:pt x="29" y="28"/>
                  <a:pt x="29" y="26"/>
                </a:cubicBezTo>
                <a:cubicBezTo>
                  <a:pt x="29" y="24"/>
                  <a:pt x="28" y="23"/>
                  <a:pt x="26" y="23"/>
                </a:cubicBezTo>
                <a:close/>
                <a:moveTo>
                  <a:pt x="31" y="32"/>
                </a:moveTo>
                <a:cubicBezTo>
                  <a:pt x="30" y="32"/>
                  <a:pt x="30" y="32"/>
                  <a:pt x="30" y="33"/>
                </a:cubicBezTo>
                <a:cubicBezTo>
                  <a:pt x="30" y="34"/>
                  <a:pt x="30" y="34"/>
                  <a:pt x="31" y="34"/>
                </a:cubicBezTo>
                <a:cubicBezTo>
                  <a:pt x="32" y="34"/>
                  <a:pt x="32" y="34"/>
                  <a:pt x="32" y="33"/>
                </a:cubicBezTo>
                <a:cubicBezTo>
                  <a:pt x="32" y="32"/>
                  <a:pt x="32" y="32"/>
                  <a:pt x="31" y="32"/>
                </a:cubicBezTo>
                <a:close/>
                <a:moveTo>
                  <a:pt x="19" y="22"/>
                </a:moveTo>
                <a:cubicBezTo>
                  <a:pt x="18" y="22"/>
                  <a:pt x="17" y="23"/>
                  <a:pt x="17" y="24"/>
                </a:cubicBezTo>
                <a:cubicBezTo>
                  <a:pt x="17" y="25"/>
                  <a:pt x="18" y="25"/>
                  <a:pt x="19" y="25"/>
                </a:cubicBezTo>
                <a:cubicBezTo>
                  <a:pt x="19" y="25"/>
                  <a:pt x="20" y="25"/>
                  <a:pt x="20" y="24"/>
                </a:cubicBezTo>
                <a:cubicBezTo>
                  <a:pt x="20" y="23"/>
                  <a:pt x="19" y="22"/>
                  <a:pt x="19" y="22"/>
                </a:cubicBezTo>
                <a:close/>
                <a:moveTo>
                  <a:pt x="34" y="22"/>
                </a:moveTo>
                <a:cubicBezTo>
                  <a:pt x="33" y="22"/>
                  <a:pt x="32" y="23"/>
                  <a:pt x="32" y="24"/>
                </a:cubicBezTo>
                <a:cubicBezTo>
                  <a:pt x="32" y="24"/>
                  <a:pt x="33" y="25"/>
                  <a:pt x="34" y="25"/>
                </a:cubicBezTo>
                <a:cubicBezTo>
                  <a:pt x="35" y="25"/>
                  <a:pt x="35" y="24"/>
                  <a:pt x="35" y="24"/>
                </a:cubicBezTo>
                <a:cubicBezTo>
                  <a:pt x="35" y="23"/>
                  <a:pt x="35" y="22"/>
                  <a:pt x="34" y="22"/>
                </a:cubicBezTo>
                <a:close/>
                <a:moveTo>
                  <a:pt x="26" y="16"/>
                </a:moveTo>
                <a:cubicBezTo>
                  <a:pt x="25" y="16"/>
                  <a:pt x="25" y="17"/>
                  <a:pt x="25" y="17"/>
                </a:cubicBezTo>
                <a:cubicBezTo>
                  <a:pt x="25" y="18"/>
                  <a:pt x="25" y="19"/>
                  <a:pt x="26" y="19"/>
                </a:cubicBezTo>
                <a:cubicBezTo>
                  <a:pt x="27" y="19"/>
                  <a:pt x="28" y="18"/>
                  <a:pt x="28" y="17"/>
                </a:cubicBezTo>
                <a:cubicBezTo>
                  <a:pt x="28" y="17"/>
                  <a:pt x="27" y="16"/>
                  <a:pt x="26" y="16"/>
                </a:cubicBezTo>
                <a:close/>
                <a:moveTo>
                  <a:pt x="21" y="31"/>
                </a:moveTo>
                <a:cubicBezTo>
                  <a:pt x="20" y="31"/>
                  <a:pt x="20" y="32"/>
                  <a:pt x="20" y="32"/>
                </a:cubicBezTo>
                <a:cubicBezTo>
                  <a:pt x="20" y="33"/>
                  <a:pt x="20" y="34"/>
                  <a:pt x="21" y="34"/>
                </a:cubicBezTo>
                <a:cubicBezTo>
                  <a:pt x="22" y="34"/>
                  <a:pt x="23" y="33"/>
                  <a:pt x="23" y="32"/>
                </a:cubicBezTo>
                <a:cubicBezTo>
                  <a:pt x="23" y="32"/>
                  <a:pt x="22" y="31"/>
                  <a:pt x="21" y="31"/>
                </a:cubicBezTo>
                <a:close/>
                <a:moveTo>
                  <a:pt x="31" y="20"/>
                </a:moveTo>
                <a:cubicBezTo>
                  <a:pt x="29" y="21"/>
                  <a:pt x="28" y="21"/>
                  <a:pt x="27" y="21"/>
                </a:cubicBezTo>
                <a:cubicBezTo>
                  <a:pt x="25" y="21"/>
                  <a:pt x="24" y="21"/>
                  <a:pt x="22" y="20"/>
                </a:cubicBezTo>
                <a:cubicBezTo>
                  <a:pt x="22" y="22"/>
                  <a:pt x="22" y="23"/>
                  <a:pt x="22" y="24"/>
                </a:cubicBezTo>
                <a:cubicBezTo>
                  <a:pt x="21" y="26"/>
                  <a:pt x="20" y="27"/>
                  <a:pt x="19" y="28"/>
                </a:cubicBezTo>
                <a:cubicBezTo>
                  <a:pt x="21" y="29"/>
                  <a:pt x="22" y="29"/>
                  <a:pt x="23" y="30"/>
                </a:cubicBezTo>
                <a:cubicBezTo>
                  <a:pt x="25" y="31"/>
                  <a:pt x="26" y="32"/>
                  <a:pt x="26" y="33"/>
                </a:cubicBezTo>
                <a:cubicBezTo>
                  <a:pt x="27" y="32"/>
                  <a:pt x="28" y="31"/>
                  <a:pt x="29" y="30"/>
                </a:cubicBezTo>
                <a:cubicBezTo>
                  <a:pt x="30" y="29"/>
                  <a:pt x="32" y="29"/>
                  <a:pt x="33" y="28"/>
                </a:cubicBezTo>
                <a:cubicBezTo>
                  <a:pt x="32" y="27"/>
                  <a:pt x="32" y="26"/>
                  <a:pt x="31" y="25"/>
                </a:cubicBezTo>
                <a:cubicBezTo>
                  <a:pt x="31" y="23"/>
                  <a:pt x="30" y="22"/>
                  <a:pt x="31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90"/>
          <p:cNvSpPr>
            <a:spLocks noEditPoints="1"/>
          </p:cNvSpPr>
          <p:nvPr/>
        </p:nvSpPr>
        <p:spPr bwMode="auto">
          <a:xfrm>
            <a:off x="6771296" y="3444353"/>
            <a:ext cx="228616" cy="228616"/>
          </a:xfrm>
          <a:custGeom>
            <a:avLst/>
            <a:gdLst>
              <a:gd name="T0" fmla="*/ 83 w 110"/>
              <a:gd name="T1" fmla="*/ 46 h 110"/>
              <a:gd name="T2" fmla="*/ 41 w 110"/>
              <a:gd name="T3" fmla="*/ 30 h 110"/>
              <a:gd name="T4" fmla="*/ 45 w 110"/>
              <a:gd name="T5" fmla="*/ 26 h 110"/>
              <a:gd name="T6" fmla="*/ 50 w 110"/>
              <a:gd name="T7" fmla="*/ 30 h 110"/>
              <a:gd name="T8" fmla="*/ 22 w 110"/>
              <a:gd name="T9" fmla="*/ 9 h 110"/>
              <a:gd name="T10" fmla="*/ 22 w 110"/>
              <a:gd name="T11" fmla="*/ 7 h 110"/>
              <a:gd name="T12" fmla="*/ 5 w 110"/>
              <a:gd name="T13" fmla="*/ 13 h 110"/>
              <a:gd name="T14" fmla="*/ 87 w 110"/>
              <a:gd name="T15" fmla="*/ 55 h 110"/>
              <a:gd name="T16" fmla="*/ 80 w 110"/>
              <a:gd name="T17" fmla="*/ 7 h 110"/>
              <a:gd name="T18" fmla="*/ 70 w 110"/>
              <a:gd name="T19" fmla="*/ 9 h 110"/>
              <a:gd name="T20" fmla="*/ 22 w 110"/>
              <a:gd name="T21" fmla="*/ 0 h 110"/>
              <a:gd name="T22" fmla="*/ 22 w 110"/>
              <a:gd name="T23" fmla="*/ 3 h 110"/>
              <a:gd name="T24" fmla="*/ 1 w 110"/>
              <a:gd name="T25" fmla="*/ 13 h 110"/>
              <a:gd name="T26" fmla="*/ 0 w 110"/>
              <a:gd name="T27" fmla="*/ 70 h 110"/>
              <a:gd name="T28" fmla="*/ 78 w 110"/>
              <a:gd name="T29" fmla="*/ 98 h 110"/>
              <a:gd name="T30" fmla="*/ 77 w 110"/>
              <a:gd name="T31" fmla="*/ 87 h 110"/>
              <a:gd name="T32" fmla="*/ 90 w 110"/>
              <a:gd name="T33" fmla="*/ 80 h 110"/>
              <a:gd name="T34" fmla="*/ 104 w 110"/>
              <a:gd name="T35" fmla="*/ 48 h 110"/>
              <a:gd name="T36" fmla="*/ 90 w 110"/>
              <a:gd name="T37" fmla="*/ 13 h 110"/>
              <a:gd name="T38" fmla="*/ 70 w 110"/>
              <a:gd name="T39" fmla="*/ 3 h 110"/>
              <a:gd name="T40" fmla="*/ 70 w 110"/>
              <a:gd name="T41" fmla="*/ 0 h 110"/>
              <a:gd name="T42" fmla="*/ 21 w 110"/>
              <a:gd name="T43" fmla="*/ 74 h 110"/>
              <a:gd name="T44" fmla="*/ 21 w 110"/>
              <a:gd name="T45" fmla="*/ 80 h 110"/>
              <a:gd name="T46" fmla="*/ 21 w 110"/>
              <a:gd name="T47" fmla="*/ 74 h 110"/>
              <a:gd name="T48" fmla="*/ 72 w 110"/>
              <a:gd name="T49" fmla="*/ 77 h 110"/>
              <a:gd name="T50" fmla="*/ 66 w 110"/>
              <a:gd name="T51" fmla="*/ 77 h 110"/>
              <a:gd name="T52" fmla="*/ 45 w 110"/>
              <a:gd name="T53" fmla="*/ 63 h 110"/>
              <a:gd name="T54" fmla="*/ 51 w 110"/>
              <a:gd name="T55" fmla="*/ 70 h 110"/>
              <a:gd name="T56" fmla="*/ 60 w 110"/>
              <a:gd name="T57" fmla="*/ 74 h 110"/>
              <a:gd name="T58" fmla="*/ 55 w 110"/>
              <a:gd name="T59" fmla="*/ 83 h 110"/>
              <a:gd name="T60" fmla="*/ 54 w 110"/>
              <a:gd name="T61" fmla="*/ 93 h 110"/>
              <a:gd name="T62" fmla="*/ 45 w 110"/>
              <a:gd name="T63" fmla="*/ 90 h 110"/>
              <a:gd name="T64" fmla="*/ 35 w 110"/>
              <a:gd name="T65" fmla="*/ 93 h 110"/>
              <a:gd name="T66" fmla="*/ 34 w 110"/>
              <a:gd name="T67" fmla="*/ 83 h 110"/>
              <a:gd name="T68" fmla="*/ 29 w 110"/>
              <a:gd name="T69" fmla="*/ 74 h 110"/>
              <a:gd name="T70" fmla="*/ 38 w 110"/>
              <a:gd name="T71" fmla="*/ 70 h 110"/>
              <a:gd name="T72" fmla="*/ 45 w 110"/>
              <a:gd name="T73" fmla="*/ 63 h 110"/>
              <a:gd name="T74" fmla="*/ 46 w 110"/>
              <a:gd name="T75" fmla="*/ 79 h 110"/>
              <a:gd name="T76" fmla="*/ 43 w 110"/>
              <a:gd name="T77" fmla="*/ 79 h 110"/>
              <a:gd name="T78" fmla="*/ 48 w 110"/>
              <a:gd name="T79" fmla="*/ 83 h 110"/>
              <a:gd name="T80" fmla="*/ 48 w 110"/>
              <a:gd name="T81" fmla="*/ 85 h 110"/>
              <a:gd name="T82" fmla="*/ 48 w 110"/>
              <a:gd name="T83" fmla="*/ 83 h 110"/>
              <a:gd name="T84" fmla="*/ 41 w 110"/>
              <a:gd name="T85" fmla="*/ 78 h 110"/>
              <a:gd name="T86" fmla="*/ 39 w 110"/>
              <a:gd name="T87" fmla="*/ 78 h 110"/>
              <a:gd name="T88" fmla="*/ 50 w 110"/>
              <a:gd name="T89" fmla="*/ 77 h 110"/>
              <a:gd name="T90" fmla="*/ 50 w 110"/>
              <a:gd name="T91" fmla="*/ 79 h 110"/>
              <a:gd name="T92" fmla="*/ 50 w 110"/>
              <a:gd name="T93" fmla="*/ 77 h 110"/>
              <a:gd name="T94" fmla="*/ 46 w 110"/>
              <a:gd name="T95" fmla="*/ 74 h 110"/>
              <a:gd name="T96" fmla="*/ 44 w 110"/>
              <a:gd name="T97" fmla="*/ 74 h 110"/>
              <a:gd name="T98" fmla="*/ 41 w 110"/>
              <a:gd name="T99" fmla="*/ 82 h 110"/>
              <a:gd name="T100" fmla="*/ 41 w 110"/>
              <a:gd name="T101" fmla="*/ 84 h 110"/>
              <a:gd name="T102" fmla="*/ 41 w 110"/>
              <a:gd name="T103" fmla="*/ 82 h 110"/>
              <a:gd name="T104" fmla="*/ 48 w 110"/>
              <a:gd name="T105" fmla="*/ 78 h 110"/>
              <a:gd name="T106" fmla="*/ 46 w 110"/>
              <a:gd name="T107" fmla="*/ 82 h 110"/>
              <a:gd name="T108" fmla="*/ 43 w 110"/>
              <a:gd name="T109" fmla="*/ 82 h 110"/>
              <a:gd name="T110" fmla="*/ 42 w 110"/>
              <a:gd name="T111" fmla="*/ 78 h 110"/>
              <a:gd name="T112" fmla="*/ 45 w 110"/>
              <a:gd name="T113" fmla="*/ 7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0" h="110">
                <a:moveTo>
                  <a:pt x="50" y="30"/>
                </a:moveTo>
                <a:cubicBezTo>
                  <a:pt x="63" y="31"/>
                  <a:pt x="75" y="37"/>
                  <a:pt x="83" y="46"/>
                </a:cubicBezTo>
                <a:cubicBezTo>
                  <a:pt x="9" y="46"/>
                  <a:pt x="9" y="46"/>
                  <a:pt x="9" y="46"/>
                </a:cubicBezTo>
                <a:cubicBezTo>
                  <a:pt x="16" y="37"/>
                  <a:pt x="28" y="31"/>
                  <a:pt x="41" y="30"/>
                </a:cubicBezTo>
                <a:cubicBezTo>
                  <a:pt x="41" y="30"/>
                  <a:pt x="41" y="30"/>
                  <a:pt x="41" y="30"/>
                </a:cubicBezTo>
                <a:cubicBezTo>
                  <a:pt x="41" y="28"/>
                  <a:pt x="43" y="26"/>
                  <a:pt x="45" y="26"/>
                </a:cubicBezTo>
                <a:cubicBezTo>
                  <a:pt x="48" y="26"/>
                  <a:pt x="50" y="28"/>
                  <a:pt x="50" y="30"/>
                </a:cubicBezTo>
                <a:cubicBezTo>
                  <a:pt x="50" y="30"/>
                  <a:pt x="50" y="30"/>
                  <a:pt x="50" y="30"/>
                </a:cubicBezTo>
                <a:close/>
                <a:moveTo>
                  <a:pt x="70" y="9"/>
                </a:moveTo>
                <a:cubicBezTo>
                  <a:pt x="22" y="9"/>
                  <a:pt x="22" y="9"/>
                  <a:pt x="22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7"/>
                  <a:pt x="22" y="7"/>
                  <a:pt x="2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8" y="7"/>
                  <a:pt x="5" y="9"/>
                  <a:pt x="5" y="13"/>
                </a:cubicBezTo>
                <a:cubicBezTo>
                  <a:pt x="5" y="55"/>
                  <a:pt x="5" y="55"/>
                  <a:pt x="5" y="55"/>
                </a:cubicBezTo>
                <a:cubicBezTo>
                  <a:pt x="87" y="55"/>
                  <a:pt x="87" y="55"/>
                  <a:pt x="87" y="55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9"/>
                  <a:pt x="84" y="7"/>
                  <a:pt x="8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9"/>
                  <a:pt x="70" y="9"/>
                  <a:pt x="70" y="9"/>
                </a:cubicBezTo>
                <a:cubicBezTo>
                  <a:pt x="70" y="9"/>
                  <a:pt x="70" y="9"/>
                  <a:pt x="70" y="9"/>
                </a:cubicBezTo>
                <a:close/>
                <a:moveTo>
                  <a:pt x="22" y="0"/>
                </a:moveTo>
                <a:cubicBezTo>
                  <a:pt x="22" y="0"/>
                  <a:pt x="22" y="0"/>
                  <a:pt x="22" y="0"/>
                </a:cubicBezTo>
                <a:cubicBezTo>
                  <a:pt x="22" y="3"/>
                  <a:pt x="22" y="3"/>
                  <a:pt x="2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6" y="3"/>
                  <a:pt x="1" y="7"/>
                  <a:pt x="1" y="13"/>
                </a:cubicBezTo>
                <a:cubicBezTo>
                  <a:pt x="1" y="61"/>
                  <a:pt x="1" y="61"/>
                  <a:pt x="1" y="61"/>
                </a:cubicBezTo>
                <a:cubicBezTo>
                  <a:pt x="0" y="64"/>
                  <a:pt x="0" y="67"/>
                  <a:pt x="0" y="70"/>
                </a:cubicBezTo>
                <a:cubicBezTo>
                  <a:pt x="0" y="92"/>
                  <a:pt x="20" y="110"/>
                  <a:pt x="46" y="110"/>
                </a:cubicBezTo>
                <a:cubicBezTo>
                  <a:pt x="59" y="110"/>
                  <a:pt x="70" y="106"/>
                  <a:pt x="78" y="98"/>
                </a:cubicBezTo>
                <a:cubicBezTo>
                  <a:pt x="77" y="96"/>
                  <a:pt x="77" y="93"/>
                  <a:pt x="77" y="91"/>
                </a:cubicBezTo>
                <a:cubicBezTo>
                  <a:pt x="77" y="89"/>
                  <a:pt x="77" y="88"/>
                  <a:pt x="77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88" y="85"/>
                  <a:pt x="89" y="82"/>
                  <a:pt x="90" y="80"/>
                </a:cubicBezTo>
                <a:cubicBezTo>
                  <a:pt x="110" y="52"/>
                  <a:pt x="110" y="52"/>
                  <a:pt x="110" y="52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90" y="54"/>
                  <a:pt x="90" y="54"/>
                  <a:pt x="90" y="54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7"/>
                  <a:pt x="86" y="3"/>
                  <a:pt x="80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70" y="0"/>
                  <a:pt x="70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22" y="0"/>
                  <a:pt x="22" y="0"/>
                  <a:pt x="22" y="0"/>
                </a:cubicBezTo>
                <a:close/>
                <a:moveTo>
                  <a:pt x="21" y="74"/>
                </a:moveTo>
                <a:cubicBezTo>
                  <a:pt x="22" y="74"/>
                  <a:pt x="24" y="75"/>
                  <a:pt x="24" y="77"/>
                </a:cubicBezTo>
                <a:cubicBezTo>
                  <a:pt x="24" y="78"/>
                  <a:pt x="22" y="80"/>
                  <a:pt x="21" y="80"/>
                </a:cubicBezTo>
                <a:cubicBezTo>
                  <a:pt x="19" y="80"/>
                  <a:pt x="18" y="78"/>
                  <a:pt x="18" y="77"/>
                </a:cubicBezTo>
                <a:cubicBezTo>
                  <a:pt x="18" y="75"/>
                  <a:pt x="19" y="74"/>
                  <a:pt x="21" y="74"/>
                </a:cubicBezTo>
                <a:close/>
                <a:moveTo>
                  <a:pt x="69" y="74"/>
                </a:moveTo>
                <a:cubicBezTo>
                  <a:pt x="70" y="74"/>
                  <a:pt x="72" y="75"/>
                  <a:pt x="72" y="77"/>
                </a:cubicBezTo>
                <a:cubicBezTo>
                  <a:pt x="72" y="78"/>
                  <a:pt x="70" y="80"/>
                  <a:pt x="69" y="80"/>
                </a:cubicBezTo>
                <a:cubicBezTo>
                  <a:pt x="67" y="80"/>
                  <a:pt x="66" y="78"/>
                  <a:pt x="66" y="77"/>
                </a:cubicBezTo>
                <a:cubicBezTo>
                  <a:pt x="66" y="75"/>
                  <a:pt x="67" y="74"/>
                  <a:pt x="69" y="74"/>
                </a:cubicBezTo>
                <a:close/>
                <a:moveTo>
                  <a:pt x="45" y="63"/>
                </a:moveTo>
                <a:cubicBezTo>
                  <a:pt x="48" y="63"/>
                  <a:pt x="51" y="66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2" y="70"/>
                  <a:pt x="52" y="70"/>
                  <a:pt x="52" y="70"/>
                </a:cubicBezTo>
                <a:cubicBezTo>
                  <a:pt x="55" y="69"/>
                  <a:pt x="59" y="71"/>
                  <a:pt x="60" y="74"/>
                </a:cubicBezTo>
                <a:cubicBezTo>
                  <a:pt x="61" y="78"/>
                  <a:pt x="60" y="81"/>
                  <a:pt x="56" y="83"/>
                </a:cubicBezTo>
                <a:cubicBezTo>
                  <a:pt x="56" y="83"/>
                  <a:pt x="56" y="83"/>
                  <a:pt x="55" y="83"/>
                </a:cubicBezTo>
                <a:cubicBezTo>
                  <a:pt x="55" y="83"/>
                  <a:pt x="56" y="83"/>
                  <a:pt x="56" y="83"/>
                </a:cubicBezTo>
                <a:cubicBezTo>
                  <a:pt x="58" y="86"/>
                  <a:pt x="57" y="90"/>
                  <a:pt x="54" y="93"/>
                </a:cubicBezTo>
                <a:cubicBezTo>
                  <a:pt x="51" y="95"/>
                  <a:pt x="47" y="94"/>
                  <a:pt x="45" y="91"/>
                </a:cubicBezTo>
                <a:cubicBezTo>
                  <a:pt x="45" y="91"/>
                  <a:pt x="45" y="91"/>
                  <a:pt x="45" y="90"/>
                </a:cubicBezTo>
                <a:cubicBezTo>
                  <a:pt x="45" y="91"/>
                  <a:pt x="44" y="91"/>
                  <a:pt x="44" y="91"/>
                </a:cubicBezTo>
                <a:cubicBezTo>
                  <a:pt x="42" y="94"/>
                  <a:pt x="38" y="95"/>
                  <a:pt x="35" y="93"/>
                </a:cubicBezTo>
                <a:cubicBezTo>
                  <a:pt x="32" y="90"/>
                  <a:pt x="31" y="86"/>
                  <a:pt x="33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4" y="83"/>
                  <a:pt x="34" y="83"/>
                  <a:pt x="33" y="82"/>
                </a:cubicBezTo>
                <a:cubicBezTo>
                  <a:pt x="30" y="81"/>
                  <a:pt x="28" y="78"/>
                  <a:pt x="29" y="74"/>
                </a:cubicBezTo>
                <a:cubicBezTo>
                  <a:pt x="30" y="71"/>
                  <a:pt x="34" y="69"/>
                  <a:pt x="37" y="70"/>
                </a:cubicBezTo>
                <a:cubicBezTo>
                  <a:pt x="38" y="70"/>
                  <a:pt x="38" y="70"/>
                  <a:pt x="38" y="70"/>
                </a:cubicBezTo>
                <a:cubicBezTo>
                  <a:pt x="38" y="70"/>
                  <a:pt x="38" y="70"/>
                  <a:pt x="38" y="70"/>
                </a:cubicBezTo>
                <a:cubicBezTo>
                  <a:pt x="38" y="66"/>
                  <a:pt x="41" y="63"/>
                  <a:pt x="45" y="63"/>
                </a:cubicBezTo>
                <a:close/>
                <a:moveTo>
                  <a:pt x="45" y="77"/>
                </a:moveTo>
                <a:cubicBezTo>
                  <a:pt x="46" y="77"/>
                  <a:pt x="46" y="78"/>
                  <a:pt x="46" y="79"/>
                </a:cubicBezTo>
                <a:cubicBezTo>
                  <a:pt x="46" y="80"/>
                  <a:pt x="46" y="81"/>
                  <a:pt x="45" y="81"/>
                </a:cubicBezTo>
                <a:cubicBezTo>
                  <a:pt x="44" y="81"/>
                  <a:pt x="43" y="80"/>
                  <a:pt x="43" y="79"/>
                </a:cubicBezTo>
                <a:cubicBezTo>
                  <a:pt x="43" y="78"/>
                  <a:pt x="44" y="77"/>
                  <a:pt x="45" y="77"/>
                </a:cubicBezTo>
                <a:close/>
                <a:moveTo>
                  <a:pt x="48" y="83"/>
                </a:moveTo>
                <a:cubicBezTo>
                  <a:pt x="48" y="83"/>
                  <a:pt x="49" y="83"/>
                  <a:pt x="49" y="84"/>
                </a:cubicBezTo>
                <a:cubicBezTo>
                  <a:pt x="49" y="84"/>
                  <a:pt x="48" y="85"/>
                  <a:pt x="48" y="85"/>
                </a:cubicBezTo>
                <a:cubicBezTo>
                  <a:pt x="47" y="85"/>
                  <a:pt x="47" y="84"/>
                  <a:pt x="47" y="84"/>
                </a:cubicBezTo>
                <a:cubicBezTo>
                  <a:pt x="47" y="83"/>
                  <a:pt x="47" y="83"/>
                  <a:pt x="48" y="83"/>
                </a:cubicBezTo>
                <a:close/>
                <a:moveTo>
                  <a:pt x="40" y="77"/>
                </a:moveTo>
                <a:cubicBezTo>
                  <a:pt x="40" y="77"/>
                  <a:pt x="41" y="77"/>
                  <a:pt x="41" y="78"/>
                </a:cubicBezTo>
                <a:cubicBezTo>
                  <a:pt x="41" y="78"/>
                  <a:pt x="40" y="79"/>
                  <a:pt x="40" y="79"/>
                </a:cubicBezTo>
                <a:cubicBezTo>
                  <a:pt x="39" y="79"/>
                  <a:pt x="39" y="78"/>
                  <a:pt x="39" y="78"/>
                </a:cubicBezTo>
                <a:cubicBezTo>
                  <a:pt x="39" y="77"/>
                  <a:pt x="39" y="77"/>
                  <a:pt x="40" y="77"/>
                </a:cubicBezTo>
                <a:close/>
                <a:moveTo>
                  <a:pt x="50" y="77"/>
                </a:moveTo>
                <a:cubicBezTo>
                  <a:pt x="50" y="77"/>
                  <a:pt x="50" y="77"/>
                  <a:pt x="50" y="78"/>
                </a:cubicBezTo>
                <a:cubicBezTo>
                  <a:pt x="50" y="78"/>
                  <a:pt x="50" y="79"/>
                  <a:pt x="50" y="79"/>
                </a:cubicBezTo>
                <a:cubicBezTo>
                  <a:pt x="49" y="79"/>
                  <a:pt x="49" y="78"/>
                  <a:pt x="49" y="78"/>
                </a:cubicBezTo>
                <a:cubicBezTo>
                  <a:pt x="49" y="77"/>
                  <a:pt x="49" y="77"/>
                  <a:pt x="50" y="77"/>
                </a:cubicBezTo>
                <a:close/>
                <a:moveTo>
                  <a:pt x="45" y="73"/>
                </a:moveTo>
                <a:cubicBezTo>
                  <a:pt x="45" y="73"/>
                  <a:pt x="46" y="73"/>
                  <a:pt x="46" y="74"/>
                </a:cubicBezTo>
                <a:cubicBezTo>
                  <a:pt x="46" y="74"/>
                  <a:pt x="45" y="75"/>
                  <a:pt x="45" y="75"/>
                </a:cubicBezTo>
                <a:cubicBezTo>
                  <a:pt x="44" y="75"/>
                  <a:pt x="44" y="74"/>
                  <a:pt x="44" y="74"/>
                </a:cubicBezTo>
                <a:cubicBezTo>
                  <a:pt x="44" y="73"/>
                  <a:pt x="44" y="73"/>
                  <a:pt x="45" y="73"/>
                </a:cubicBezTo>
                <a:close/>
                <a:moveTo>
                  <a:pt x="41" y="82"/>
                </a:moveTo>
                <a:cubicBezTo>
                  <a:pt x="42" y="82"/>
                  <a:pt x="42" y="83"/>
                  <a:pt x="42" y="83"/>
                </a:cubicBezTo>
                <a:cubicBezTo>
                  <a:pt x="42" y="84"/>
                  <a:pt x="42" y="84"/>
                  <a:pt x="41" y="84"/>
                </a:cubicBezTo>
                <a:cubicBezTo>
                  <a:pt x="41" y="84"/>
                  <a:pt x="41" y="84"/>
                  <a:pt x="41" y="83"/>
                </a:cubicBezTo>
                <a:cubicBezTo>
                  <a:pt x="41" y="83"/>
                  <a:pt x="41" y="82"/>
                  <a:pt x="41" y="82"/>
                </a:cubicBezTo>
                <a:close/>
                <a:moveTo>
                  <a:pt x="47" y="76"/>
                </a:moveTo>
                <a:cubicBezTo>
                  <a:pt x="47" y="77"/>
                  <a:pt x="47" y="77"/>
                  <a:pt x="48" y="78"/>
                </a:cubicBezTo>
                <a:cubicBezTo>
                  <a:pt x="48" y="79"/>
                  <a:pt x="49" y="80"/>
                  <a:pt x="49" y="81"/>
                </a:cubicBezTo>
                <a:cubicBezTo>
                  <a:pt x="48" y="81"/>
                  <a:pt x="47" y="81"/>
                  <a:pt x="46" y="82"/>
                </a:cubicBezTo>
                <a:cubicBezTo>
                  <a:pt x="46" y="82"/>
                  <a:pt x="45" y="83"/>
                  <a:pt x="45" y="84"/>
                </a:cubicBezTo>
                <a:cubicBezTo>
                  <a:pt x="44" y="83"/>
                  <a:pt x="44" y="82"/>
                  <a:pt x="43" y="82"/>
                </a:cubicBezTo>
                <a:cubicBezTo>
                  <a:pt x="42" y="81"/>
                  <a:pt x="41" y="81"/>
                  <a:pt x="40" y="81"/>
                </a:cubicBezTo>
                <a:cubicBezTo>
                  <a:pt x="41" y="80"/>
                  <a:pt x="41" y="79"/>
                  <a:pt x="42" y="78"/>
                </a:cubicBezTo>
                <a:cubicBezTo>
                  <a:pt x="42" y="77"/>
                  <a:pt x="42" y="76"/>
                  <a:pt x="42" y="76"/>
                </a:cubicBezTo>
                <a:cubicBezTo>
                  <a:pt x="43" y="76"/>
                  <a:pt x="44" y="76"/>
                  <a:pt x="45" y="76"/>
                </a:cubicBezTo>
                <a:cubicBezTo>
                  <a:pt x="46" y="76"/>
                  <a:pt x="47" y="76"/>
                  <a:pt x="47" y="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191"/>
          <p:cNvSpPr>
            <a:spLocks/>
          </p:cNvSpPr>
          <p:nvPr/>
        </p:nvSpPr>
        <p:spPr bwMode="auto">
          <a:xfrm>
            <a:off x="6935724" y="3629005"/>
            <a:ext cx="76498" cy="39568"/>
          </a:xfrm>
          <a:custGeom>
            <a:avLst/>
            <a:gdLst>
              <a:gd name="T0" fmla="*/ 37 w 37"/>
              <a:gd name="T1" fmla="*/ 0 h 19"/>
              <a:gd name="T2" fmla="*/ 0 w 37"/>
              <a:gd name="T3" fmla="*/ 0 h 19"/>
              <a:gd name="T4" fmla="*/ 0 w 37"/>
              <a:gd name="T5" fmla="*/ 2 h 19"/>
              <a:gd name="T6" fmla="*/ 19 w 37"/>
              <a:gd name="T7" fmla="*/ 19 h 19"/>
              <a:gd name="T8" fmla="*/ 37 w 37"/>
              <a:gd name="T9" fmla="*/ 2 h 19"/>
              <a:gd name="T10" fmla="*/ 37 w 37"/>
              <a:gd name="T1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9">
                <a:moveTo>
                  <a:pt x="3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12"/>
                  <a:pt x="9" y="19"/>
                  <a:pt x="19" y="19"/>
                </a:cubicBezTo>
                <a:cubicBezTo>
                  <a:pt x="28" y="19"/>
                  <a:pt x="37" y="12"/>
                  <a:pt x="37" y="2"/>
                </a:cubicBezTo>
                <a:cubicBezTo>
                  <a:pt x="37" y="1"/>
                  <a:pt x="37" y="1"/>
                  <a:pt x="3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Freeform 192"/>
          <p:cNvSpPr>
            <a:spLocks noEditPoints="1"/>
          </p:cNvSpPr>
          <p:nvPr/>
        </p:nvSpPr>
        <p:spPr bwMode="auto">
          <a:xfrm>
            <a:off x="6273616" y="3148911"/>
            <a:ext cx="275219" cy="364027"/>
          </a:xfrm>
          <a:custGeom>
            <a:avLst/>
            <a:gdLst>
              <a:gd name="T0" fmla="*/ 87 w 132"/>
              <a:gd name="T1" fmla="*/ 175 h 175"/>
              <a:gd name="T2" fmla="*/ 0 w 132"/>
              <a:gd name="T3" fmla="*/ 88 h 175"/>
              <a:gd name="T4" fmla="*/ 87 w 132"/>
              <a:gd name="T5" fmla="*/ 0 h 175"/>
              <a:gd name="T6" fmla="*/ 89 w 132"/>
              <a:gd name="T7" fmla="*/ 0 h 175"/>
              <a:gd name="T8" fmla="*/ 88 w 132"/>
              <a:gd name="T9" fmla="*/ 0 h 175"/>
              <a:gd name="T10" fmla="*/ 129 w 132"/>
              <a:gd name="T11" fmla="*/ 28 h 175"/>
              <a:gd name="T12" fmla="*/ 132 w 132"/>
              <a:gd name="T13" fmla="*/ 44 h 175"/>
              <a:gd name="T14" fmla="*/ 88 w 132"/>
              <a:gd name="T15" fmla="*/ 88 h 175"/>
              <a:gd name="T16" fmla="*/ 44 w 132"/>
              <a:gd name="T17" fmla="*/ 131 h 175"/>
              <a:gd name="T18" fmla="*/ 47 w 132"/>
              <a:gd name="T19" fmla="*/ 148 h 175"/>
              <a:gd name="T20" fmla="*/ 87 w 132"/>
              <a:gd name="T21" fmla="*/ 175 h 175"/>
              <a:gd name="T22" fmla="*/ 91 w 132"/>
              <a:gd name="T23" fmla="*/ 26 h 175"/>
              <a:gd name="T24" fmla="*/ 72 w 132"/>
              <a:gd name="T25" fmla="*/ 44 h 175"/>
              <a:gd name="T26" fmla="*/ 91 w 132"/>
              <a:gd name="T27" fmla="*/ 63 h 175"/>
              <a:gd name="T28" fmla="*/ 109 w 132"/>
              <a:gd name="T29" fmla="*/ 44 h 175"/>
              <a:gd name="T30" fmla="*/ 91 w 132"/>
              <a:gd name="T31" fmla="*/ 26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2" h="175">
                <a:moveTo>
                  <a:pt x="87" y="175"/>
                </a:moveTo>
                <a:cubicBezTo>
                  <a:pt x="39" y="175"/>
                  <a:pt x="0" y="136"/>
                  <a:pt x="0" y="88"/>
                </a:cubicBezTo>
                <a:cubicBezTo>
                  <a:pt x="0" y="40"/>
                  <a:pt x="39" y="1"/>
                  <a:pt x="87" y="0"/>
                </a:cubicBezTo>
                <a:cubicBezTo>
                  <a:pt x="88" y="0"/>
                  <a:pt x="88" y="0"/>
                  <a:pt x="89" y="0"/>
                </a:cubicBezTo>
                <a:cubicBezTo>
                  <a:pt x="89" y="0"/>
                  <a:pt x="88" y="0"/>
                  <a:pt x="88" y="0"/>
                </a:cubicBezTo>
                <a:cubicBezTo>
                  <a:pt x="106" y="0"/>
                  <a:pt x="122" y="12"/>
                  <a:pt x="129" y="28"/>
                </a:cubicBezTo>
                <a:cubicBezTo>
                  <a:pt x="131" y="33"/>
                  <a:pt x="132" y="38"/>
                  <a:pt x="132" y="44"/>
                </a:cubicBezTo>
                <a:cubicBezTo>
                  <a:pt x="132" y="68"/>
                  <a:pt x="112" y="88"/>
                  <a:pt x="88" y="88"/>
                </a:cubicBezTo>
                <a:cubicBezTo>
                  <a:pt x="64" y="88"/>
                  <a:pt x="44" y="107"/>
                  <a:pt x="44" y="131"/>
                </a:cubicBezTo>
                <a:cubicBezTo>
                  <a:pt x="44" y="137"/>
                  <a:pt x="45" y="143"/>
                  <a:pt x="47" y="148"/>
                </a:cubicBezTo>
                <a:cubicBezTo>
                  <a:pt x="54" y="164"/>
                  <a:pt x="69" y="175"/>
                  <a:pt x="87" y="175"/>
                </a:cubicBezTo>
                <a:close/>
                <a:moveTo>
                  <a:pt x="91" y="26"/>
                </a:moveTo>
                <a:cubicBezTo>
                  <a:pt x="81" y="26"/>
                  <a:pt x="72" y="34"/>
                  <a:pt x="72" y="44"/>
                </a:cubicBezTo>
                <a:cubicBezTo>
                  <a:pt x="72" y="54"/>
                  <a:pt x="81" y="63"/>
                  <a:pt x="91" y="63"/>
                </a:cubicBezTo>
                <a:cubicBezTo>
                  <a:pt x="101" y="63"/>
                  <a:pt x="109" y="54"/>
                  <a:pt x="109" y="44"/>
                </a:cubicBezTo>
                <a:cubicBezTo>
                  <a:pt x="109" y="34"/>
                  <a:pt x="101" y="26"/>
                  <a:pt x="91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193"/>
          <p:cNvSpPr>
            <a:spLocks noEditPoints="1"/>
          </p:cNvSpPr>
          <p:nvPr/>
        </p:nvSpPr>
        <p:spPr bwMode="auto">
          <a:xfrm>
            <a:off x="6358908" y="3148911"/>
            <a:ext cx="278736" cy="364027"/>
          </a:xfrm>
          <a:custGeom>
            <a:avLst/>
            <a:gdLst>
              <a:gd name="T0" fmla="*/ 45 w 134"/>
              <a:gd name="T1" fmla="*/ 0 h 175"/>
              <a:gd name="T2" fmla="*/ 46 w 134"/>
              <a:gd name="T3" fmla="*/ 0 h 175"/>
              <a:gd name="T4" fmla="*/ 108 w 134"/>
              <a:gd name="T5" fmla="*/ 26 h 175"/>
              <a:gd name="T6" fmla="*/ 134 w 134"/>
              <a:gd name="T7" fmla="*/ 88 h 175"/>
              <a:gd name="T8" fmla="*/ 108 w 134"/>
              <a:gd name="T9" fmla="*/ 149 h 175"/>
              <a:gd name="T10" fmla="*/ 47 w 134"/>
              <a:gd name="T11" fmla="*/ 175 h 175"/>
              <a:gd name="T12" fmla="*/ 47 w 134"/>
              <a:gd name="T13" fmla="*/ 175 h 175"/>
              <a:gd name="T14" fmla="*/ 45 w 134"/>
              <a:gd name="T15" fmla="*/ 175 h 175"/>
              <a:gd name="T16" fmla="*/ 14 w 134"/>
              <a:gd name="T17" fmla="*/ 163 h 175"/>
              <a:gd name="T18" fmla="*/ 0 w 134"/>
              <a:gd name="T19" fmla="*/ 132 h 175"/>
              <a:gd name="T20" fmla="*/ 0 w 134"/>
              <a:gd name="T21" fmla="*/ 130 h 175"/>
              <a:gd name="T22" fmla="*/ 13 w 134"/>
              <a:gd name="T23" fmla="*/ 99 h 175"/>
              <a:gd name="T24" fmla="*/ 45 w 134"/>
              <a:gd name="T25" fmla="*/ 86 h 175"/>
              <a:gd name="T26" fmla="*/ 75 w 134"/>
              <a:gd name="T27" fmla="*/ 74 h 175"/>
              <a:gd name="T28" fmla="*/ 87 w 134"/>
              <a:gd name="T29" fmla="*/ 45 h 175"/>
              <a:gd name="T30" fmla="*/ 75 w 134"/>
              <a:gd name="T31" fmla="*/ 16 h 175"/>
              <a:gd name="T32" fmla="*/ 46 w 134"/>
              <a:gd name="T33" fmla="*/ 4 h 175"/>
              <a:gd name="T34" fmla="*/ 45 w 134"/>
              <a:gd name="T35" fmla="*/ 4 h 175"/>
              <a:gd name="T36" fmla="*/ 45 w 134"/>
              <a:gd name="T37" fmla="*/ 0 h 175"/>
              <a:gd name="T38" fmla="*/ 105 w 134"/>
              <a:gd name="T39" fmla="*/ 29 h 175"/>
              <a:gd name="T40" fmla="*/ 71 w 134"/>
              <a:gd name="T41" fmla="*/ 8 h 175"/>
              <a:gd name="T42" fmla="*/ 77 w 134"/>
              <a:gd name="T43" fmla="*/ 13 h 175"/>
              <a:gd name="T44" fmla="*/ 91 w 134"/>
              <a:gd name="T45" fmla="*/ 45 h 175"/>
              <a:gd name="T46" fmla="*/ 77 w 134"/>
              <a:gd name="T47" fmla="*/ 77 h 175"/>
              <a:gd name="T48" fmla="*/ 45 w 134"/>
              <a:gd name="T49" fmla="*/ 90 h 175"/>
              <a:gd name="T50" fmla="*/ 16 w 134"/>
              <a:gd name="T51" fmla="*/ 102 h 175"/>
              <a:gd name="T52" fmla="*/ 4 w 134"/>
              <a:gd name="T53" fmla="*/ 130 h 175"/>
              <a:gd name="T54" fmla="*/ 4 w 134"/>
              <a:gd name="T55" fmla="*/ 132 h 175"/>
              <a:gd name="T56" fmla="*/ 16 w 134"/>
              <a:gd name="T57" fmla="*/ 160 h 175"/>
              <a:gd name="T58" fmla="*/ 45 w 134"/>
              <a:gd name="T59" fmla="*/ 171 h 175"/>
              <a:gd name="T60" fmla="*/ 46 w 134"/>
              <a:gd name="T61" fmla="*/ 171 h 175"/>
              <a:gd name="T62" fmla="*/ 47 w 134"/>
              <a:gd name="T63" fmla="*/ 171 h 175"/>
              <a:gd name="T64" fmla="*/ 106 w 134"/>
              <a:gd name="T65" fmla="*/ 146 h 175"/>
              <a:gd name="T66" fmla="*/ 130 w 134"/>
              <a:gd name="T67" fmla="*/ 88 h 175"/>
              <a:gd name="T68" fmla="*/ 105 w 134"/>
              <a:gd name="T69" fmla="*/ 29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4" h="175">
                <a:moveTo>
                  <a:pt x="45" y="0"/>
                </a:moveTo>
                <a:cubicBezTo>
                  <a:pt x="46" y="0"/>
                  <a:pt x="46" y="0"/>
                  <a:pt x="46" y="0"/>
                </a:cubicBezTo>
                <a:cubicBezTo>
                  <a:pt x="70" y="1"/>
                  <a:pt x="92" y="10"/>
                  <a:pt x="108" y="26"/>
                </a:cubicBezTo>
                <a:cubicBezTo>
                  <a:pt x="124" y="42"/>
                  <a:pt x="134" y="64"/>
                  <a:pt x="134" y="88"/>
                </a:cubicBezTo>
                <a:cubicBezTo>
                  <a:pt x="134" y="112"/>
                  <a:pt x="124" y="133"/>
                  <a:pt x="108" y="149"/>
                </a:cubicBezTo>
                <a:cubicBezTo>
                  <a:pt x="93" y="165"/>
                  <a:pt x="71" y="175"/>
                  <a:pt x="47" y="175"/>
                </a:cubicBezTo>
                <a:cubicBezTo>
                  <a:pt x="47" y="175"/>
                  <a:pt x="47" y="175"/>
                  <a:pt x="47" y="175"/>
                </a:cubicBezTo>
                <a:cubicBezTo>
                  <a:pt x="46" y="175"/>
                  <a:pt x="46" y="175"/>
                  <a:pt x="45" y="175"/>
                </a:cubicBezTo>
                <a:cubicBezTo>
                  <a:pt x="33" y="175"/>
                  <a:pt x="22" y="170"/>
                  <a:pt x="14" y="163"/>
                </a:cubicBezTo>
                <a:cubicBezTo>
                  <a:pt x="6" y="155"/>
                  <a:pt x="1" y="144"/>
                  <a:pt x="0" y="132"/>
                </a:cubicBezTo>
                <a:cubicBezTo>
                  <a:pt x="0" y="131"/>
                  <a:pt x="0" y="131"/>
                  <a:pt x="0" y="130"/>
                </a:cubicBezTo>
                <a:cubicBezTo>
                  <a:pt x="0" y="118"/>
                  <a:pt x="5" y="107"/>
                  <a:pt x="13" y="99"/>
                </a:cubicBezTo>
                <a:cubicBezTo>
                  <a:pt x="22" y="91"/>
                  <a:pt x="33" y="86"/>
                  <a:pt x="45" y="86"/>
                </a:cubicBezTo>
                <a:cubicBezTo>
                  <a:pt x="57" y="86"/>
                  <a:pt x="67" y="81"/>
                  <a:pt x="75" y="74"/>
                </a:cubicBezTo>
                <a:cubicBezTo>
                  <a:pt x="82" y="67"/>
                  <a:pt x="87" y="56"/>
                  <a:pt x="87" y="45"/>
                </a:cubicBezTo>
                <a:cubicBezTo>
                  <a:pt x="87" y="34"/>
                  <a:pt x="82" y="24"/>
                  <a:pt x="75" y="16"/>
                </a:cubicBezTo>
                <a:cubicBezTo>
                  <a:pt x="67" y="9"/>
                  <a:pt x="57" y="4"/>
                  <a:pt x="46" y="4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0"/>
                  <a:pt x="45" y="0"/>
                  <a:pt x="45" y="0"/>
                </a:cubicBezTo>
                <a:close/>
                <a:moveTo>
                  <a:pt x="105" y="29"/>
                </a:moveTo>
                <a:cubicBezTo>
                  <a:pt x="96" y="19"/>
                  <a:pt x="84" y="12"/>
                  <a:pt x="71" y="8"/>
                </a:cubicBezTo>
                <a:cubicBezTo>
                  <a:pt x="73" y="10"/>
                  <a:pt x="75" y="12"/>
                  <a:pt x="77" y="13"/>
                </a:cubicBezTo>
                <a:cubicBezTo>
                  <a:pt x="86" y="22"/>
                  <a:pt x="91" y="33"/>
                  <a:pt x="91" y="45"/>
                </a:cubicBezTo>
                <a:cubicBezTo>
                  <a:pt x="91" y="57"/>
                  <a:pt x="86" y="69"/>
                  <a:pt x="77" y="77"/>
                </a:cubicBezTo>
                <a:cubicBezTo>
                  <a:pt x="69" y="85"/>
                  <a:pt x="58" y="90"/>
                  <a:pt x="45" y="90"/>
                </a:cubicBezTo>
                <a:cubicBezTo>
                  <a:pt x="34" y="90"/>
                  <a:pt x="24" y="94"/>
                  <a:pt x="16" y="102"/>
                </a:cubicBezTo>
                <a:cubicBezTo>
                  <a:pt x="9" y="109"/>
                  <a:pt x="4" y="119"/>
                  <a:pt x="4" y="130"/>
                </a:cubicBezTo>
                <a:cubicBezTo>
                  <a:pt x="4" y="131"/>
                  <a:pt x="4" y="131"/>
                  <a:pt x="4" y="132"/>
                </a:cubicBezTo>
                <a:cubicBezTo>
                  <a:pt x="4" y="143"/>
                  <a:pt x="9" y="153"/>
                  <a:pt x="16" y="160"/>
                </a:cubicBezTo>
                <a:cubicBezTo>
                  <a:pt x="24" y="167"/>
                  <a:pt x="34" y="171"/>
                  <a:pt x="45" y="171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7" y="171"/>
                  <a:pt x="47" y="171"/>
                  <a:pt x="47" y="171"/>
                </a:cubicBezTo>
                <a:cubicBezTo>
                  <a:pt x="70" y="171"/>
                  <a:pt x="91" y="162"/>
                  <a:pt x="106" y="146"/>
                </a:cubicBezTo>
                <a:cubicBezTo>
                  <a:pt x="121" y="131"/>
                  <a:pt x="130" y="111"/>
                  <a:pt x="130" y="88"/>
                </a:cubicBezTo>
                <a:cubicBezTo>
                  <a:pt x="130" y="65"/>
                  <a:pt x="121" y="44"/>
                  <a:pt x="105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Oval 194"/>
          <p:cNvSpPr>
            <a:spLocks noChangeArrowheads="1"/>
          </p:cNvSpPr>
          <p:nvPr/>
        </p:nvSpPr>
        <p:spPr bwMode="auto">
          <a:xfrm>
            <a:off x="6423975" y="3394233"/>
            <a:ext cx="76498" cy="77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95"/>
          <p:cNvSpPr>
            <a:spLocks/>
          </p:cNvSpPr>
          <p:nvPr/>
        </p:nvSpPr>
        <p:spPr bwMode="auto">
          <a:xfrm>
            <a:off x="6584007" y="4276164"/>
            <a:ext cx="176738" cy="278736"/>
          </a:xfrm>
          <a:custGeom>
            <a:avLst/>
            <a:gdLst>
              <a:gd name="T0" fmla="*/ 9 w 85"/>
              <a:gd name="T1" fmla="*/ 26 h 134"/>
              <a:gd name="T2" fmla="*/ 15 w 85"/>
              <a:gd name="T3" fmla="*/ 33 h 134"/>
              <a:gd name="T4" fmla="*/ 31 w 85"/>
              <a:gd name="T5" fmla="*/ 39 h 134"/>
              <a:gd name="T6" fmla="*/ 30 w 85"/>
              <a:gd name="T7" fmla="*/ 16 h 134"/>
              <a:gd name="T8" fmla="*/ 25 w 85"/>
              <a:gd name="T9" fmla="*/ 8 h 134"/>
              <a:gd name="T10" fmla="*/ 34 w 85"/>
              <a:gd name="T11" fmla="*/ 0 h 134"/>
              <a:gd name="T12" fmla="*/ 42 w 85"/>
              <a:gd name="T13" fmla="*/ 8 h 134"/>
              <a:gd name="T14" fmla="*/ 38 w 85"/>
              <a:gd name="T15" fmla="*/ 16 h 134"/>
              <a:gd name="T16" fmla="*/ 53 w 85"/>
              <a:gd name="T17" fmla="*/ 73 h 134"/>
              <a:gd name="T18" fmla="*/ 64 w 85"/>
              <a:gd name="T19" fmla="*/ 62 h 134"/>
              <a:gd name="T20" fmla="*/ 73 w 85"/>
              <a:gd name="T21" fmla="*/ 54 h 134"/>
              <a:gd name="T22" fmla="*/ 82 w 85"/>
              <a:gd name="T23" fmla="*/ 62 h 134"/>
              <a:gd name="T24" fmla="*/ 74 w 85"/>
              <a:gd name="T25" fmla="*/ 70 h 134"/>
              <a:gd name="T26" fmla="*/ 68 w 85"/>
              <a:gd name="T27" fmla="*/ 70 h 134"/>
              <a:gd name="T28" fmla="*/ 59 w 85"/>
              <a:gd name="T29" fmla="*/ 81 h 134"/>
              <a:gd name="T30" fmla="*/ 85 w 85"/>
              <a:gd name="T31" fmla="*/ 129 h 134"/>
              <a:gd name="T32" fmla="*/ 79 w 85"/>
              <a:gd name="T33" fmla="*/ 134 h 134"/>
              <a:gd name="T34" fmla="*/ 32 w 85"/>
              <a:gd name="T35" fmla="*/ 47 h 134"/>
              <a:gd name="T36" fmla="*/ 12 w 85"/>
              <a:gd name="T37" fmla="*/ 42 h 134"/>
              <a:gd name="T38" fmla="*/ 9 w 85"/>
              <a:gd name="T39" fmla="*/ 43 h 134"/>
              <a:gd name="T40" fmla="*/ 0 w 85"/>
              <a:gd name="T41" fmla="*/ 34 h 134"/>
              <a:gd name="T42" fmla="*/ 9 w 85"/>
              <a:gd name="T43" fmla="*/ 26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5" h="134">
                <a:moveTo>
                  <a:pt x="9" y="26"/>
                </a:moveTo>
                <a:cubicBezTo>
                  <a:pt x="12" y="26"/>
                  <a:pt x="12" y="31"/>
                  <a:pt x="15" y="33"/>
                </a:cubicBezTo>
                <a:cubicBezTo>
                  <a:pt x="20" y="36"/>
                  <a:pt x="27" y="37"/>
                  <a:pt x="31" y="39"/>
                </a:cubicBezTo>
                <a:cubicBezTo>
                  <a:pt x="29" y="32"/>
                  <a:pt x="29" y="24"/>
                  <a:pt x="30" y="16"/>
                </a:cubicBezTo>
                <a:cubicBezTo>
                  <a:pt x="28" y="13"/>
                  <a:pt x="25" y="12"/>
                  <a:pt x="25" y="8"/>
                </a:cubicBezTo>
                <a:cubicBezTo>
                  <a:pt x="25" y="3"/>
                  <a:pt x="29" y="0"/>
                  <a:pt x="34" y="0"/>
                </a:cubicBezTo>
                <a:cubicBezTo>
                  <a:pt x="38" y="0"/>
                  <a:pt x="42" y="3"/>
                  <a:pt x="42" y="8"/>
                </a:cubicBezTo>
                <a:cubicBezTo>
                  <a:pt x="42" y="11"/>
                  <a:pt x="40" y="13"/>
                  <a:pt x="38" y="16"/>
                </a:cubicBezTo>
                <a:cubicBezTo>
                  <a:pt x="38" y="36"/>
                  <a:pt x="42" y="56"/>
                  <a:pt x="53" y="73"/>
                </a:cubicBezTo>
                <a:cubicBezTo>
                  <a:pt x="56" y="68"/>
                  <a:pt x="60" y="65"/>
                  <a:pt x="64" y="62"/>
                </a:cubicBezTo>
                <a:cubicBezTo>
                  <a:pt x="65" y="58"/>
                  <a:pt x="69" y="54"/>
                  <a:pt x="73" y="54"/>
                </a:cubicBezTo>
                <a:cubicBezTo>
                  <a:pt x="77" y="53"/>
                  <a:pt x="82" y="58"/>
                  <a:pt x="82" y="62"/>
                </a:cubicBezTo>
                <a:cubicBezTo>
                  <a:pt x="82" y="67"/>
                  <a:pt x="78" y="70"/>
                  <a:pt x="74" y="70"/>
                </a:cubicBezTo>
                <a:cubicBezTo>
                  <a:pt x="71" y="70"/>
                  <a:pt x="70" y="71"/>
                  <a:pt x="68" y="70"/>
                </a:cubicBezTo>
                <a:cubicBezTo>
                  <a:pt x="62" y="71"/>
                  <a:pt x="59" y="74"/>
                  <a:pt x="59" y="81"/>
                </a:cubicBezTo>
                <a:cubicBezTo>
                  <a:pt x="69" y="96"/>
                  <a:pt x="79" y="112"/>
                  <a:pt x="85" y="129"/>
                </a:cubicBezTo>
                <a:cubicBezTo>
                  <a:pt x="79" y="134"/>
                  <a:pt x="79" y="134"/>
                  <a:pt x="79" y="134"/>
                </a:cubicBezTo>
                <a:cubicBezTo>
                  <a:pt x="67" y="106"/>
                  <a:pt x="40" y="79"/>
                  <a:pt x="32" y="47"/>
                </a:cubicBezTo>
                <a:cubicBezTo>
                  <a:pt x="12" y="42"/>
                  <a:pt x="12" y="42"/>
                  <a:pt x="12" y="42"/>
                </a:cubicBezTo>
                <a:cubicBezTo>
                  <a:pt x="11" y="42"/>
                  <a:pt x="10" y="43"/>
                  <a:pt x="9" y="43"/>
                </a:cubicBezTo>
                <a:cubicBezTo>
                  <a:pt x="4" y="43"/>
                  <a:pt x="0" y="39"/>
                  <a:pt x="0" y="34"/>
                </a:cubicBezTo>
                <a:cubicBezTo>
                  <a:pt x="0" y="30"/>
                  <a:pt x="5" y="26"/>
                  <a:pt x="9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96"/>
          <p:cNvSpPr>
            <a:spLocks noEditPoints="1"/>
          </p:cNvSpPr>
          <p:nvPr/>
        </p:nvSpPr>
        <p:spPr bwMode="auto">
          <a:xfrm>
            <a:off x="6375614" y="4193511"/>
            <a:ext cx="239168" cy="355234"/>
          </a:xfrm>
          <a:custGeom>
            <a:avLst/>
            <a:gdLst>
              <a:gd name="T0" fmla="*/ 113 w 115"/>
              <a:gd name="T1" fmla="*/ 62 h 171"/>
              <a:gd name="T2" fmla="*/ 115 w 115"/>
              <a:gd name="T3" fmla="*/ 86 h 171"/>
              <a:gd name="T4" fmla="*/ 90 w 115"/>
              <a:gd name="T5" fmla="*/ 127 h 171"/>
              <a:gd name="T6" fmla="*/ 58 w 115"/>
              <a:gd name="T7" fmla="*/ 103 h 171"/>
              <a:gd name="T8" fmla="*/ 60 w 115"/>
              <a:gd name="T9" fmla="*/ 86 h 171"/>
              <a:gd name="T10" fmla="*/ 52 w 115"/>
              <a:gd name="T11" fmla="*/ 72 h 171"/>
              <a:gd name="T12" fmla="*/ 78 w 115"/>
              <a:gd name="T13" fmla="*/ 36 h 171"/>
              <a:gd name="T14" fmla="*/ 113 w 115"/>
              <a:gd name="T15" fmla="*/ 62 h 171"/>
              <a:gd name="T16" fmla="*/ 46 w 115"/>
              <a:gd name="T17" fmla="*/ 69 h 171"/>
              <a:gd name="T18" fmla="*/ 0 w 115"/>
              <a:gd name="T19" fmla="*/ 108 h 171"/>
              <a:gd name="T20" fmla="*/ 51 w 115"/>
              <a:gd name="T21" fmla="*/ 111 h 171"/>
              <a:gd name="T22" fmla="*/ 55 w 115"/>
              <a:gd name="T23" fmla="*/ 92 h 171"/>
              <a:gd name="T24" fmla="*/ 15 w 115"/>
              <a:gd name="T25" fmla="*/ 103 h 171"/>
              <a:gd name="T26" fmla="*/ 53 w 115"/>
              <a:gd name="T27" fmla="*/ 84 h 171"/>
              <a:gd name="T28" fmla="*/ 46 w 115"/>
              <a:gd name="T29" fmla="*/ 69 h 171"/>
              <a:gd name="T30" fmla="*/ 86 w 115"/>
              <a:gd name="T31" fmla="*/ 135 h 171"/>
              <a:gd name="T32" fmla="*/ 67 w 115"/>
              <a:gd name="T33" fmla="*/ 131 h 171"/>
              <a:gd name="T34" fmla="*/ 62 w 115"/>
              <a:gd name="T35" fmla="*/ 156 h 171"/>
              <a:gd name="T36" fmla="*/ 62 w 115"/>
              <a:gd name="T37" fmla="*/ 127 h 171"/>
              <a:gd name="T38" fmla="*/ 54 w 115"/>
              <a:gd name="T39" fmla="*/ 117 h 171"/>
              <a:gd name="T40" fmla="*/ 68 w 115"/>
              <a:gd name="T41" fmla="*/ 171 h 171"/>
              <a:gd name="T42" fmla="*/ 86 w 115"/>
              <a:gd name="T43" fmla="*/ 135 h 171"/>
              <a:gd name="T44" fmla="*/ 70 w 115"/>
              <a:gd name="T45" fmla="*/ 31 h 171"/>
              <a:gd name="T46" fmla="*/ 37 w 115"/>
              <a:gd name="T47" fmla="*/ 0 h 171"/>
              <a:gd name="T48" fmla="*/ 43 w 115"/>
              <a:gd name="T49" fmla="*/ 63 h 171"/>
              <a:gd name="T50" fmla="*/ 47 w 115"/>
              <a:gd name="T51" fmla="*/ 49 h 171"/>
              <a:gd name="T52" fmla="*/ 36 w 115"/>
              <a:gd name="T53" fmla="*/ 18 h 171"/>
              <a:gd name="T54" fmla="*/ 51 w 115"/>
              <a:gd name="T55" fmla="*/ 43 h 171"/>
              <a:gd name="T56" fmla="*/ 70 w 115"/>
              <a:gd name="T57" fmla="*/ 31 h 171"/>
              <a:gd name="T58" fmla="*/ 74 w 115"/>
              <a:gd name="T59" fmla="*/ 109 h 171"/>
              <a:gd name="T60" fmla="*/ 62 w 115"/>
              <a:gd name="T61" fmla="*/ 100 h 171"/>
              <a:gd name="T62" fmla="*/ 68 w 115"/>
              <a:gd name="T63" fmla="*/ 114 h 171"/>
              <a:gd name="T64" fmla="*/ 74 w 115"/>
              <a:gd name="T65" fmla="*/ 109 h 171"/>
              <a:gd name="T66" fmla="*/ 61 w 115"/>
              <a:gd name="T67" fmla="*/ 71 h 171"/>
              <a:gd name="T68" fmla="*/ 73 w 115"/>
              <a:gd name="T69" fmla="*/ 57 h 171"/>
              <a:gd name="T70" fmla="*/ 66 w 115"/>
              <a:gd name="T71" fmla="*/ 51 h 171"/>
              <a:gd name="T72" fmla="*/ 61 w 115"/>
              <a:gd name="T73" fmla="*/ 71 h 171"/>
              <a:gd name="T74" fmla="*/ 73 w 115"/>
              <a:gd name="T75" fmla="*/ 66 h 171"/>
              <a:gd name="T76" fmla="*/ 65 w 115"/>
              <a:gd name="T77" fmla="*/ 77 h 171"/>
              <a:gd name="T78" fmla="*/ 77 w 115"/>
              <a:gd name="T79" fmla="*/ 72 h 171"/>
              <a:gd name="T80" fmla="*/ 73 w 115"/>
              <a:gd name="T81" fmla="*/ 66 h 171"/>
              <a:gd name="T82" fmla="*/ 76 w 115"/>
              <a:gd name="T83" fmla="*/ 79 h 171"/>
              <a:gd name="T84" fmla="*/ 66 w 115"/>
              <a:gd name="T85" fmla="*/ 85 h 171"/>
              <a:gd name="T86" fmla="*/ 76 w 115"/>
              <a:gd name="T87" fmla="*/ 87 h 171"/>
              <a:gd name="T88" fmla="*/ 76 w 115"/>
              <a:gd name="T89" fmla="*/ 79 h 171"/>
              <a:gd name="T90" fmla="*/ 81 w 115"/>
              <a:gd name="T91" fmla="*/ 96 h 171"/>
              <a:gd name="T92" fmla="*/ 66 w 115"/>
              <a:gd name="T93" fmla="*/ 94 h 171"/>
              <a:gd name="T94" fmla="*/ 78 w 115"/>
              <a:gd name="T95" fmla="*/ 103 h 171"/>
              <a:gd name="T96" fmla="*/ 81 w 115"/>
              <a:gd name="T97" fmla="*/ 96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5" h="171">
                <a:moveTo>
                  <a:pt x="113" y="62"/>
                </a:moveTo>
                <a:cubicBezTo>
                  <a:pt x="91" y="59"/>
                  <a:pt x="85" y="87"/>
                  <a:pt x="115" y="86"/>
                </a:cubicBezTo>
                <a:cubicBezTo>
                  <a:pt x="114" y="106"/>
                  <a:pt x="107" y="121"/>
                  <a:pt x="90" y="127"/>
                </a:cubicBezTo>
                <a:cubicBezTo>
                  <a:pt x="72" y="131"/>
                  <a:pt x="59" y="119"/>
                  <a:pt x="58" y="103"/>
                </a:cubicBezTo>
                <a:cubicBezTo>
                  <a:pt x="57" y="96"/>
                  <a:pt x="61" y="90"/>
                  <a:pt x="60" y="86"/>
                </a:cubicBezTo>
                <a:cubicBezTo>
                  <a:pt x="58" y="81"/>
                  <a:pt x="55" y="79"/>
                  <a:pt x="52" y="72"/>
                </a:cubicBezTo>
                <a:cubicBezTo>
                  <a:pt x="46" y="49"/>
                  <a:pt x="56" y="38"/>
                  <a:pt x="78" y="36"/>
                </a:cubicBezTo>
                <a:cubicBezTo>
                  <a:pt x="91" y="33"/>
                  <a:pt x="113" y="49"/>
                  <a:pt x="113" y="62"/>
                </a:cubicBezTo>
                <a:close/>
                <a:moveTo>
                  <a:pt x="46" y="69"/>
                </a:moveTo>
                <a:cubicBezTo>
                  <a:pt x="22" y="69"/>
                  <a:pt x="12" y="96"/>
                  <a:pt x="0" y="108"/>
                </a:cubicBezTo>
                <a:cubicBezTo>
                  <a:pt x="17" y="115"/>
                  <a:pt x="34" y="117"/>
                  <a:pt x="51" y="111"/>
                </a:cubicBezTo>
                <a:cubicBezTo>
                  <a:pt x="51" y="105"/>
                  <a:pt x="54" y="98"/>
                  <a:pt x="55" y="92"/>
                </a:cubicBezTo>
                <a:cubicBezTo>
                  <a:pt x="42" y="93"/>
                  <a:pt x="29" y="96"/>
                  <a:pt x="15" y="103"/>
                </a:cubicBezTo>
                <a:cubicBezTo>
                  <a:pt x="21" y="95"/>
                  <a:pt x="34" y="88"/>
                  <a:pt x="53" y="84"/>
                </a:cubicBezTo>
                <a:cubicBezTo>
                  <a:pt x="51" y="79"/>
                  <a:pt x="46" y="75"/>
                  <a:pt x="46" y="69"/>
                </a:cubicBezTo>
                <a:close/>
                <a:moveTo>
                  <a:pt x="86" y="135"/>
                </a:moveTo>
                <a:cubicBezTo>
                  <a:pt x="79" y="136"/>
                  <a:pt x="72" y="134"/>
                  <a:pt x="67" y="131"/>
                </a:cubicBezTo>
                <a:cubicBezTo>
                  <a:pt x="61" y="140"/>
                  <a:pt x="60" y="148"/>
                  <a:pt x="62" y="156"/>
                </a:cubicBezTo>
                <a:cubicBezTo>
                  <a:pt x="58" y="148"/>
                  <a:pt x="56" y="139"/>
                  <a:pt x="62" y="127"/>
                </a:cubicBezTo>
                <a:cubicBezTo>
                  <a:pt x="59" y="125"/>
                  <a:pt x="56" y="121"/>
                  <a:pt x="54" y="117"/>
                </a:cubicBezTo>
                <a:cubicBezTo>
                  <a:pt x="40" y="135"/>
                  <a:pt x="44" y="153"/>
                  <a:pt x="68" y="171"/>
                </a:cubicBezTo>
                <a:cubicBezTo>
                  <a:pt x="63" y="155"/>
                  <a:pt x="85" y="147"/>
                  <a:pt x="86" y="135"/>
                </a:cubicBezTo>
                <a:close/>
                <a:moveTo>
                  <a:pt x="70" y="31"/>
                </a:moveTo>
                <a:cubicBezTo>
                  <a:pt x="64" y="19"/>
                  <a:pt x="38" y="18"/>
                  <a:pt x="37" y="0"/>
                </a:cubicBezTo>
                <a:cubicBezTo>
                  <a:pt x="18" y="29"/>
                  <a:pt x="21" y="49"/>
                  <a:pt x="43" y="63"/>
                </a:cubicBezTo>
                <a:cubicBezTo>
                  <a:pt x="44" y="58"/>
                  <a:pt x="45" y="53"/>
                  <a:pt x="47" y="49"/>
                </a:cubicBezTo>
                <a:cubicBezTo>
                  <a:pt x="37" y="39"/>
                  <a:pt x="35" y="28"/>
                  <a:pt x="36" y="18"/>
                </a:cubicBezTo>
                <a:cubicBezTo>
                  <a:pt x="37" y="27"/>
                  <a:pt x="42" y="36"/>
                  <a:pt x="51" y="43"/>
                </a:cubicBezTo>
                <a:cubicBezTo>
                  <a:pt x="56" y="37"/>
                  <a:pt x="62" y="33"/>
                  <a:pt x="70" y="31"/>
                </a:cubicBezTo>
                <a:close/>
                <a:moveTo>
                  <a:pt x="74" y="109"/>
                </a:moveTo>
                <a:cubicBezTo>
                  <a:pt x="73" y="106"/>
                  <a:pt x="66" y="103"/>
                  <a:pt x="62" y="100"/>
                </a:cubicBezTo>
                <a:cubicBezTo>
                  <a:pt x="63" y="105"/>
                  <a:pt x="64" y="109"/>
                  <a:pt x="68" y="114"/>
                </a:cubicBezTo>
                <a:cubicBezTo>
                  <a:pt x="73" y="117"/>
                  <a:pt x="77" y="112"/>
                  <a:pt x="74" y="109"/>
                </a:cubicBezTo>
                <a:close/>
                <a:moveTo>
                  <a:pt x="61" y="71"/>
                </a:moveTo>
                <a:cubicBezTo>
                  <a:pt x="65" y="58"/>
                  <a:pt x="72" y="62"/>
                  <a:pt x="73" y="57"/>
                </a:cubicBezTo>
                <a:cubicBezTo>
                  <a:pt x="75" y="52"/>
                  <a:pt x="69" y="47"/>
                  <a:pt x="66" y="51"/>
                </a:cubicBezTo>
                <a:cubicBezTo>
                  <a:pt x="60" y="56"/>
                  <a:pt x="57" y="63"/>
                  <a:pt x="61" y="71"/>
                </a:cubicBezTo>
                <a:close/>
                <a:moveTo>
                  <a:pt x="73" y="66"/>
                </a:moveTo>
                <a:cubicBezTo>
                  <a:pt x="69" y="69"/>
                  <a:pt x="67" y="73"/>
                  <a:pt x="65" y="77"/>
                </a:cubicBezTo>
                <a:cubicBezTo>
                  <a:pt x="69" y="76"/>
                  <a:pt x="73" y="74"/>
                  <a:pt x="77" y="72"/>
                </a:cubicBezTo>
                <a:cubicBezTo>
                  <a:pt x="82" y="68"/>
                  <a:pt x="77" y="61"/>
                  <a:pt x="73" y="66"/>
                </a:cubicBezTo>
                <a:close/>
                <a:moveTo>
                  <a:pt x="76" y="79"/>
                </a:moveTo>
                <a:cubicBezTo>
                  <a:pt x="71" y="80"/>
                  <a:pt x="68" y="82"/>
                  <a:pt x="66" y="85"/>
                </a:cubicBezTo>
                <a:cubicBezTo>
                  <a:pt x="69" y="86"/>
                  <a:pt x="73" y="87"/>
                  <a:pt x="76" y="87"/>
                </a:cubicBezTo>
                <a:cubicBezTo>
                  <a:pt x="83" y="87"/>
                  <a:pt x="81" y="78"/>
                  <a:pt x="76" y="79"/>
                </a:cubicBezTo>
                <a:close/>
                <a:moveTo>
                  <a:pt x="81" y="96"/>
                </a:moveTo>
                <a:cubicBezTo>
                  <a:pt x="78" y="93"/>
                  <a:pt x="73" y="93"/>
                  <a:pt x="66" y="94"/>
                </a:cubicBezTo>
                <a:cubicBezTo>
                  <a:pt x="70" y="98"/>
                  <a:pt x="73" y="101"/>
                  <a:pt x="78" y="103"/>
                </a:cubicBezTo>
                <a:cubicBezTo>
                  <a:pt x="83" y="104"/>
                  <a:pt x="84" y="100"/>
                  <a:pt x="81" y="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97"/>
          <p:cNvSpPr>
            <a:spLocks noEditPoints="1"/>
          </p:cNvSpPr>
          <p:nvPr/>
        </p:nvSpPr>
        <p:spPr bwMode="auto">
          <a:xfrm>
            <a:off x="6532129" y="4382559"/>
            <a:ext cx="190807" cy="226858"/>
          </a:xfrm>
          <a:custGeom>
            <a:avLst/>
            <a:gdLst>
              <a:gd name="T0" fmla="*/ 90 w 92"/>
              <a:gd name="T1" fmla="*/ 57 h 109"/>
              <a:gd name="T2" fmla="*/ 83 w 92"/>
              <a:gd name="T3" fmla="*/ 56 h 109"/>
              <a:gd name="T4" fmla="*/ 0 w 92"/>
              <a:gd name="T5" fmla="*/ 109 h 109"/>
              <a:gd name="T6" fmla="*/ 87 w 92"/>
              <a:gd name="T7" fmla="*/ 63 h 109"/>
              <a:gd name="T8" fmla="*/ 92 w 92"/>
              <a:gd name="T9" fmla="*/ 60 h 109"/>
              <a:gd name="T10" fmla="*/ 90 w 92"/>
              <a:gd name="T11" fmla="*/ 57 h 109"/>
              <a:gd name="T12" fmla="*/ 77 w 92"/>
              <a:gd name="T13" fmla="*/ 56 h 109"/>
              <a:gd name="T14" fmla="*/ 79 w 92"/>
              <a:gd name="T15" fmla="*/ 61 h 109"/>
              <a:gd name="T16" fmla="*/ 17 w 92"/>
              <a:gd name="T17" fmla="*/ 84 h 109"/>
              <a:gd name="T18" fmla="*/ 77 w 92"/>
              <a:gd name="T19" fmla="*/ 56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2" h="109">
                <a:moveTo>
                  <a:pt x="90" y="57"/>
                </a:moveTo>
                <a:cubicBezTo>
                  <a:pt x="83" y="56"/>
                  <a:pt x="83" y="56"/>
                  <a:pt x="83" y="56"/>
                </a:cubicBezTo>
                <a:cubicBezTo>
                  <a:pt x="47" y="0"/>
                  <a:pt x="0" y="43"/>
                  <a:pt x="0" y="109"/>
                </a:cubicBezTo>
                <a:cubicBezTo>
                  <a:pt x="33" y="80"/>
                  <a:pt x="73" y="108"/>
                  <a:pt x="87" y="63"/>
                </a:cubicBezTo>
                <a:cubicBezTo>
                  <a:pt x="92" y="60"/>
                  <a:pt x="92" y="60"/>
                  <a:pt x="92" y="60"/>
                </a:cubicBezTo>
                <a:cubicBezTo>
                  <a:pt x="90" y="57"/>
                  <a:pt x="90" y="57"/>
                  <a:pt x="90" y="57"/>
                </a:cubicBezTo>
                <a:close/>
                <a:moveTo>
                  <a:pt x="77" y="56"/>
                </a:moveTo>
                <a:cubicBezTo>
                  <a:pt x="81" y="57"/>
                  <a:pt x="81" y="62"/>
                  <a:pt x="79" y="61"/>
                </a:cubicBezTo>
                <a:cubicBezTo>
                  <a:pt x="58" y="61"/>
                  <a:pt x="38" y="67"/>
                  <a:pt x="17" y="84"/>
                </a:cubicBezTo>
                <a:cubicBezTo>
                  <a:pt x="27" y="71"/>
                  <a:pt x="39" y="58"/>
                  <a:pt x="77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98"/>
          <p:cNvSpPr>
            <a:spLocks noEditPoints="1"/>
          </p:cNvSpPr>
          <p:nvPr/>
        </p:nvSpPr>
        <p:spPr bwMode="auto">
          <a:xfrm>
            <a:off x="6707108" y="4271768"/>
            <a:ext cx="167945" cy="206634"/>
          </a:xfrm>
          <a:custGeom>
            <a:avLst/>
            <a:gdLst>
              <a:gd name="T0" fmla="*/ 13 w 81"/>
              <a:gd name="T1" fmla="*/ 77 h 99"/>
              <a:gd name="T2" fmla="*/ 5 w 81"/>
              <a:gd name="T3" fmla="*/ 54 h 99"/>
              <a:gd name="T4" fmla="*/ 18 w 81"/>
              <a:gd name="T5" fmla="*/ 7 h 99"/>
              <a:gd name="T6" fmla="*/ 55 w 81"/>
              <a:gd name="T7" fmla="*/ 23 h 99"/>
              <a:gd name="T8" fmla="*/ 58 w 81"/>
              <a:gd name="T9" fmla="*/ 40 h 99"/>
              <a:gd name="T10" fmla="*/ 69 w 81"/>
              <a:gd name="T11" fmla="*/ 50 h 99"/>
              <a:gd name="T12" fmla="*/ 54 w 81"/>
              <a:gd name="T13" fmla="*/ 93 h 99"/>
              <a:gd name="T14" fmla="*/ 13 w 81"/>
              <a:gd name="T15" fmla="*/ 77 h 99"/>
              <a:gd name="T16" fmla="*/ 38 w 81"/>
              <a:gd name="T17" fmla="*/ 21 h 99"/>
              <a:gd name="T18" fmla="*/ 52 w 81"/>
              <a:gd name="T19" fmla="*/ 27 h 99"/>
              <a:gd name="T20" fmla="*/ 43 w 81"/>
              <a:gd name="T21" fmla="*/ 15 h 99"/>
              <a:gd name="T22" fmla="*/ 38 w 81"/>
              <a:gd name="T23" fmla="*/ 21 h 99"/>
              <a:gd name="T24" fmla="*/ 61 w 81"/>
              <a:gd name="T25" fmla="*/ 54 h 99"/>
              <a:gd name="T26" fmla="*/ 53 w 81"/>
              <a:gd name="T27" fmla="*/ 71 h 99"/>
              <a:gd name="T28" fmla="*/ 62 w 81"/>
              <a:gd name="T29" fmla="*/ 75 h 99"/>
              <a:gd name="T30" fmla="*/ 61 w 81"/>
              <a:gd name="T31" fmla="*/ 54 h 99"/>
              <a:gd name="T32" fmla="*/ 51 w 81"/>
              <a:gd name="T33" fmla="*/ 62 h 99"/>
              <a:gd name="T34" fmla="*/ 56 w 81"/>
              <a:gd name="T35" fmla="*/ 50 h 99"/>
              <a:gd name="T36" fmla="*/ 45 w 81"/>
              <a:gd name="T37" fmla="*/ 58 h 99"/>
              <a:gd name="T38" fmla="*/ 51 w 81"/>
              <a:gd name="T39" fmla="*/ 62 h 99"/>
              <a:gd name="T40" fmla="*/ 45 w 81"/>
              <a:gd name="T41" fmla="*/ 50 h 99"/>
              <a:gd name="T42" fmla="*/ 52 w 81"/>
              <a:gd name="T43" fmla="*/ 41 h 99"/>
              <a:gd name="T44" fmla="*/ 42 w 81"/>
              <a:gd name="T45" fmla="*/ 43 h 99"/>
              <a:gd name="T46" fmla="*/ 45 w 81"/>
              <a:gd name="T47" fmla="*/ 50 h 99"/>
              <a:gd name="T48" fmla="*/ 35 w 81"/>
              <a:gd name="T49" fmla="*/ 36 h 99"/>
              <a:gd name="T50" fmla="*/ 50 w 81"/>
              <a:gd name="T51" fmla="*/ 33 h 99"/>
              <a:gd name="T52" fmla="*/ 36 w 81"/>
              <a:gd name="T53" fmla="*/ 28 h 99"/>
              <a:gd name="T54" fmla="*/ 35 w 81"/>
              <a:gd name="T55" fmla="*/ 3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1" h="99">
                <a:moveTo>
                  <a:pt x="13" y="77"/>
                </a:moveTo>
                <a:cubicBezTo>
                  <a:pt x="35" y="74"/>
                  <a:pt x="34" y="45"/>
                  <a:pt x="5" y="54"/>
                </a:cubicBezTo>
                <a:cubicBezTo>
                  <a:pt x="0" y="34"/>
                  <a:pt x="3" y="18"/>
                  <a:pt x="18" y="7"/>
                </a:cubicBezTo>
                <a:cubicBezTo>
                  <a:pt x="34" y="0"/>
                  <a:pt x="49" y="7"/>
                  <a:pt x="55" y="23"/>
                </a:cubicBezTo>
                <a:cubicBezTo>
                  <a:pt x="58" y="29"/>
                  <a:pt x="56" y="36"/>
                  <a:pt x="58" y="40"/>
                </a:cubicBezTo>
                <a:cubicBezTo>
                  <a:pt x="61" y="44"/>
                  <a:pt x="65" y="44"/>
                  <a:pt x="69" y="50"/>
                </a:cubicBezTo>
                <a:cubicBezTo>
                  <a:pt x="81" y="71"/>
                  <a:pt x="74" y="84"/>
                  <a:pt x="54" y="93"/>
                </a:cubicBezTo>
                <a:cubicBezTo>
                  <a:pt x="42" y="99"/>
                  <a:pt x="17" y="89"/>
                  <a:pt x="13" y="77"/>
                </a:cubicBezTo>
                <a:close/>
                <a:moveTo>
                  <a:pt x="38" y="21"/>
                </a:moveTo>
                <a:cubicBezTo>
                  <a:pt x="40" y="24"/>
                  <a:pt x="47" y="25"/>
                  <a:pt x="52" y="27"/>
                </a:cubicBezTo>
                <a:cubicBezTo>
                  <a:pt x="49" y="22"/>
                  <a:pt x="47" y="18"/>
                  <a:pt x="43" y="15"/>
                </a:cubicBezTo>
                <a:cubicBezTo>
                  <a:pt x="37" y="13"/>
                  <a:pt x="34" y="19"/>
                  <a:pt x="38" y="21"/>
                </a:cubicBezTo>
                <a:close/>
                <a:moveTo>
                  <a:pt x="61" y="54"/>
                </a:moveTo>
                <a:cubicBezTo>
                  <a:pt x="61" y="67"/>
                  <a:pt x="53" y="65"/>
                  <a:pt x="53" y="71"/>
                </a:cubicBezTo>
                <a:cubicBezTo>
                  <a:pt x="52" y="77"/>
                  <a:pt x="59" y="79"/>
                  <a:pt x="62" y="75"/>
                </a:cubicBezTo>
                <a:cubicBezTo>
                  <a:pt x="65" y="68"/>
                  <a:pt x="67" y="61"/>
                  <a:pt x="61" y="54"/>
                </a:cubicBezTo>
                <a:close/>
                <a:moveTo>
                  <a:pt x="51" y="62"/>
                </a:moveTo>
                <a:cubicBezTo>
                  <a:pt x="54" y="58"/>
                  <a:pt x="55" y="54"/>
                  <a:pt x="56" y="50"/>
                </a:cubicBezTo>
                <a:cubicBezTo>
                  <a:pt x="52" y="51"/>
                  <a:pt x="48" y="54"/>
                  <a:pt x="45" y="58"/>
                </a:cubicBezTo>
                <a:cubicBezTo>
                  <a:pt x="42" y="62"/>
                  <a:pt x="48" y="68"/>
                  <a:pt x="51" y="62"/>
                </a:cubicBezTo>
                <a:close/>
                <a:moveTo>
                  <a:pt x="45" y="50"/>
                </a:moveTo>
                <a:cubicBezTo>
                  <a:pt x="48" y="48"/>
                  <a:pt x="51" y="45"/>
                  <a:pt x="52" y="41"/>
                </a:cubicBezTo>
                <a:cubicBezTo>
                  <a:pt x="49" y="41"/>
                  <a:pt x="45" y="42"/>
                  <a:pt x="42" y="43"/>
                </a:cubicBezTo>
                <a:cubicBezTo>
                  <a:pt x="35" y="45"/>
                  <a:pt x="40" y="53"/>
                  <a:pt x="45" y="50"/>
                </a:cubicBezTo>
                <a:close/>
                <a:moveTo>
                  <a:pt x="35" y="36"/>
                </a:moveTo>
                <a:cubicBezTo>
                  <a:pt x="39" y="37"/>
                  <a:pt x="44" y="36"/>
                  <a:pt x="50" y="33"/>
                </a:cubicBezTo>
                <a:cubicBezTo>
                  <a:pt x="45" y="30"/>
                  <a:pt x="41" y="28"/>
                  <a:pt x="36" y="28"/>
                </a:cubicBezTo>
                <a:cubicBezTo>
                  <a:pt x="31" y="29"/>
                  <a:pt x="31" y="33"/>
                  <a:pt x="35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99"/>
          <p:cNvSpPr>
            <a:spLocks/>
          </p:cNvSpPr>
          <p:nvPr/>
        </p:nvSpPr>
        <p:spPr bwMode="auto">
          <a:xfrm>
            <a:off x="6838122" y="4390472"/>
            <a:ext cx="105515" cy="123101"/>
          </a:xfrm>
          <a:custGeom>
            <a:avLst/>
            <a:gdLst>
              <a:gd name="T0" fmla="*/ 0 w 51"/>
              <a:gd name="T1" fmla="*/ 38 h 59"/>
              <a:gd name="T2" fmla="*/ 41 w 51"/>
              <a:gd name="T3" fmla="*/ 59 h 59"/>
              <a:gd name="T4" fmla="*/ 17 w 51"/>
              <a:gd name="T5" fmla="*/ 0 h 59"/>
              <a:gd name="T6" fmla="*/ 17 w 51"/>
              <a:gd name="T7" fmla="*/ 15 h 59"/>
              <a:gd name="T8" fmla="*/ 36 w 51"/>
              <a:gd name="T9" fmla="*/ 41 h 59"/>
              <a:gd name="T10" fmla="*/ 15 w 51"/>
              <a:gd name="T11" fmla="*/ 21 h 59"/>
              <a:gd name="T12" fmla="*/ 0 w 51"/>
              <a:gd name="T13" fmla="*/ 3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59">
                <a:moveTo>
                  <a:pt x="0" y="38"/>
                </a:moveTo>
                <a:cubicBezTo>
                  <a:pt x="9" y="48"/>
                  <a:pt x="35" y="41"/>
                  <a:pt x="41" y="59"/>
                </a:cubicBezTo>
                <a:cubicBezTo>
                  <a:pt x="51" y="26"/>
                  <a:pt x="42" y="7"/>
                  <a:pt x="17" y="0"/>
                </a:cubicBezTo>
                <a:cubicBezTo>
                  <a:pt x="18" y="5"/>
                  <a:pt x="18" y="10"/>
                  <a:pt x="17" y="15"/>
                </a:cubicBezTo>
                <a:cubicBezTo>
                  <a:pt x="30" y="22"/>
                  <a:pt x="35" y="31"/>
                  <a:pt x="36" y="41"/>
                </a:cubicBezTo>
                <a:cubicBezTo>
                  <a:pt x="33" y="33"/>
                  <a:pt x="26" y="26"/>
                  <a:pt x="15" y="21"/>
                </a:cubicBezTo>
                <a:cubicBezTo>
                  <a:pt x="12" y="28"/>
                  <a:pt x="7" y="34"/>
                  <a:pt x="0" y="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200"/>
          <p:cNvSpPr>
            <a:spLocks/>
          </p:cNvSpPr>
          <p:nvPr/>
        </p:nvSpPr>
        <p:spPr bwMode="auto">
          <a:xfrm>
            <a:off x="6748435" y="4201424"/>
            <a:ext cx="83533" cy="87050"/>
          </a:xfrm>
          <a:custGeom>
            <a:avLst/>
            <a:gdLst>
              <a:gd name="T0" fmla="*/ 2 w 40"/>
              <a:gd name="T1" fmla="*/ 34 h 42"/>
              <a:gd name="T2" fmla="*/ 9 w 40"/>
              <a:gd name="T3" fmla="*/ 0 h 42"/>
              <a:gd name="T4" fmla="*/ 33 w 40"/>
              <a:gd name="T5" fmla="*/ 42 h 42"/>
              <a:gd name="T6" fmla="*/ 24 w 40"/>
              <a:gd name="T7" fmla="*/ 35 h 42"/>
              <a:gd name="T8" fmla="*/ 17 w 40"/>
              <a:gd name="T9" fmla="*/ 11 h 42"/>
              <a:gd name="T10" fmla="*/ 19 w 40"/>
              <a:gd name="T11" fmla="*/ 33 h 42"/>
              <a:gd name="T12" fmla="*/ 2 w 40"/>
              <a:gd name="T13" fmla="*/ 3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42">
                <a:moveTo>
                  <a:pt x="2" y="34"/>
                </a:moveTo>
                <a:cubicBezTo>
                  <a:pt x="0" y="24"/>
                  <a:pt x="16" y="12"/>
                  <a:pt x="9" y="0"/>
                </a:cubicBezTo>
                <a:cubicBezTo>
                  <a:pt x="33" y="10"/>
                  <a:pt x="40" y="24"/>
                  <a:pt x="33" y="42"/>
                </a:cubicBezTo>
                <a:cubicBezTo>
                  <a:pt x="30" y="39"/>
                  <a:pt x="27" y="37"/>
                  <a:pt x="24" y="35"/>
                </a:cubicBezTo>
                <a:cubicBezTo>
                  <a:pt x="26" y="24"/>
                  <a:pt x="23" y="17"/>
                  <a:pt x="17" y="11"/>
                </a:cubicBezTo>
                <a:cubicBezTo>
                  <a:pt x="21" y="17"/>
                  <a:pt x="22" y="24"/>
                  <a:pt x="19" y="33"/>
                </a:cubicBezTo>
                <a:cubicBezTo>
                  <a:pt x="14" y="32"/>
                  <a:pt x="8" y="32"/>
                  <a:pt x="2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201"/>
          <p:cNvSpPr>
            <a:spLocks/>
          </p:cNvSpPr>
          <p:nvPr/>
        </p:nvSpPr>
        <p:spPr bwMode="auto">
          <a:xfrm>
            <a:off x="6829330" y="4271768"/>
            <a:ext cx="106394" cy="108153"/>
          </a:xfrm>
          <a:custGeom>
            <a:avLst/>
            <a:gdLst>
              <a:gd name="T0" fmla="*/ 17 w 51"/>
              <a:gd name="T1" fmla="*/ 52 h 52"/>
              <a:gd name="T2" fmla="*/ 6 w 51"/>
              <a:gd name="T3" fmla="*/ 39 h 52"/>
              <a:gd name="T4" fmla="*/ 37 w 51"/>
              <a:gd name="T5" fmla="*/ 11 h 52"/>
              <a:gd name="T6" fmla="*/ 2 w 51"/>
              <a:gd name="T7" fmla="*/ 32 h 52"/>
              <a:gd name="T8" fmla="*/ 0 w 51"/>
              <a:gd name="T9" fmla="*/ 13 h 52"/>
              <a:gd name="T10" fmla="*/ 51 w 51"/>
              <a:gd name="T11" fmla="*/ 2 h 52"/>
              <a:gd name="T12" fmla="*/ 17 w 51"/>
              <a:gd name="T13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" h="52">
                <a:moveTo>
                  <a:pt x="17" y="52"/>
                </a:moveTo>
                <a:cubicBezTo>
                  <a:pt x="15" y="47"/>
                  <a:pt x="9" y="44"/>
                  <a:pt x="6" y="39"/>
                </a:cubicBezTo>
                <a:cubicBezTo>
                  <a:pt x="24" y="30"/>
                  <a:pt x="34" y="20"/>
                  <a:pt x="37" y="11"/>
                </a:cubicBezTo>
                <a:cubicBezTo>
                  <a:pt x="26" y="21"/>
                  <a:pt x="14" y="27"/>
                  <a:pt x="2" y="32"/>
                </a:cubicBezTo>
                <a:cubicBezTo>
                  <a:pt x="1" y="26"/>
                  <a:pt x="2" y="18"/>
                  <a:pt x="0" y="13"/>
                </a:cubicBezTo>
                <a:cubicBezTo>
                  <a:pt x="15" y="3"/>
                  <a:pt x="32" y="0"/>
                  <a:pt x="51" y="2"/>
                </a:cubicBezTo>
                <a:cubicBezTo>
                  <a:pt x="42" y="17"/>
                  <a:pt x="40" y="45"/>
                  <a:pt x="17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202"/>
          <p:cNvSpPr>
            <a:spLocks/>
          </p:cNvSpPr>
          <p:nvPr/>
        </p:nvSpPr>
        <p:spPr bwMode="auto">
          <a:xfrm>
            <a:off x="6561145" y="4174166"/>
            <a:ext cx="195203" cy="123101"/>
          </a:xfrm>
          <a:custGeom>
            <a:avLst/>
            <a:gdLst>
              <a:gd name="T0" fmla="*/ 30 w 94"/>
              <a:gd name="T1" fmla="*/ 59 h 59"/>
              <a:gd name="T2" fmla="*/ 60 w 94"/>
              <a:gd name="T3" fmla="*/ 59 h 59"/>
              <a:gd name="T4" fmla="*/ 74 w 94"/>
              <a:gd name="T5" fmla="*/ 1 h 59"/>
              <a:gd name="T6" fmla="*/ 71 w 94"/>
              <a:gd name="T7" fmla="*/ 0 h 59"/>
              <a:gd name="T8" fmla="*/ 40 w 94"/>
              <a:gd name="T9" fmla="*/ 24 h 59"/>
              <a:gd name="T10" fmla="*/ 5 w 94"/>
              <a:gd name="T11" fmla="*/ 15 h 59"/>
              <a:gd name="T12" fmla="*/ 5 w 94"/>
              <a:gd name="T13" fmla="*/ 15 h 59"/>
              <a:gd name="T14" fmla="*/ 30 w 94"/>
              <a:gd name="T15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59">
                <a:moveTo>
                  <a:pt x="30" y="59"/>
                </a:moveTo>
                <a:cubicBezTo>
                  <a:pt x="33" y="37"/>
                  <a:pt x="58" y="38"/>
                  <a:pt x="60" y="59"/>
                </a:cubicBezTo>
                <a:cubicBezTo>
                  <a:pt x="94" y="46"/>
                  <a:pt x="91" y="25"/>
                  <a:pt x="74" y="1"/>
                </a:cubicBezTo>
                <a:cubicBezTo>
                  <a:pt x="73" y="1"/>
                  <a:pt x="72" y="0"/>
                  <a:pt x="71" y="0"/>
                </a:cubicBezTo>
                <a:cubicBezTo>
                  <a:pt x="56" y="4"/>
                  <a:pt x="46" y="12"/>
                  <a:pt x="40" y="24"/>
                </a:cubicBezTo>
                <a:cubicBezTo>
                  <a:pt x="30" y="17"/>
                  <a:pt x="19" y="13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0" y="33"/>
                  <a:pt x="3" y="49"/>
                  <a:pt x="30" y="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203"/>
          <p:cNvSpPr>
            <a:spLocks/>
          </p:cNvSpPr>
          <p:nvPr/>
        </p:nvSpPr>
        <p:spPr bwMode="auto">
          <a:xfrm>
            <a:off x="6503112" y="4134598"/>
            <a:ext cx="87050" cy="104636"/>
          </a:xfrm>
          <a:custGeom>
            <a:avLst/>
            <a:gdLst>
              <a:gd name="T0" fmla="*/ 42 w 42"/>
              <a:gd name="T1" fmla="*/ 19 h 50"/>
              <a:gd name="T2" fmla="*/ 10 w 42"/>
              <a:gd name="T3" fmla="*/ 0 h 50"/>
              <a:gd name="T4" fmla="*/ 27 w 42"/>
              <a:gd name="T5" fmla="*/ 50 h 50"/>
              <a:gd name="T6" fmla="*/ 28 w 42"/>
              <a:gd name="T7" fmla="*/ 37 h 50"/>
              <a:gd name="T8" fmla="*/ 13 w 42"/>
              <a:gd name="T9" fmla="*/ 15 h 50"/>
              <a:gd name="T10" fmla="*/ 29 w 42"/>
              <a:gd name="T11" fmla="*/ 32 h 50"/>
              <a:gd name="T12" fmla="*/ 42 w 42"/>
              <a:gd name="T13" fmla="*/ 1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50">
                <a:moveTo>
                  <a:pt x="42" y="19"/>
                </a:moveTo>
                <a:cubicBezTo>
                  <a:pt x="36" y="10"/>
                  <a:pt x="14" y="15"/>
                  <a:pt x="10" y="0"/>
                </a:cubicBezTo>
                <a:cubicBezTo>
                  <a:pt x="0" y="27"/>
                  <a:pt x="7" y="43"/>
                  <a:pt x="27" y="50"/>
                </a:cubicBezTo>
                <a:cubicBezTo>
                  <a:pt x="26" y="45"/>
                  <a:pt x="27" y="41"/>
                  <a:pt x="28" y="37"/>
                </a:cubicBezTo>
                <a:cubicBezTo>
                  <a:pt x="17" y="31"/>
                  <a:pt x="13" y="23"/>
                  <a:pt x="13" y="15"/>
                </a:cubicBezTo>
                <a:cubicBezTo>
                  <a:pt x="15" y="22"/>
                  <a:pt x="21" y="28"/>
                  <a:pt x="29" y="32"/>
                </a:cubicBezTo>
                <a:cubicBezTo>
                  <a:pt x="32" y="27"/>
                  <a:pt x="36" y="22"/>
                  <a:pt x="42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204"/>
          <p:cNvSpPr>
            <a:spLocks noEditPoints="1"/>
          </p:cNvSpPr>
          <p:nvPr/>
        </p:nvSpPr>
        <p:spPr bwMode="auto">
          <a:xfrm>
            <a:off x="6584007" y="4160097"/>
            <a:ext cx="99360" cy="51878"/>
          </a:xfrm>
          <a:custGeom>
            <a:avLst/>
            <a:gdLst>
              <a:gd name="T0" fmla="*/ 18 w 48"/>
              <a:gd name="T1" fmla="*/ 10 h 25"/>
              <a:gd name="T2" fmla="*/ 12 w 48"/>
              <a:gd name="T3" fmla="*/ 10 h 25"/>
              <a:gd name="T4" fmla="*/ 9 w 48"/>
              <a:gd name="T5" fmla="*/ 5 h 25"/>
              <a:gd name="T6" fmla="*/ 9 w 48"/>
              <a:gd name="T7" fmla="*/ 11 h 25"/>
              <a:gd name="T8" fmla="*/ 9 w 48"/>
              <a:gd name="T9" fmla="*/ 5 h 25"/>
              <a:gd name="T10" fmla="*/ 5 w 48"/>
              <a:gd name="T11" fmla="*/ 16 h 25"/>
              <a:gd name="T12" fmla="*/ 0 w 48"/>
              <a:gd name="T13" fmla="*/ 16 h 25"/>
              <a:gd name="T14" fmla="*/ 10 w 48"/>
              <a:gd name="T15" fmla="*/ 12 h 25"/>
              <a:gd name="T16" fmla="*/ 10 w 48"/>
              <a:gd name="T17" fmla="*/ 17 h 25"/>
              <a:gd name="T18" fmla="*/ 10 w 48"/>
              <a:gd name="T19" fmla="*/ 12 h 25"/>
              <a:gd name="T20" fmla="*/ 17 w 48"/>
              <a:gd name="T21" fmla="*/ 19 h 25"/>
              <a:gd name="T22" fmla="*/ 11 w 48"/>
              <a:gd name="T23" fmla="*/ 19 h 25"/>
              <a:gd name="T24" fmla="*/ 20 w 48"/>
              <a:gd name="T25" fmla="*/ 14 h 25"/>
              <a:gd name="T26" fmla="*/ 20 w 48"/>
              <a:gd name="T27" fmla="*/ 19 h 25"/>
              <a:gd name="T28" fmla="*/ 20 w 48"/>
              <a:gd name="T29" fmla="*/ 14 h 25"/>
              <a:gd name="T30" fmla="*/ 25 w 48"/>
              <a:gd name="T31" fmla="*/ 22 h 25"/>
              <a:gd name="T32" fmla="*/ 20 w 48"/>
              <a:gd name="T33" fmla="*/ 22 h 25"/>
              <a:gd name="T34" fmla="*/ 29 w 48"/>
              <a:gd name="T35" fmla="*/ 19 h 25"/>
              <a:gd name="T36" fmla="*/ 29 w 48"/>
              <a:gd name="T37" fmla="*/ 25 h 25"/>
              <a:gd name="T38" fmla="*/ 29 w 48"/>
              <a:gd name="T39" fmla="*/ 19 h 25"/>
              <a:gd name="T40" fmla="*/ 30 w 48"/>
              <a:gd name="T41" fmla="*/ 16 h 25"/>
              <a:gd name="T42" fmla="*/ 24 w 48"/>
              <a:gd name="T43" fmla="*/ 16 h 25"/>
              <a:gd name="T44" fmla="*/ 34 w 48"/>
              <a:gd name="T45" fmla="*/ 13 h 25"/>
              <a:gd name="T46" fmla="*/ 34 w 48"/>
              <a:gd name="T47" fmla="*/ 19 h 25"/>
              <a:gd name="T48" fmla="*/ 34 w 48"/>
              <a:gd name="T49" fmla="*/ 13 h 25"/>
              <a:gd name="T50" fmla="*/ 48 w 48"/>
              <a:gd name="T51" fmla="*/ 4 h 25"/>
              <a:gd name="T52" fmla="*/ 43 w 48"/>
              <a:gd name="T53" fmla="*/ 4 h 25"/>
              <a:gd name="T54" fmla="*/ 42 w 48"/>
              <a:gd name="T55" fmla="*/ 6 h 25"/>
              <a:gd name="T56" fmla="*/ 42 w 48"/>
              <a:gd name="T57" fmla="*/ 12 h 25"/>
              <a:gd name="T58" fmla="*/ 42 w 48"/>
              <a:gd name="T59" fmla="*/ 6 h 25"/>
              <a:gd name="T60" fmla="*/ 38 w 48"/>
              <a:gd name="T61" fmla="*/ 10 h 25"/>
              <a:gd name="T62" fmla="*/ 33 w 48"/>
              <a:gd name="T63" fmla="*/ 10 h 25"/>
              <a:gd name="T64" fmla="*/ 38 w 48"/>
              <a:gd name="T65" fmla="*/ 1 h 25"/>
              <a:gd name="T66" fmla="*/ 38 w 48"/>
              <a:gd name="T67" fmla="*/ 6 h 25"/>
              <a:gd name="T68" fmla="*/ 38 w 48"/>
              <a:gd name="T69" fmla="*/ 1 h 25"/>
              <a:gd name="T70" fmla="*/ 35 w 48"/>
              <a:gd name="T71" fmla="*/ 3 h 25"/>
              <a:gd name="T72" fmla="*/ 29 w 48"/>
              <a:gd name="T73" fmla="*/ 3 h 25"/>
              <a:gd name="T74" fmla="*/ 29 w 48"/>
              <a:gd name="T75" fmla="*/ 6 h 25"/>
              <a:gd name="T76" fmla="*/ 29 w 48"/>
              <a:gd name="T77" fmla="*/ 12 h 25"/>
              <a:gd name="T78" fmla="*/ 29 w 48"/>
              <a:gd name="T79" fmla="*/ 6 h 25"/>
              <a:gd name="T80" fmla="*/ 19 w 48"/>
              <a:gd name="T81" fmla="*/ 10 h 25"/>
              <a:gd name="T82" fmla="*/ 25 w 48"/>
              <a:gd name="T83" fmla="*/ 10 h 25"/>
              <a:gd name="T84" fmla="*/ 25 w 48"/>
              <a:gd name="T85" fmla="*/ 1 h 25"/>
              <a:gd name="T86" fmla="*/ 25 w 48"/>
              <a:gd name="T87" fmla="*/ 7 h 25"/>
              <a:gd name="T88" fmla="*/ 25 w 48"/>
              <a:gd name="T89" fmla="*/ 1 h 25"/>
              <a:gd name="T90" fmla="*/ 16 w 48"/>
              <a:gd name="T91" fmla="*/ 5 h 25"/>
              <a:gd name="T92" fmla="*/ 21 w 48"/>
              <a:gd name="T93" fmla="*/ 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8" h="25">
                <a:moveTo>
                  <a:pt x="15" y="7"/>
                </a:moveTo>
                <a:cubicBezTo>
                  <a:pt x="16" y="7"/>
                  <a:pt x="18" y="9"/>
                  <a:pt x="18" y="10"/>
                </a:cubicBezTo>
                <a:cubicBezTo>
                  <a:pt x="18" y="12"/>
                  <a:pt x="16" y="13"/>
                  <a:pt x="15" y="13"/>
                </a:cubicBezTo>
                <a:cubicBezTo>
                  <a:pt x="13" y="13"/>
                  <a:pt x="12" y="12"/>
                  <a:pt x="12" y="10"/>
                </a:cubicBezTo>
                <a:cubicBezTo>
                  <a:pt x="12" y="9"/>
                  <a:pt x="13" y="7"/>
                  <a:pt x="15" y="7"/>
                </a:cubicBezTo>
                <a:close/>
                <a:moveTo>
                  <a:pt x="9" y="5"/>
                </a:moveTo>
                <a:cubicBezTo>
                  <a:pt x="10" y="5"/>
                  <a:pt x="11" y="6"/>
                  <a:pt x="11" y="8"/>
                </a:cubicBezTo>
                <a:cubicBezTo>
                  <a:pt x="11" y="9"/>
                  <a:pt x="10" y="11"/>
                  <a:pt x="9" y="11"/>
                </a:cubicBezTo>
                <a:cubicBezTo>
                  <a:pt x="7" y="11"/>
                  <a:pt x="6" y="9"/>
                  <a:pt x="6" y="8"/>
                </a:cubicBezTo>
                <a:cubicBezTo>
                  <a:pt x="6" y="6"/>
                  <a:pt x="7" y="5"/>
                  <a:pt x="9" y="5"/>
                </a:cubicBezTo>
                <a:close/>
                <a:moveTo>
                  <a:pt x="3" y="13"/>
                </a:moveTo>
                <a:cubicBezTo>
                  <a:pt x="4" y="13"/>
                  <a:pt x="5" y="14"/>
                  <a:pt x="5" y="16"/>
                </a:cubicBezTo>
                <a:cubicBezTo>
                  <a:pt x="5" y="17"/>
                  <a:pt x="4" y="18"/>
                  <a:pt x="3" y="18"/>
                </a:cubicBezTo>
                <a:cubicBezTo>
                  <a:pt x="1" y="18"/>
                  <a:pt x="0" y="17"/>
                  <a:pt x="0" y="16"/>
                </a:cubicBezTo>
                <a:cubicBezTo>
                  <a:pt x="0" y="14"/>
                  <a:pt x="1" y="13"/>
                  <a:pt x="3" y="13"/>
                </a:cubicBezTo>
                <a:close/>
                <a:moveTo>
                  <a:pt x="10" y="12"/>
                </a:moveTo>
                <a:cubicBezTo>
                  <a:pt x="8" y="12"/>
                  <a:pt x="7" y="13"/>
                  <a:pt x="7" y="15"/>
                </a:cubicBezTo>
                <a:cubicBezTo>
                  <a:pt x="7" y="16"/>
                  <a:pt x="8" y="17"/>
                  <a:pt x="10" y="17"/>
                </a:cubicBezTo>
                <a:cubicBezTo>
                  <a:pt x="11" y="17"/>
                  <a:pt x="12" y="16"/>
                  <a:pt x="12" y="15"/>
                </a:cubicBezTo>
                <a:cubicBezTo>
                  <a:pt x="12" y="13"/>
                  <a:pt x="11" y="12"/>
                  <a:pt x="10" y="12"/>
                </a:cubicBezTo>
                <a:close/>
                <a:moveTo>
                  <a:pt x="14" y="16"/>
                </a:moveTo>
                <a:cubicBezTo>
                  <a:pt x="15" y="16"/>
                  <a:pt x="17" y="17"/>
                  <a:pt x="17" y="19"/>
                </a:cubicBezTo>
                <a:cubicBezTo>
                  <a:pt x="17" y="20"/>
                  <a:pt x="15" y="22"/>
                  <a:pt x="14" y="22"/>
                </a:cubicBezTo>
                <a:cubicBezTo>
                  <a:pt x="12" y="22"/>
                  <a:pt x="11" y="20"/>
                  <a:pt x="11" y="19"/>
                </a:cubicBezTo>
                <a:cubicBezTo>
                  <a:pt x="11" y="17"/>
                  <a:pt x="12" y="16"/>
                  <a:pt x="14" y="16"/>
                </a:cubicBezTo>
                <a:close/>
                <a:moveTo>
                  <a:pt x="20" y="14"/>
                </a:moveTo>
                <a:cubicBezTo>
                  <a:pt x="21" y="14"/>
                  <a:pt x="23" y="15"/>
                  <a:pt x="23" y="16"/>
                </a:cubicBezTo>
                <a:cubicBezTo>
                  <a:pt x="23" y="18"/>
                  <a:pt x="21" y="19"/>
                  <a:pt x="20" y="19"/>
                </a:cubicBezTo>
                <a:cubicBezTo>
                  <a:pt x="18" y="19"/>
                  <a:pt x="17" y="18"/>
                  <a:pt x="17" y="16"/>
                </a:cubicBezTo>
                <a:cubicBezTo>
                  <a:pt x="17" y="15"/>
                  <a:pt x="18" y="14"/>
                  <a:pt x="20" y="14"/>
                </a:cubicBezTo>
                <a:close/>
                <a:moveTo>
                  <a:pt x="23" y="19"/>
                </a:moveTo>
                <a:cubicBezTo>
                  <a:pt x="24" y="19"/>
                  <a:pt x="25" y="21"/>
                  <a:pt x="25" y="22"/>
                </a:cubicBezTo>
                <a:cubicBezTo>
                  <a:pt x="25" y="24"/>
                  <a:pt x="24" y="25"/>
                  <a:pt x="23" y="25"/>
                </a:cubicBezTo>
                <a:cubicBezTo>
                  <a:pt x="21" y="25"/>
                  <a:pt x="20" y="24"/>
                  <a:pt x="20" y="22"/>
                </a:cubicBezTo>
                <a:cubicBezTo>
                  <a:pt x="20" y="21"/>
                  <a:pt x="21" y="19"/>
                  <a:pt x="23" y="19"/>
                </a:cubicBezTo>
                <a:close/>
                <a:moveTo>
                  <a:pt x="29" y="19"/>
                </a:moveTo>
                <a:cubicBezTo>
                  <a:pt x="30" y="19"/>
                  <a:pt x="32" y="20"/>
                  <a:pt x="32" y="22"/>
                </a:cubicBezTo>
                <a:cubicBezTo>
                  <a:pt x="32" y="23"/>
                  <a:pt x="30" y="25"/>
                  <a:pt x="29" y="25"/>
                </a:cubicBezTo>
                <a:cubicBezTo>
                  <a:pt x="27" y="25"/>
                  <a:pt x="26" y="23"/>
                  <a:pt x="26" y="22"/>
                </a:cubicBezTo>
                <a:cubicBezTo>
                  <a:pt x="26" y="20"/>
                  <a:pt x="27" y="19"/>
                  <a:pt x="29" y="19"/>
                </a:cubicBezTo>
                <a:close/>
                <a:moveTo>
                  <a:pt x="27" y="13"/>
                </a:moveTo>
                <a:cubicBezTo>
                  <a:pt x="29" y="13"/>
                  <a:pt x="30" y="14"/>
                  <a:pt x="30" y="16"/>
                </a:cubicBezTo>
                <a:cubicBezTo>
                  <a:pt x="30" y="17"/>
                  <a:pt x="29" y="18"/>
                  <a:pt x="27" y="18"/>
                </a:cubicBezTo>
                <a:cubicBezTo>
                  <a:pt x="26" y="18"/>
                  <a:pt x="24" y="17"/>
                  <a:pt x="24" y="16"/>
                </a:cubicBezTo>
                <a:cubicBezTo>
                  <a:pt x="24" y="14"/>
                  <a:pt x="26" y="13"/>
                  <a:pt x="27" y="13"/>
                </a:cubicBezTo>
                <a:close/>
                <a:moveTo>
                  <a:pt x="34" y="13"/>
                </a:moveTo>
                <a:cubicBezTo>
                  <a:pt x="35" y="13"/>
                  <a:pt x="36" y="14"/>
                  <a:pt x="36" y="16"/>
                </a:cubicBezTo>
                <a:cubicBezTo>
                  <a:pt x="36" y="18"/>
                  <a:pt x="35" y="19"/>
                  <a:pt x="34" y="19"/>
                </a:cubicBezTo>
                <a:cubicBezTo>
                  <a:pt x="32" y="19"/>
                  <a:pt x="31" y="18"/>
                  <a:pt x="31" y="16"/>
                </a:cubicBezTo>
                <a:cubicBezTo>
                  <a:pt x="31" y="14"/>
                  <a:pt x="32" y="13"/>
                  <a:pt x="34" y="13"/>
                </a:cubicBezTo>
                <a:close/>
                <a:moveTo>
                  <a:pt x="45" y="1"/>
                </a:moveTo>
                <a:cubicBezTo>
                  <a:pt x="47" y="1"/>
                  <a:pt x="48" y="2"/>
                  <a:pt x="48" y="4"/>
                </a:cubicBezTo>
                <a:cubicBezTo>
                  <a:pt x="48" y="5"/>
                  <a:pt x="47" y="6"/>
                  <a:pt x="45" y="6"/>
                </a:cubicBezTo>
                <a:cubicBezTo>
                  <a:pt x="44" y="6"/>
                  <a:pt x="43" y="5"/>
                  <a:pt x="43" y="4"/>
                </a:cubicBezTo>
                <a:cubicBezTo>
                  <a:pt x="43" y="2"/>
                  <a:pt x="44" y="1"/>
                  <a:pt x="45" y="1"/>
                </a:cubicBezTo>
                <a:close/>
                <a:moveTo>
                  <a:pt x="42" y="6"/>
                </a:moveTo>
                <a:cubicBezTo>
                  <a:pt x="44" y="6"/>
                  <a:pt x="45" y="8"/>
                  <a:pt x="45" y="9"/>
                </a:cubicBezTo>
                <a:cubicBezTo>
                  <a:pt x="45" y="11"/>
                  <a:pt x="44" y="12"/>
                  <a:pt x="42" y="12"/>
                </a:cubicBezTo>
                <a:cubicBezTo>
                  <a:pt x="40" y="12"/>
                  <a:pt x="39" y="11"/>
                  <a:pt x="39" y="9"/>
                </a:cubicBezTo>
                <a:cubicBezTo>
                  <a:pt x="39" y="8"/>
                  <a:pt x="40" y="6"/>
                  <a:pt x="42" y="6"/>
                </a:cubicBezTo>
                <a:close/>
                <a:moveTo>
                  <a:pt x="35" y="7"/>
                </a:moveTo>
                <a:cubicBezTo>
                  <a:pt x="37" y="7"/>
                  <a:pt x="38" y="8"/>
                  <a:pt x="38" y="10"/>
                </a:cubicBezTo>
                <a:cubicBezTo>
                  <a:pt x="38" y="11"/>
                  <a:pt x="37" y="12"/>
                  <a:pt x="35" y="12"/>
                </a:cubicBezTo>
                <a:cubicBezTo>
                  <a:pt x="34" y="12"/>
                  <a:pt x="33" y="11"/>
                  <a:pt x="33" y="10"/>
                </a:cubicBezTo>
                <a:cubicBezTo>
                  <a:pt x="33" y="8"/>
                  <a:pt x="34" y="7"/>
                  <a:pt x="35" y="7"/>
                </a:cubicBezTo>
                <a:close/>
                <a:moveTo>
                  <a:pt x="38" y="1"/>
                </a:moveTo>
                <a:cubicBezTo>
                  <a:pt x="37" y="1"/>
                  <a:pt x="35" y="2"/>
                  <a:pt x="35" y="4"/>
                </a:cubicBezTo>
                <a:cubicBezTo>
                  <a:pt x="35" y="5"/>
                  <a:pt x="37" y="6"/>
                  <a:pt x="38" y="6"/>
                </a:cubicBezTo>
                <a:cubicBezTo>
                  <a:pt x="40" y="6"/>
                  <a:pt x="41" y="5"/>
                  <a:pt x="41" y="4"/>
                </a:cubicBezTo>
                <a:cubicBezTo>
                  <a:pt x="41" y="2"/>
                  <a:pt x="40" y="1"/>
                  <a:pt x="38" y="1"/>
                </a:cubicBezTo>
                <a:close/>
                <a:moveTo>
                  <a:pt x="32" y="0"/>
                </a:moveTo>
                <a:cubicBezTo>
                  <a:pt x="33" y="0"/>
                  <a:pt x="35" y="1"/>
                  <a:pt x="35" y="3"/>
                </a:cubicBezTo>
                <a:cubicBezTo>
                  <a:pt x="35" y="4"/>
                  <a:pt x="33" y="5"/>
                  <a:pt x="32" y="5"/>
                </a:cubicBezTo>
                <a:cubicBezTo>
                  <a:pt x="30" y="5"/>
                  <a:pt x="29" y="4"/>
                  <a:pt x="29" y="3"/>
                </a:cubicBezTo>
                <a:cubicBezTo>
                  <a:pt x="29" y="1"/>
                  <a:pt x="30" y="0"/>
                  <a:pt x="32" y="0"/>
                </a:cubicBezTo>
                <a:close/>
                <a:moveTo>
                  <a:pt x="29" y="6"/>
                </a:moveTo>
                <a:cubicBezTo>
                  <a:pt x="30" y="6"/>
                  <a:pt x="32" y="8"/>
                  <a:pt x="32" y="9"/>
                </a:cubicBezTo>
                <a:cubicBezTo>
                  <a:pt x="32" y="11"/>
                  <a:pt x="30" y="12"/>
                  <a:pt x="29" y="12"/>
                </a:cubicBezTo>
                <a:cubicBezTo>
                  <a:pt x="27" y="12"/>
                  <a:pt x="26" y="11"/>
                  <a:pt x="26" y="9"/>
                </a:cubicBezTo>
                <a:cubicBezTo>
                  <a:pt x="26" y="8"/>
                  <a:pt x="27" y="6"/>
                  <a:pt x="29" y="6"/>
                </a:cubicBezTo>
                <a:close/>
                <a:moveTo>
                  <a:pt x="22" y="7"/>
                </a:moveTo>
                <a:cubicBezTo>
                  <a:pt x="21" y="7"/>
                  <a:pt x="19" y="9"/>
                  <a:pt x="19" y="10"/>
                </a:cubicBezTo>
                <a:cubicBezTo>
                  <a:pt x="19" y="12"/>
                  <a:pt x="21" y="13"/>
                  <a:pt x="22" y="13"/>
                </a:cubicBezTo>
                <a:cubicBezTo>
                  <a:pt x="24" y="13"/>
                  <a:pt x="25" y="12"/>
                  <a:pt x="25" y="10"/>
                </a:cubicBezTo>
                <a:cubicBezTo>
                  <a:pt x="25" y="9"/>
                  <a:pt x="24" y="7"/>
                  <a:pt x="22" y="7"/>
                </a:cubicBezTo>
                <a:close/>
                <a:moveTo>
                  <a:pt x="25" y="1"/>
                </a:moveTo>
                <a:cubicBezTo>
                  <a:pt x="24" y="1"/>
                  <a:pt x="22" y="2"/>
                  <a:pt x="22" y="4"/>
                </a:cubicBezTo>
                <a:cubicBezTo>
                  <a:pt x="22" y="6"/>
                  <a:pt x="24" y="7"/>
                  <a:pt x="25" y="7"/>
                </a:cubicBezTo>
                <a:cubicBezTo>
                  <a:pt x="27" y="7"/>
                  <a:pt x="28" y="6"/>
                  <a:pt x="28" y="4"/>
                </a:cubicBezTo>
                <a:cubicBezTo>
                  <a:pt x="28" y="2"/>
                  <a:pt x="27" y="1"/>
                  <a:pt x="25" y="1"/>
                </a:cubicBezTo>
                <a:close/>
                <a:moveTo>
                  <a:pt x="18" y="2"/>
                </a:moveTo>
                <a:cubicBezTo>
                  <a:pt x="17" y="2"/>
                  <a:pt x="16" y="3"/>
                  <a:pt x="16" y="5"/>
                </a:cubicBezTo>
                <a:cubicBezTo>
                  <a:pt x="16" y="6"/>
                  <a:pt x="17" y="8"/>
                  <a:pt x="18" y="8"/>
                </a:cubicBezTo>
                <a:cubicBezTo>
                  <a:pt x="20" y="8"/>
                  <a:pt x="21" y="6"/>
                  <a:pt x="21" y="5"/>
                </a:cubicBezTo>
                <a:cubicBezTo>
                  <a:pt x="21" y="3"/>
                  <a:pt x="20" y="2"/>
                  <a:pt x="18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205"/>
          <p:cNvSpPr>
            <a:spLocks/>
          </p:cNvSpPr>
          <p:nvPr/>
        </p:nvSpPr>
        <p:spPr bwMode="auto">
          <a:xfrm>
            <a:off x="6690401" y="4117891"/>
            <a:ext cx="108153" cy="87929"/>
          </a:xfrm>
          <a:custGeom>
            <a:avLst/>
            <a:gdLst>
              <a:gd name="T0" fmla="*/ 24 w 52"/>
              <a:gd name="T1" fmla="*/ 42 h 42"/>
              <a:gd name="T2" fmla="*/ 52 w 52"/>
              <a:gd name="T3" fmla="*/ 17 h 42"/>
              <a:gd name="T4" fmla="*/ 0 w 52"/>
              <a:gd name="T5" fmla="*/ 18 h 42"/>
              <a:gd name="T6" fmla="*/ 11 w 52"/>
              <a:gd name="T7" fmla="*/ 22 h 42"/>
              <a:gd name="T8" fmla="*/ 37 w 52"/>
              <a:gd name="T9" fmla="*/ 16 h 42"/>
              <a:gd name="T10" fmla="*/ 16 w 52"/>
              <a:gd name="T11" fmla="*/ 26 h 42"/>
              <a:gd name="T12" fmla="*/ 24 w 52"/>
              <a:gd name="T13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42">
                <a:moveTo>
                  <a:pt x="24" y="42"/>
                </a:moveTo>
                <a:cubicBezTo>
                  <a:pt x="34" y="38"/>
                  <a:pt x="37" y="17"/>
                  <a:pt x="52" y="17"/>
                </a:cubicBezTo>
                <a:cubicBezTo>
                  <a:pt x="30" y="0"/>
                  <a:pt x="13" y="1"/>
                  <a:pt x="0" y="18"/>
                </a:cubicBezTo>
                <a:cubicBezTo>
                  <a:pt x="4" y="19"/>
                  <a:pt x="8" y="20"/>
                  <a:pt x="11" y="22"/>
                </a:cubicBezTo>
                <a:cubicBezTo>
                  <a:pt x="20" y="14"/>
                  <a:pt x="29" y="13"/>
                  <a:pt x="37" y="16"/>
                </a:cubicBezTo>
                <a:cubicBezTo>
                  <a:pt x="30" y="16"/>
                  <a:pt x="22" y="19"/>
                  <a:pt x="16" y="26"/>
                </a:cubicBezTo>
                <a:cubicBezTo>
                  <a:pt x="20" y="30"/>
                  <a:pt x="23" y="35"/>
                  <a:pt x="24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206"/>
          <p:cNvSpPr>
            <a:spLocks/>
          </p:cNvSpPr>
          <p:nvPr/>
        </p:nvSpPr>
        <p:spPr bwMode="auto">
          <a:xfrm>
            <a:off x="6591920" y="4059858"/>
            <a:ext cx="85291" cy="106394"/>
          </a:xfrm>
          <a:custGeom>
            <a:avLst/>
            <a:gdLst>
              <a:gd name="T0" fmla="*/ 39 w 41"/>
              <a:gd name="T1" fmla="*/ 45 h 51"/>
              <a:gd name="T2" fmla="*/ 24 w 41"/>
              <a:gd name="T3" fmla="*/ 46 h 51"/>
              <a:gd name="T4" fmla="*/ 13 w 41"/>
              <a:gd name="T5" fmla="*/ 13 h 51"/>
              <a:gd name="T6" fmla="*/ 18 w 41"/>
              <a:gd name="T7" fmla="*/ 46 h 51"/>
              <a:gd name="T8" fmla="*/ 3 w 41"/>
              <a:gd name="T9" fmla="*/ 51 h 51"/>
              <a:gd name="T10" fmla="*/ 11 w 41"/>
              <a:gd name="T11" fmla="*/ 0 h 51"/>
              <a:gd name="T12" fmla="*/ 39 w 41"/>
              <a:gd name="T13" fmla="*/ 4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51">
                <a:moveTo>
                  <a:pt x="39" y="45"/>
                </a:moveTo>
                <a:cubicBezTo>
                  <a:pt x="34" y="44"/>
                  <a:pt x="29" y="44"/>
                  <a:pt x="24" y="46"/>
                </a:cubicBezTo>
                <a:cubicBezTo>
                  <a:pt x="23" y="29"/>
                  <a:pt x="19" y="18"/>
                  <a:pt x="13" y="13"/>
                </a:cubicBezTo>
                <a:cubicBezTo>
                  <a:pt x="17" y="25"/>
                  <a:pt x="18" y="36"/>
                  <a:pt x="18" y="46"/>
                </a:cubicBezTo>
                <a:cubicBezTo>
                  <a:pt x="13" y="46"/>
                  <a:pt x="8" y="49"/>
                  <a:pt x="3" y="51"/>
                </a:cubicBezTo>
                <a:cubicBezTo>
                  <a:pt x="0" y="36"/>
                  <a:pt x="3" y="13"/>
                  <a:pt x="11" y="0"/>
                </a:cubicBezTo>
                <a:cubicBezTo>
                  <a:pt x="19" y="11"/>
                  <a:pt x="41" y="25"/>
                  <a:pt x="39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207"/>
          <p:cNvSpPr>
            <a:spLocks noEditPoints="1"/>
          </p:cNvSpPr>
          <p:nvPr/>
        </p:nvSpPr>
        <p:spPr bwMode="auto">
          <a:xfrm>
            <a:off x="5993122" y="4294629"/>
            <a:ext cx="382492" cy="380734"/>
          </a:xfrm>
          <a:custGeom>
            <a:avLst/>
            <a:gdLst>
              <a:gd name="T0" fmla="*/ 46 w 184"/>
              <a:gd name="T1" fmla="*/ 42 h 183"/>
              <a:gd name="T2" fmla="*/ 50 w 184"/>
              <a:gd name="T3" fmla="*/ 45 h 183"/>
              <a:gd name="T4" fmla="*/ 35 w 184"/>
              <a:gd name="T5" fmla="*/ 67 h 183"/>
              <a:gd name="T6" fmla="*/ 32 w 184"/>
              <a:gd name="T7" fmla="*/ 80 h 183"/>
              <a:gd name="T8" fmla="*/ 35 w 184"/>
              <a:gd name="T9" fmla="*/ 98 h 183"/>
              <a:gd name="T10" fmla="*/ 42 w 184"/>
              <a:gd name="T11" fmla="*/ 116 h 183"/>
              <a:gd name="T12" fmla="*/ 47 w 184"/>
              <a:gd name="T13" fmla="*/ 125 h 183"/>
              <a:gd name="T14" fmla="*/ 47 w 184"/>
              <a:gd name="T15" fmla="*/ 130 h 183"/>
              <a:gd name="T16" fmla="*/ 35 w 184"/>
              <a:gd name="T17" fmla="*/ 123 h 183"/>
              <a:gd name="T18" fmla="*/ 35 w 184"/>
              <a:gd name="T19" fmla="*/ 125 h 183"/>
              <a:gd name="T20" fmla="*/ 59 w 184"/>
              <a:gd name="T21" fmla="*/ 143 h 183"/>
              <a:gd name="T22" fmla="*/ 84 w 184"/>
              <a:gd name="T23" fmla="*/ 166 h 183"/>
              <a:gd name="T24" fmla="*/ 62 w 184"/>
              <a:gd name="T25" fmla="*/ 177 h 183"/>
              <a:gd name="T26" fmla="*/ 2 w 184"/>
              <a:gd name="T27" fmla="*/ 110 h 183"/>
              <a:gd name="T28" fmla="*/ 8 w 184"/>
              <a:gd name="T29" fmla="*/ 122 h 183"/>
              <a:gd name="T30" fmla="*/ 6 w 184"/>
              <a:gd name="T31" fmla="*/ 68 h 183"/>
              <a:gd name="T32" fmla="*/ 14 w 184"/>
              <a:gd name="T33" fmla="*/ 51 h 183"/>
              <a:gd name="T34" fmla="*/ 15 w 184"/>
              <a:gd name="T35" fmla="*/ 57 h 183"/>
              <a:gd name="T36" fmla="*/ 20 w 184"/>
              <a:gd name="T37" fmla="*/ 52 h 183"/>
              <a:gd name="T38" fmla="*/ 25 w 184"/>
              <a:gd name="T39" fmla="*/ 49 h 183"/>
              <a:gd name="T40" fmla="*/ 19 w 184"/>
              <a:gd name="T41" fmla="*/ 68 h 183"/>
              <a:gd name="T42" fmla="*/ 33 w 184"/>
              <a:gd name="T43" fmla="*/ 46 h 183"/>
              <a:gd name="T44" fmla="*/ 56 w 184"/>
              <a:gd name="T45" fmla="*/ 26 h 183"/>
              <a:gd name="T46" fmla="*/ 110 w 184"/>
              <a:gd name="T47" fmla="*/ 14 h 183"/>
              <a:gd name="T48" fmla="*/ 152 w 184"/>
              <a:gd name="T49" fmla="*/ 37 h 183"/>
              <a:gd name="T50" fmla="*/ 153 w 184"/>
              <a:gd name="T51" fmla="*/ 35 h 183"/>
              <a:gd name="T52" fmla="*/ 133 w 184"/>
              <a:gd name="T53" fmla="*/ 17 h 183"/>
              <a:gd name="T54" fmla="*/ 149 w 184"/>
              <a:gd name="T55" fmla="*/ 25 h 183"/>
              <a:gd name="T56" fmla="*/ 148 w 184"/>
              <a:gd name="T57" fmla="*/ 22 h 183"/>
              <a:gd name="T58" fmla="*/ 167 w 184"/>
              <a:gd name="T59" fmla="*/ 40 h 183"/>
              <a:gd name="T60" fmla="*/ 179 w 184"/>
              <a:gd name="T61" fmla="*/ 118 h 183"/>
              <a:gd name="T62" fmla="*/ 173 w 184"/>
              <a:gd name="T63" fmla="*/ 138 h 183"/>
              <a:gd name="T64" fmla="*/ 154 w 184"/>
              <a:gd name="T65" fmla="*/ 163 h 183"/>
              <a:gd name="T66" fmla="*/ 134 w 184"/>
              <a:gd name="T67" fmla="*/ 176 h 183"/>
              <a:gd name="T68" fmla="*/ 121 w 184"/>
              <a:gd name="T69" fmla="*/ 179 h 183"/>
              <a:gd name="T70" fmla="*/ 134 w 184"/>
              <a:gd name="T71" fmla="*/ 172 h 183"/>
              <a:gd name="T72" fmla="*/ 133 w 184"/>
              <a:gd name="T73" fmla="*/ 172 h 183"/>
              <a:gd name="T74" fmla="*/ 161 w 184"/>
              <a:gd name="T75" fmla="*/ 143 h 183"/>
              <a:gd name="T76" fmla="*/ 144 w 184"/>
              <a:gd name="T77" fmla="*/ 157 h 183"/>
              <a:gd name="T78" fmla="*/ 117 w 184"/>
              <a:gd name="T79" fmla="*/ 173 h 183"/>
              <a:gd name="T80" fmla="*/ 116 w 184"/>
              <a:gd name="T81" fmla="*/ 171 h 183"/>
              <a:gd name="T82" fmla="*/ 109 w 184"/>
              <a:gd name="T83" fmla="*/ 172 h 183"/>
              <a:gd name="T84" fmla="*/ 131 w 184"/>
              <a:gd name="T85" fmla="*/ 157 h 183"/>
              <a:gd name="T86" fmla="*/ 132 w 184"/>
              <a:gd name="T87" fmla="*/ 151 h 183"/>
              <a:gd name="T88" fmla="*/ 117 w 184"/>
              <a:gd name="T89" fmla="*/ 159 h 183"/>
              <a:gd name="T90" fmla="*/ 130 w 184"/>
              <a:gd name="T91" fmla="*/ 148 h 183"/>
              <a:gd name="T92" fmla="*/ 114 w 184"/>
              <a:gd name="T93" fmla="*/ 157 h 183"/>
              <a:gd name="T94" fmla="*/ 127 w 184"/>
              <a:gd name="T95" fmla="*/ 145 h 183"/>
              <a:gd name="T96" fmla="*/ 153 w 184"/>
              <a:gd name="T97" fmla="*/ 101 h 183"/>
              <a:gd name="T98" fmla="*/ 130 w 184"/>
              <a:gd name="T99" fmla="*/ 39 h 183"/>
              <a:gd name="T100" fmla="*/ 81 w 184"/>
              <a:gd name="T101" fmla="*/ 32 h 183"/>
              <a:gd name="T102" fmla="*/ 51 w 184"/>
              <a:gd name="T103" fmla="*/ 50 h 183"/>
              <a:gd name="T104" fmla="*/ 43 w 184"/>
              <a:gd name="T105" fmla="*/ 63 h 183"/>
              <a:gd name="T106" fmla="*/ 38 w 184"/>
              <a:gd name="T107" fmla="*/ 74 h 183"/>
              <a:gd name="T108" fmla="*/ 66 w 184"/>
              <a:gd name="T109" fmla="*/ 37 h 183"/>
              <a:gd name="T110" fmla="*/ 88 w 184"/>
              <a:gd name="T111" fmla="*/ 26 h 183"/>
              <a:gd name="T112" fmla="*/ 69 w 184"/>
              <a:gd name="T113" fmla="*/ 28 h 183"/>
              <a:gd name="T114" fmla="*/ 75 w 184"/>
              <a:gd name="T115" fmla="*/ 20 h 183"/>
              <a:gd name="T116" fmla="*/ 39 w 184"/>
              <a:gd name="T117" fmla="*/ 49 h 183"/>
              <a:gd name="T118" fmla="*/ 28 w 184"/>
              <a:gd name="T119" fmla="*/ 30 h 183"/>
              <a:gd name="T120" fmla="*/ 33 w 184"/>
              <a:gd name="T121" fmla="*/ 33 h 183"/>
              <a:gd name="T122" fmla="*/ 39 w 184"/>
              <a:gd name="T123" fmla="*/ 26 h 183"/>
              <a:gd name="T124" fmla="*/ 104 w 184"/>
              <a:gd name="T125" fmla="*/ 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4" h="183">
                <a:moveTo>
                  <a:pt x="38" y="50"/>
                </a:move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50"/>
                </a:cubicBezTo>
                <a:cubicBezTo>
                  <a:pt x="40" y="48"/>
                  <a:pt x="40" y="48"/>
                  <a:pt x="40" y="48"/>
                </a:cubicBezTo>
                <a:cubicBezTo>
                  <a:pt x="41" y="48"/>
                  <a:pt x="40" y="48"/>
                  <a:pt x="41" y="48"/>
                </a:cubicBezTo>
                <a:cubicBezTo>
                  <a:pt x="41" y="49"/>
                  <a:pt x="41" y="48"/>
                  <a:pt x="41" y="49"/>
                </a:cubicBezTo>
                <a:cubicBezTo>
                  <a:pt x="40" y="50"/>
                  <a:pt x="39" y="51"/>
                  <a:pt x="38" y="52"/>
                </a:cubicBezTo>
                <a:cubicBezTo>
                  <a:pt x="37" y="54"/>
                  <a:pt x="37" y="54"/>
                  <a:pt x="36" y="56"/>
                </a:cubicBezTo>
                <a:cubicBezTo>
                  <a:pt x="35" y="57"/>
                  <a:pt x="36" y="56"/>
                  <a:pt x="35" y="57"/>
                </a:cubicBezTo>
                <a:cubicBezTo>
                  <a:pt x="37" y="57"/>
                  <a:pt x="36" y="56"/>
                  <a:pt x="37" y="56"/>
                </a:cubicBezTo>
                <a:cubicBezTo>
                  <a:pt x="37" y="54"/>
                  <a:pt x="39" y="53"/>
                  <a:pt x="40" y="51"/>
                </a:cubicBezTo>
                <a:cubicBezTo>
                  <a:pt x="40" y="50"/>
                  <a:pt x="41" y="50"/>
                  <a:pt x="41" y="50"/>
                </a:cubicBezTo>
                <a:cubicBezTo>
                  <a:pt x="42" y="48"/>
                  <a:pt x="42" y="46"/>
                  <a:pt x="44" y="45"/>
                </a:cubicBezTo>
                <a:cubicBezTo>
                  <a:pt x="44" y="44"/>
                  <a:pt x="45" y="43"/>
                  <a:pt x="46" y="42"/>
                </a:cubicBezTo>
                <a:cubicBezTo>
                  <a:pt x="47" y="41"/>
                  <a:pt x="47" y="41"/>
                  <a:pt x="48" y="40"/>
                </a:cubicBezTo>
                <a:cubicBezTo>
                  <a:pt x="49" y="39"/>
                  <a:pt x="49" y="39"/>
                  <a:pt x="50" y="38"/>
                </a:cubicBezTo>
                <a:cubicBezTo>
                  <a:pt x="50" y="38"/>
                  <a:pt x="52" y="37"/>
                  <a:pt x="52" y="36"/>
                </a:cubicBezTo>
                <a:cubicBezTo>
                  <a:pt x="53" y="35"/>
                  <a:pt x="52" y="35"/>
                  <a:pt x="54" y="35"/>
                </a:cubicBezTo>
                <a:cubicBezTo>
                  <a:pt x="53" y="36"/>
                  <a:pt x="53" y="35"/>
                  <a:pt x="53" y="37"/>
                </a:cubicBezTo>
                <a:cubicBezTo>
                  <a:pt x="54" y="36"/>
                  <a:pt x="54" y="36"/>
                  <a:pt x="54" y="36"/>
                </a:cubicBezTo>
                <a:cubicBezTo>
                  <a:pt x="55" y="35"/>
                  <a:pt x="54" y="35"/>
                  <a:pt x="55" y="35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35"/>
                  <a:pt x="54" y="37"/>
                  <a:pt x="54" y="38"/>
                </a:cubicBezTo>
                <a:cubicBezTo>
                  <a:pt x="52" y="39"/>
                  <a:pt x="52" y="39"/>
                  <a:pt x="52" y="41"/>
                </a:cubicBezTo>
                <a:cubicBezTo>
                  <a:pt x="54" y="41"/>
                  <a:pt x="52" y="39"/>
                  <a:pt x="56" y="38"/>
                </a:cubicBezTo>
                <a:cubicBezTo>
                  <a:pt x="56" y="39"/>
                  <a:pt x="56" y="39"/>
                  <a:pt x="55" y="40"/>
                </a:cubicBezTo>
                <a:cubicBezTo>
                  <a:pt x="53" y="41"/>
                  <a:pt x="53" y="42"/>
                  <a:pt x="52" y="44"/>
                </a:cubicBezTo>
                <a:cubicBezTo>
                  <a:pt x="51" y="44"/>
                  <a:pt x="51" y="44"/>
                  <a:pt x="50" y="45"/>
                </a:cubicBezTo>
                <a:cubicBezTo>
                  <a:pt x="49" y="47"/>
                  <a:pt x="49" y="46"/>
                  <a:pt x="49" y="48"/>
                </a:cubicBezTo>
                <a:cubicBezTo>
                  <a:pt x="48" y="48"/>
                  <a:pt x="49" y="47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5" y="52"/>
                  <a:pt x="45" y="52"/>
                  <a:pt x="45" y="52"/>
                </a:cubicBezTo>
                <a:cubicBezTo>
                  <a:pt x="44" y="54"/>
                  <a:pt x="43" y="56"/>
                  <a:pt x="42" y="57"/>
                </a:cubicBezTo>
                <a:cubicBezTo>
                  <a:pt x="41" y="58"/>
                  <a:pt x="42" y="57"/>
                  <a:pt x="41" y="59"/>
                </a:cubicBezTo>
                <a:cubicBezTo>
                  <a:pt x="41" y="59"/>
                  <a:pt x="41" y="60"/>
                  <a:pt x="40" y="60"/>
                </a:cubicBezTo>
                <a:cubicBezTo>
                  <a:pt x="39" y="61"/>
                  <a:pt x="40" y="60"/>
                  <a:pt x="39" y="59"/>
                </a:cubicBezTo>
                <a:cubicBezTo>
                  <a:pt x="39" y="59"/>
                  <a:pt x="38" y="60"/>
                  <a:pt x="38" y="60"/>
                </a:cubicBezTo>
                <a:cubicBezTo>
                  <a:pt x="37" y="63"/>
                  <a:pt x="38" y="62"/>
                  <a:pt x="37" y="64"/>
                </a:cubicBezTo>
                <a:cubicBezTo>
                  <a:pt x="37" y="65"/>
                  <a:pt x="37" y="65"/>
                  <a:pt x="37" y="65"/>
                </a:cubicBezTo>
                <a:cubicBezTo>
                  <a:pt x="36" y="65"/>
                  <a:pt x="37" y="65"/>
                  <a:pt x="36" y="65"/>
                </a:cubicBezTo>
                <a:cubicBezTo>
                  <a:pt x="36" y="66"/>
                  <a:pt x="36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4" y="67"/>
                  <a:pt x="34" y="67"/>
                </a:cubicBezTo>
                <a:cubicBezTo>
                  <a:pt x="34" y="68"/>
                  <a:pt x="34" y="68"/>
                  <a:pt x="34" y="68"/>
                </a:cubicBezTo>
                <a:cubicBezTo>
                  <a:pt x="35" y="69"/>
                  <a:pt x="34" y="68"/>
                  <a:pt x="35" y="69"/>
                </a:cubicBezTo>
                <a:cubicBezTo>
                  <a:pt x="35" y="70"/>
                  <a:pt x="35" y="69"/>
                  <a:pt x="35" y="70"/>
                </a:cubicBezTo>
                <a:cubicBezTo>
                  <a:pt x="34" y="70"/>
                  <a:pt x="35" y="70"/>
                  <a:pt x="34" y="71"/>
                </a:cubicBezTo>
                <a:cubicBezTo>
                  <a:pt x="34" y="70"/>
                  <a:pt x="34" y="69"/>
                  <a:pt x="34" y="69"/>
                </a:cubicBezTo>
                <a:cubicBezTo>
                  <a:pt x="34" y="69"/>
                  <a:pt x="34" y="69"/>
                  <a:pt x="34" y="70"/>
                </a:cubicBezTo>
                <a:cubicBezTo>
                  <a:pt x="34" y="71"/>
                  <a:pt x="33" y="74"/>
                  <a:pt x="33" y="75"/>
                </a:cubicBezTo>
                <a:cubicBezTo>
                  <a:pt x="32" y="76"/>
                  <a:pt x="31" y="76"/>
                  <a:pt x="32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2" y="78"/>
                  <a:pt x="32" y="78"/>
                  <a:pt x="32" y="78"/>
                </a:cubicBezTo>
                <a:cubicBezTo>
                  <a:pt x="32" y="79"/>
                  <a:pt x="33" y="80"/>
                  <a:pt x="31" y="81"/>
                </a:cubicBezTo>
                <a:cubicBezTo>
                  <a:pt x="31" y="79"/>
                  <a:pt x="32" y="81"/>
                  <a:pt x="32" y="80"/>
                </a:cubicBezTo>
                <a:cubicBezTo>
                  <a:pt x="32" y="79"/>
                  <a:pt x="32" y="79"/>
                  <a:pt x="32" y="79"/>
                </a:cubicBezTo>
                <a:cubicBezTo>
                  <a:pt x="31" y="79"/>
                  <a:pt x="31" y="79"/>
                  <a:pt x="31" y="80"/>
                </a:cubicBezTo>
                <a:cubicBezTo>
                  <a:pt x="31" y="81"/>
                  <a:pt x="30" y="82"/>
                  <a:pt x="30" y="82"/>
                </a:cubicBezTo>
                <a:cubicBezTo>
                  <a:pt x="32" y="81"/>
                  <a:pt x="31" y="83"/>
                  <a:pt x="32" y="82"/>
                </a:cubicBezTo>
                <a:cubicBezTo>
                  <a:pt x="32" y="82"/>
                  <a:pt x="32" y="82"/>
                  <a:pt x="32" y="81"/>
                </a:cubicBezTo>
                <a:cubicBezTo>
                  <a:pt x="33" y="81"/>
                  <a:pt x="32" y="81"/>
                  <a:pt x="33" y="81"/>
                </a:cubicBezTo>
                <a:cubicBezTo>
                  <a:pt x="33" y="81"/>
                  <a:pt x="33" y="81"/>
                  <a:pt x="33" y="81"/>
                </a:cubicBezTo>
                <a:cubicBezTo>
                  <a:pt x="33" y="83"/>
                  <a:pt x="33" y="83"/>
                  <a:pt x="33" y="83"/>
                </a:cubicBezTo>
                <a:cubicBezTo>
                  <a:pt x="34" y="82"/>
                  <a:pt x="33" y="82"/>
                  <a:pt x="34" y="82"/>
                </a:cubicBezTo>
                <a:cubicBezTo>
                  <a:pt x="34" y="82"/>
                  <a:pt x="33" y="82"/>
                  <a:pt x="34" y="82"/>
                </a:cubicBezTo>
                <a:cubicBezTo>
                  <a:pt x="34" y="83"/>
                  <a:pt x="33" y="86"/>
                  <a:pt x="34" y="87"/>
                </a:cubicBezTo>
                <a:cubicBezTo>
                  <a:pt x="35" y="88"/>
                  <a:pt x="34" y="91"/>
                  <a:pt x="34" y="93"/>
                </a:cubicBezTo>
                <a:cubicBezTo>
                  <a:pt x="34" y="94"/>
                  <a:pt x="35" y="94"/>
                  <a:pt x="35" y="96"/>
                </a:cubicBezTo>
                <a:cubicBezTo>
                  <a:pt x="35" y="97"/>
                  <a:pt x="35" y="97"/>
                  <a:pt x="35" y="98"/>
                </a:cubicBezTo>
                <a:cubicBezTo>
                  <a:pt x="35" y="99"/>
                  <a:pt x="36" y="101"/>
                  <a:pt x="36" y="102"/>
                </a:cubicBezTo>
                <a:cubicBezTo>
                  <a:pt x="36" y="103"/>
                  <a:pt x="36" y="102"/>
                  <a:pt x="36" y="103"/>
                </a:cubicBezTo>
                <a:cubicBezTo>
                  <a:pt x="35" y="101"/>
                  <a:pt x="35" y="101"/>
                  <a:pt x="35" y="101"/>
                </a:cubicBezTo>
                <a:cubicBezTo>
                  <a:pt x="35" y="100"/>
                  <a:pt x="34" y="99"/>
                  <a:pt x="34" y="97"/>
                </a:cubicBezTo>
                <a:cubicBezTo>
                  <a:pt x="34" y="95"/>
                  <a:pt x="33" y="95"/>
                  <a:pt x="33" y="93"/>
                </a:cubicBezTo>
                <a:cubicBezTo>
                  <a:pt x="33" y="93"/>
                  <a:pt x="33" y="93"/>
                  <a:pt x="33" y="92"/>
                </a:cubicBezTo>
                <a:cubicBezTo>
                  <a:pt x="32" y="93"/>
                  <a:pt x="32" y="95"/>
                  <a:pt x="33" y="96"/>
                </a:cubicBezTo>
                <a:cubicBezTo>
                  <a:pt x="33" y="99"/>
                  <a:pt x="33" y="101"/>
                  <a:pt x="34" y="103"/>
                </a:cubicBezTo>
                <a:cubicBezTo>
                  <a:pt x="34" y="104"/>
                  <a:pt x="34" y="104"/>
                  <a:pt x="34" y="104"/>
                </a:cubicBezTo>
                <a:cubicBezTo>
                  <a:pt x="34" y="105"/>
                  <a:pt x="35" y="107"/>
                  <a:pt x="35" y="107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39" y="114"/>
                  <a:pt x="41" y="117"/>
                  <a:pt x="43" y="118"/>
                </a:cubicBezTo>
                <a:cubicBezTo>
                  <a:pt x="43" y="118"/>
                  <a:pt x="43" y="119"/>
                  <a:pt x="43" y="118"/>
                </a:cubicBezTo>
                <a:cubicBezTo>
                  <a:pt x="43" y="117"/>
                  <a:pt x="43" y="118"/>
                  <a:pt x="42" y="116"/>
                </a:cubicBezTo>
                <a:cubicBezTo>
                  <a:pt x="41" y="116"/>
                  <a:pt x="41" y="115"/>
                  <a:pt x="41" y="115"/>
                </a:cubicBezTo>
                <a:cubicBezTo>
                  <a:pt x="42" y="115"/>
                  <a:pt x="44" y="119"/>
                  <a:pt x="44" y="119"/>
                </a:cubicBezTo>
                <a:cubicBezTo>
                  <a:pt x="44" y="119"/>
                  <a:pt x="44" y="119"/>
                  <a:pt x="43" y="118"/>
                </a:cubicBezTo>
                <a:cubicBezTo>
                  <a:pt x="42" y="119"/>
                  <a:pt x="43" y="118"/>
                  <a:pt x="42" y="119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42" y="119"/>
                  <a:pt x="42" y="119"/>
                  <a:pt x="42" y="119"/>
                </a:cubicBezTo>
                <a:cubicBezTo>
                  <a:pt x="43" y="120"/>
                  <a:pt x="43" y="119"/>
                  <a:pt x="44" y="121"/>
                </a:cubicBezTo>
                <a:cubicBezTo>
                  <a:pt x="45" y="122"/>
                  <a:pt x="44" y="122"/>
                  <a:pt x="46" y="124"/>
                </a:cubicBezTo>
                <a:cubicBezTo>
                  <a:pt x="48" y="126"/>
                  <a:pt x="48" y="126"/>
                  <a:pt x="48" y="126"/>
                </a:cubicBezTo>
                <a:cubicBezTo>
                  <a:pt x="49" y="126"/>
                  <a:pt x="49" y="126"/>
                  <a:pt x="49" y="127"/>
                </a:cubicBezTo>
                <a:cubicBezTo>
                  <a:pt x="48" y="127"/>
                  <a:pt x="49" y="127"/>
                  <a:pt x="48" y="127"/>
                </a:cubicBezTo>
                <a:cubicBezTo>
                  <a:pt x="48" y="127"/>
                  <a:pt x="48" y="126"/>
                  <a:pt x="48" y="126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46" y="125"/>
                  <a:pt x="46" y="124"/>
                  <a:pt x="46" y="124"/>
                </a:cubicBezTo>
                <a:cubicBezTo>
                  <a:pt x="45" y="123"/>
                  <a:pt x="43" y="122"/>
                  <a:pt x="43" y="121"/>
                </a:cubicBezTo>
                <a:cubicBezTo>
                  <a:pt x="42" y="121"/>
                  <a:pt x="43" y="121"/>
                  <a:pt x="42" y="121"/>
                </a:cubicBezTo>
                <a:cubicBezTo>
                  <a:pt x="41" y="120"/>
                  <a:pt x="40" y="120"/>
                  <a:pt x="40" y="119"/>
                </a:cubicBezTo>
                <a:cubicBezTo>
                  <a:pt x="39" y="118"/>
                  <a:pt x="40" y="118"/>
                  <a:pt x="39" y="118"/>
                </a:cubicBezTo>
                <a:cubicBezTo>
                  <a:pt x="39" y="119"/>
                  <a:pt x="39" y="118"/>
                  <a:pt x="39" y="119"/>
                </a:cubicBezTo>
                <a:cubicBezTo>
                  <a:pt x="39" y="119"/>
                  <a:pt x="39" y="119"/>
                  <a:pt x="39" y="119"/>
                </a:cubicBezTo>
                <a:cubicBezTo>
                  <a:pt x="40" y="121"/>
                  <a:pt x="43" y="125"/>
                  <a:pt x="45" y="126"/>
                </a:cubicBezTo>
                <a:cubicBezTo>
                  <a:pt x="46" y="127"/>
                  <a:pt x="45" y="127"/>
                  <a:pt x="48" y="129"/>
                </a:cubicBezTo>
                <a:cubicBezTo>
                  <a:pt x="50" y="130"/>
                  <a:pt x="50" y="130"/>
                  <a:pt x="50" y="130"/>
                </a:cubicBezTo>
                <a:cubicBezTo>
                  <a:pt x="51" y="130"/>
                  <a:pt x="52" y="132"/>
                  <a:pt x="52" y="132"/>
                </a:cubicBezTo>
                <a:cubicBezTo>
                  <a:pt x="51" y="132"/>
                  <a:pt x="51" y="132"/>
                  <a:pt x="50" y="131"/>
                </a:cubicBezTo>
                <a:cubicBezTo>
                  <a:pt x="48" y="130"/>
                  <a:pt x="48" y="130"/>
                  <a:pt x="48" y="130"/>
                </a:cubicBezTo>
                <a:cubicBezTo>
                  <a:pt x="48" y="130"/>
                  <a:pt x="47" y="130"/>
                  <a:pt x="47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3" y="129"/>
                  <a:pt x="44" y="128"/>
                  <a:pt x="42" y="127"/>
                </a:cubicBezTo>
                <a:cubicBezTo>
                  <a:pt x="41" y="126"/>
                  <a:pt x="36" y="120"/>
                  <a:pt x="36" y="119"/>
                </a:cubicBezTo>
                <a:cubicBezTo>
                  <a:pt x="35" y="118"/>
                  <a:pt x="35" y="118"/>
                  <a:pt x="34" y="118"/>
                </a:cubicBezTo>
                <a:cubicBezTo>
                  <a:pt x="34" y="119"/>
                  <a:pt x="35" y="120"/>
                  <a:pt x="35" y="120"/>
                </a:cubicBezTo>
                <a:cubicBezTo>
                  <a:pt x="35" y="120"/>
                  <a:pt x="36" y="120"/>
                  <a:pt x="36" y="121"/>
                </a:cubicBezTo>
                <a:cubicBezTo>
                  <a:pt x="35" y="121"/>
                  <a:pt x="36" y="121"/>
                  <a:pt x="35" y="121"/>
                </a:cubicBezTo>
                <a:cubicBezTo>
                  <a:pt x="35" y="122"/>
                  <a:pt x="35" y="122"/>
                  <a:pt x="36" y="123"/>
                </a:cubicBezTo>
                <a:cubicBezTo>
                  <a:pt x="36" y="123"/>
                  <a:pt x="36" y="123"/>
                  <a:pt x="36" y="124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38" y="126"/>
                  <a:pt x="39" y="127"/>
                  <a:pt x="40" y="128"/>
                </a:cubicBezTo>
                <a:cubicBezTo>
                  <a:pt x="40" y="128"/>
                  <a:pt x="40" y="128"/>
                  <a:pt x="40" y="128"/>
                </a:cubicBezTo>
                <a:cubicBezTo>
                  <a:pt x="39" y="128"/>
                  <a:pt x="39" y="128"/>
                  <a:pt x="38" y="127"/>
                </a:cubicBezTo>
                <a:cubicBezTo>
                  <a:pt x="37" y="126"/>
                  <a:pt x="36" y="124"/>
                  <a:pt x="35" y="123"/>
                </a:cubicBezTo>
                <a:cubicBezTo>
                  <a:pt x="34" y="122"/>
                  <a:pt x="34" y="121"/>
                  <a:pt x="33" y="120"/>
                </a:cubicBezTo>
                <a:cubicBezTo>
                  <a:pt x="33" y="119"/>
                  <a:pt x="32" y="118"/>
                  <a:pt x="31" y="118"/>
                </a:cubicBezTo>
                <a:cubicBezTo>
                  <a:pt x="31" y="116"/>
                  <a:pt x="30" y="114"/>
                  <a:pt x="29" y="114"/>
                </a:cubicBezTo>
                <a:cubicBezTo>
                  <a:pt x="29" y="115"/>
                  <a:pt x="31" y="119"/>
                  <a:pt x="31" y="120"/>
                </a:cubicBezTo>
                <a:cubicBezTo>
                  <a:pt x="31" y="120"/>
                  <a:pt x="31" y="120"/>
                  <a:pt x="32" y="119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32" y="121"/>
                  <a:pt x="33" y="121"/>
                  <a:pt x="32" y="122"/>
                </a:cubicBezTo>
                <a:cubicBezTo>
                  <a:pt x="32" y="122"/>
                  <a:pt x="32" y="121"/>
                  <a:pt x="32" y="121"/>
                </a:cubicBezTo>
                <a:cubicBezTo>
                  <a:pt x="31" y="121"/>
                  <a:pt x="31" y="121"/>
                  <a:pt x="31" y="121"/>
                </a:cubicBezTo>
                <a:cubicBezTo>
                  <a:pt x="32" y="123"/>
                  <a:pt x="32" y="122"/>
                  <a:pt x="33" y="124"/>
                </a:cubicBezTo>
                <a:cubicBezTo>
                  <a:pt x="33" y="125"/>
                  <a:pt x="34" y="127"/>
                  <a:pt x="35" y="127"/>
                </a:cubicBezTo>
                <a:cubicBezTo>
                  <a:pt x="35" y="125"/>
                  <a:pt x="34" y="126"/>
                  <a:pt x="35" y="125"/>
                </a:cubicBezTo>
                <a:cubicBezTo>
                  <a:pt x="36" y="125"/>
                  <a:pt x="36" y="127"/>
                  <a:pt x="37" y="128"/>
                </a:cubicBezTo>
                <a:cubicBezTo>
                  <a:pt x="39" y="133"/>
                  <a:pt x="40" y="133"/>
                  <a:pt x="43" y="137"/>
                </a:cubicBezTo>
                <a:cubicBezTo>
                  <a:pt x="44" y="136"/>
                  <a:pt x="43" y="136"/>
                  <a:pt x="44" y="136"/>
                </a:cubicBezTo>
                <a:cubicBezTo>
                  <a:pt x="44" y="137"/>
                  <a:pt x="45" y="138"/>
                  <a:pt x="45" y="139"/>
                </a:cubicBezTo>
                <a:cubicBezTo>
                  <a:pt x="46" y="139"/>
                  <a:pt x="46" y="138"/>
                  <a:pt x="47" y="138"/>
                </a:cubicBezTo>
                <a:cubicBezTo>
                  <a:pt x="47" y="139"/>
                  <a:pt x="47" y="139"/>
                  <a:pt x="48" y="139"/>
                </a:cubicBezTo>
                <a:cubicBezTo>
                  <a:pt x="50" y="139"/>
                  <a:pt x="49" y="139"/>
                  <a:pt x="51" y="140"/>
                </a:cubicBezTo>
                <a:cubicBezTo>
                  <a:pt x="52" y="141"/>
                  <a:pt x="55" y="144"/>
                  <a:pt x="57" y="143"/>
                </a:cubicBezTo>
                <a:cubicBezTo>
                  <a:pt x="57" y="143"/>
                  <a:pt x="57" y="143"/>
                  <a:pt x="56" y="143"/>
                </a:cubicBezTo>
                <a:cubicBezTo>
                  <a:pt x="56" y="142"/>
                  <a:pt x="56" y="142"/>
                  <a:pt x="56" y="142"/>
                </a:cubicBezTo>
                <a:cubicBezTo>
                  <a:pt x="56" y="142"/>
                  <a:pt x="55" y="142"/>
                  <a:pt x="55" y="142"/>
                </a:cubicBezTo>
                <a:cubicBezTo>
                  <a:pt x="54" y="141"/>
                  <a:pt x="54" y="141"/>
                  <a:pt x="54" y="140"/>
                </a:cubicBezTo>
                <a:cubicBezTo>
                  <a:pt x="54" y="140"/>
                  <a:pt x="55" y="140"/>
                  <a:pt x="55" y="141"/>
                </a:cubicBezTo>
                <a:cubicBezTo>
                  <a:pt x="57" y="142"/>
                  <a:pt x="56" y="140"/>
                  <a:pt x="59" y="143"/>
                </a:cubicBezTo>
                <a:cubicBezTo>
                  <a:pt x="60" y="143"/>
                  <a:pt x="60" y="144"/>
                  <a:pt x="61" y="143"/>
                </a:cubicBezTo>
                <a:cubicBezTo>
                  <a:pt x="62" y="143"/>
                  <a:pt x="62" y="143"/>
                  <a:pt x="64" y="144"/>
                </a:cubicBezTo>
                <a:cubicBezTo>
                  <a:pt x="64" y="144"/>
                  <a:pt x="65" y="144"/>
                  <a:pt x="66" y="144"/>
                </a:cubicBezTo>
                <a:cubicBezTo>
                  <a:pt x="66" y="143"/>
                  <a:pt x="65" y="144"/>
                  <a:pt x="65" y="142"/>
                </a:cubicBezTo>
                <a:cubicBezTo>
                  <a:pt x="66" y="142"/>
                  <a:pt x="68" y="145"/>
                  <a:pt x="70" y="145"/>
                </a:cubicBezTo>
                <a:cubicBezTo>
                  <a:pt x="70" y="144"/>
                  <a:pt x="70" y="144"/>
                  <a:pt x="69" y="144"/>
                </a:cubicBezTo>
                <a:cubicBezTo>
                  <a:pt x="71" y="144"/>
                  <a:pt x="70" y="145"/>
                  <a:pt x="72" y="145"/>
                </a:cubicBezTo>
                <a:cubicBezTo>
                  <a:pt x="73" y="145"/>
                  <a:pt x="72" y="144"/>
                  <a:pt x="74" y="145"/>
                </a:cubicBezTo>
                <a:cubicBezTo>
                  <a:pt x="77" y="147"/>
                  <a:pt x="79" y="149"/>
                  <a:pt x="81" y="151"/>
                </a:cubicBezTo>
                <a:cubicBezTo>
                  <a:pt x="83" y="153"/>
                  <a:pt x="84" y="156"/>
                  <a:pt x="84" y="157"/>
                </a:cubicBezTo>
                <a:cubicBezTo>
                  <a:pt x="85" y="157"/>
                  <a:pt x="84" y="157"/>
                  <a:pt x="85" y="157"/>
                </a:cubicBezTo>
                <a:cubicBezTo>
                  <a:pt x="85" y="157"/>
                  <a:pt x="84" y="157"/>
                  <a:pt x="85" y="156"/>
                </a:cubicBezTo>
                <a:cubicBezTo>
                  <a:pt x="85" y="158"/>
                  <a:pt x="85" y="158"/>
                  <a:pt x="85" y="160"/>
                </a:cubicBezTo>
                <a:cubicBezTo>
                  <a:pt x="86" y="162"/>
                  <a:pt x="85" y="164"/>
                  <a:pt x="84" y="166"/>
                </a:cubicBezTo>
                <a:cubicBezTo>
                  <a:pt x="83" y="168"/>
                  <a:pt x="83" y="168"/>
                  <a:pt x="83" y="168"/>
                </a:cubicBezTo>
                <a:cubicBezTo>
                  <a:pt x="82" y="168"/>
                  <a:pt x="82" y="168"/>
                  <a:pt x="82" y="169"/>
                </a:cubicBezTo>
                <a:cubicBezTo>
                  <a:pt x="80" y="170"/>
                  <a:pt x="82" y="170"/>
                  <a:pt x="79" y="172"/>
                </a:cubicBezTo>
                <a:cubicBezTo>
                  <a:pt x="78" y="173"/>
                  <a:pt x="78" y="173"/>
                  <a:pt x="78" y="173"/>
                </a:cubicBezTo>
                <a:cubicBezTo>
                  <a:pt x="76" y="174"/>
                  <a:pt x="78" y="174"/>
                  <a:pt x="75" y="175"/>
                </a:cubicBezTo>
                <a:cubicBezTo>
                  <a:pt x="75" y="175"/>
                  <a:pt x="74" y="175"/>
                  <a:pt x="74" y="175"/>
                </a:cubicBezTo>
                <a:cubicBezTo>
                  <a:pt x="73" y="175"/>
                  <a:pt x="73" y="175"/>
                  <a:pt x="72" y="175"/>
                </a:cubicBezTo>
                <a:cubicBezTo>
                  <a:pt x="72" y="175"/>
                  <a:pt x="72" y="176"/>
                  <a:pt x="72" y="175"/>
                </a:cubicBezTo>
                <a:cubicBezTo>
                  <a:pt x="72" y="174"/>
                  <a:pt x="72" y="175"/>
                  <a:pt x="72" y="175"/>
                </a:cubicBezTo>
                <a:cubicBezTo>
                  <a:pt x="71" y="175"/>
                  <a:pt x="71" y="175"/>
                  <a:pt x="71" y="175"/>
                </a:cubicBezTo>
                <a:cubicBezTo>
                  <a:pt x="70" y="175"/>
                  <a:pt x="70" y="175"/>
                  <a:pt x="69" y="175"/>
                </a:cubicBezTo>
                <a:cubicBezTo>
                  <a:pt x="68" y="177"/>
                  <a:pt x="68" y="176"/>
                  <a:pt x="66" y="176"/>
                </a:cubicBezTo>
                <a:cubicBezTo>
                  <a:pt x="65" y="177"/>
                  <a:pt x="65" y="177"/>
                  <a:pt x="64" y="177"/>
                </a:cubicBezTo>
                <a:cubicBezTo>
                  <a:pt x="63" y="177"/>
                  <a:pt x="63" y="177"/>
                  <a:pt x="62" y="177"/>
                </a:cubicBezTo>
                <a:cubicBezTo>
                  <a:pt x="59" y="177"/>
                  <a:pt x="55" y="176"/>
                  <a:pt x="52" y="174"/>
                </a:cubicBezTo>
                <a:cubicBezTo>
                  <a:pt x="52" y="173"/>
                  <a:pt x="51" y="173"/>
                  <a:pt x="50" y="172"/>
                </a:cubicBezTo>
                <a:cubicBezTo>
                  <a:pt x="48" y="171"/>
                  <a:pt x="47" y="170"/>
                  <a:pt x="45" y="169"/>
                </a:cubicBezTo>
                <a:cubicBezTo>
                  <a:pt x="44" y="168"/>
                  <a:pt x="43" y="168"/>
                  <a:pt x="43" y="167"/>
                </a:cubicBezTo>
                <a:cubicBezTo>
                  <a:pt x="40" y="165"/>
                  <a:pt x="41" y="166"/>
                  <a:pt x="38" y="164"/>
                </a:cubicBezTo>
                <a:cubicBezTo>
                  <a:pt x="37" y="163"/>
                  <a:pt x="37" y="163"/>
                  <a:pt x="37" y="162"/>
                </a:cubicBezTo>
                <a:cubicBezTo>
                  <a:pt x="36" y="161"/>
                  <a:pt x="35" y="160"/>
                  <a:pt x="34" y="159"/>
                </a:cubicBezTo>
                <a:cubicBezTo>
                  <a:pt x="32" y="157"/>
                  <a:pt x="32" y="157"/>
                  <a:pt x="32" y="157"/>
                </a:cubicBezTo>
                <a:cubicBezTo>
                  <a:pt x="23" y="149"/>
                  <a:pt x="19" y="146"/>
                  <a:pt x="12" y="136"/>
                </a:cubicBezTo>
                <a:cubicBezTo>
                  <a:pt x="5" y="122"/>
                  <a:pt x="5" y="122"/>
                  <a:pt x="5" y="122"/>
                </a:cubicBezTo>
                <a:cubicBezTo>
                  <a:pt x="4" y="120"/>
                  <a:pt x="2" y="114"/>
                  <a:pt x="2" y="113"/>
                </a:cubicBezTo>
                <a:cubicBezTo>
                  <a:pt x="3" y="113"/>
                  <a:pt x="3" y="113"/>
                  <a:pt x="3" y="113"/>
                </a:cubicBezTo>
                <a:cubicBezTo>
                  <a:pt x="3" y="112"/>
                  <a:pt x="3" y="112"/>
                  <a:pt x="2" y="110"/>
                </a:cubicBezTo>
                <a:cubicBezTo>
                  <a:pt x="2" y="110"/>
                  <a:pt x="3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1" y="110"/>
                  <a:pt x="1" y="107"/>
                  <a:pt x="1" y="106"/>
                </a:cubicBezTo>
                <a:cubicBezTo>
                  <a:pt x="1" y="102"/>
                  <a:pt x="0" y="98"/>
                  <a:pt x="0" y="94"/>
                </a:cubicBezTo>
                <a:cubicBezTo>
                  <a:pt x="0" y="93"/>
                  <a:pt x="0" y="88"/>
                  <a:pt x="1" y="88"/>
                </a:cubicBezTo>
                <a:cubicBezTo>
                  <a:pt x="1" y="89"/>
                  <a:pt x="1" y="89"/>
                  <a:pt x="1" y="90"/>
                </a:cubicBezTo>
                <a:cubicBezTo>
                  <a:pt x="1" y="91"/>
                  <a:pt x="1" y="91"/>
                  <a:pt x="1" y="91"/>
                </a:cubicBezTo>
                <a:cubicBezTo>
                  <a:pt x="1" y="92"/>
                  <a:pt x="1" y="92"/>
                  <a:pt x="1" y="93"/>
                </a:cubicBezTo>
                <a:cubicBezTo>
                  <a:pt x="1" y="93"/>
                  <a:pt x="1" y="94"/>
                  <a:pt x="1" y="95"/>
                </a:cubicBezTo>
                <a:cubicBezTo>
                  <a:pt x="2" y="97"/>
                  <a:pt x="1" y="100"/>
                  <a:pt x="2" y="102"/>
                </a:cubicBezTo>
                <a:cubicBezTo>
                  <a:pt x="2" y="103"/>
                  <a:pt x="2" y="105"/>
                  <a:pt x="3" y="106"/>
                </a:cubicBezTo>
                <a:cubicBezTo>
                  <a:pt x="3" y="110"/>
                  <a:pt x="4" y="111"/>
                  <a:pt x="4" y="113"/>
                </a:cubicBezTo>
                <a:cubicBezTo>
                  <a:pt x="5" y="115"/>
                  <a:pt x="5" y="115"/>
                  <a:pt x="5" y="115"/>
                </a:cubicBezTo>
                <a:cubicBezTo>
                  <a:pt x="5" y="117"/>
                  <a:pt x="6" y="116"/>
                  <a:pt x="7" y="118"/>
                </a:cubicBezTo>
                <a:cubicBezTo>
                  <a:pt x="7" y="119"/>
                  <a:pt x="7" y="121"/>
                  <a:pt x="8" y="122"/>
                </a:cubicBezTo>
                <a:cubicBezTo>
                  <a:pt x="9" y="121"/>
                  <a:pt x="8" y="121"/>
                  <a:pt x="8" y="120"/>
                </a:cubicBezTo>
                <a:cubicBezTo>
                  <a:pt x="7" y="118"/>
                  <a:pt x="6" y="115"/>
                  <a:pt x="6" y="112"/>
                </a:cubicBezTo>
                <a:cubicBezTo>
                  <a:pt x="5" y="111"/>
                  <a:pt x="5" y="110"/>
                  <a:pt x="4" y="109"/>
                </a:cubicBezTo>
                <a:cubicBezTo>
                  <a:pt x="3" y="105"/>
                  <a:pt x="3" y="105"/>
                  <a:pt x="3" y="105"/>
                </a:cubicBezTo>
                <a:cubicBezTo>
                  <a:pt x="3" y="105"/>
                  <a:pt x="3" y="102"/>
                  <a:pt x="3" y="101"/>
                </a:cubicBezTo>
                <a:cubicBezTo>
                  <a:pt x="3" y="99"/>
                  <a:pt x="3" y="97"/>
                  <a:pt x="3" y="95"/>
                </a:cubicBezTo>
                <a:cubicBezTo>
                  <a:pt x="3" y="94"/>
                  <a:pt x="2" y="94"/>
                  <a:pt x="2" y="93"/>
                </a:cubicBezTo>
                <a:cubicBezTo>
                  <a:pt x="2" y="92"/>
                  <a:pt x="3" y="92"/>
                  <a:pt x="3" y="91"/>
                </a:cubicBezTo>
                <a:cubicBezTo>
                  <a:pt x="3" y="83"/>
                  <a:pt x="3" y="83"/>
                  <a:pt x="3" y="83"/>
                </a:cubicBezTo>
                <a:cubicBezTo>
                  <a:pt x="3" y="81"/>
                  <a:pt x="4" y="78"/>
                  <a:pt x="4" y="77"/>
                </a:cubicBezTo>
                <a:cubicBezTo>
                  <a:pt x="4" y="75"/>
                  <a:pt x="4" y="76"/>
                  <a:pt x="5" y="74"/>
                </a:cubicBezTo>
                <a:cubicBezTo>
                  <a:pt x="5" y="72"/>
                  <a:pt x="5" y="73"/>
                  <a:pt x="5" y="72"/>
                </a:cubicBezTo>
                <a:cubicBezTo>
                  <a:pt x="6" y="71"/>
                  <a:pt x="6" y="71"/>
                  <a:pt x="6" y="70"/>
                </a:cubicBezTo>
                <a:cubicBezTo>
                  <a:pt x="6" y="68"/>
                  <a:pt x="6" y="68"/>
                  <a:pt x="6" y="68"/>
                </a:cubicBezTo>
                <a:cubicBezTo>
                  <a:pt x="7" y="66"/>
                  <a:pt x="8" y="66"/>
                  <a:pt x="8" y="64"/>
                </a:cubicBezTo>
                <a:cubicBezTo>
                  <a:pt x="8" y="64"/>
                  <a:pt x="8" y="64"/>
                  <a:pt x="7" y="64"/>
                </a:cubicBezTo>
                <a:cubicBezTo>
                  <a:pt x="7" y="63"/>
                  <a:pt x="8" y="64"/>
                  <a:pt x="8" y="63"/>
                </a:cubicBezTo>
                <a:cubicBezTo>
                  <a:pt x="8" y="64"/>
                  <a:pt x="8" y="63"/>
                  <a:pt x="9" y="64"/>
                </a:cubicBezTo>
                <a:cubicBezTo>
                  <a:pt x="9" y="62"/>
                  <a:pt x="8" y="63"/>
                  <a:pt x="9" y="61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3"/>
                  <a:pt x="12" y="51"/>
                  <a:pt x="13" y="50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7"/>
                  <a:pt x="14" y="47"/>
                  <a:pt x="14" y="47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9"/>
                  <a:pt x="14" y="48"/>
                  <a:pt x="14" y="49"/>
                </a:cubicBezTo>
                <a:cubicBezTo>
                  <a:pt x="14" y="51"/>
                  <a:pt x="14" y="51"/>
                  <a:pt x="14" y="51"/>
                </a:cubicBezTo>
                <a:cubicBezTo>
                  <a:pt x="13" y="51"/>
                  <a:pt x="14" y="51"/>
                  <a:pt x="13" y="52"/>
                </a:cubicBezTo>
                <a:cubicBezTo>
                  <a:pt x="13" y="52"/>
                  <a:pt x="13" y="52"/>
                  <a:pt x="13" y="53"/>
                </a:cubicBezTo>
                <a:cubicBezTo>
                  <a:pt x="12" y="53"/>
                  <a:pt x="12" y="53"/>
                  <a:pt x="12" y="54"/>
                </a:cubicBezTo>
                <a:cubicBezTo>
                  <a:pt x="12" y="55"/>
                  <a:pt x="11" y="55"/>
                  <a:pt x="12" y="56"/>
                </a:cubicBezTo>
                <a:cubicBezTo>
                  <a:pt x="13" y="55"/>
                  <a:pt x="13" y="54"/>
                  <a:pt x="13" y="53"/>
                </a:cubicBezTo>
                <a:cubicBezTo>
                  <a:pt x="14" y="52"/>
                  <a:pt x="14" y="52"/>
                  <a:pt x="14" y="51"/>
                </a:cubicBezTo>
                <a:cubicBezTo>
                  <a:pt x="15" y="50"/>
                  <a:pt x="16" y="47"/>
                  <a:pt x="17" y="46"/>
                </a:cubicBezTo>
                <a:cubicBezTo>
                  <a:pt x="17" y="48"/>
                  <a:pt x="16" y="51"/>
                  <a:pt x="15" y="53"/>
                </a:cubicBezTo>
                <a:cubicBezTo>
                  <a:pt x="15" y="53"/>
                  <a:pt x="14" y="53"/>
                  <a:pt x="14" y="54"/>
                </a:cubicBezTo>
                <a:cubicBezTo>
                  <a:pt x="14" y="55"/>
                  <a:pt x="15" y="54"/>
                  <a:pt x="15" y="55"/>
                </a:cubicBezTo>
                <a:cubicBezTo>
                  <a:pt x="15" y="57"/>
                  <a:pt x="14" y="57"/>
                  <a:pt x="14" y="58"/>
                </a:cubicBezTo>
                <a:cubicBezTo>
                  <a:pt x="14" y="59"/>
                  <a:pt x="14" y="59"/>
                  <a:pt x="14" y="59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57"/>
                  <a:pt x="15" y="57"/>
                  <a:pt x="15" y="57"/>
                </a:cubicBezTo>
                <a:cubicBezTo>
                  <a:pt x="16" y="54"/>
                  <a:pt x="16" y="54"/>
                  <a:pt x="16" y="54"/>
                </a:cubicBezTo>
                <a:cubicBezTo>
                  <a:pt x="17" y="53"/>
                  <a:pt x="17" y="52"/>
                  <a:pt x="18" y="52"/>
                </a:cubicBezTo>
                <a:cubicBezTo>
                  <a:pt x="18" y="52"/>
                  <a:pt x="18" y="53"/>
                  <a:pt x="17" y="54"/>
                </a:cubicBezTo>
                <a:cubicBezTo>
                  <a:pt x="17" y="55"/>
                  <a:pt x="17" y="56"/>
                  <a:pt x="17" y="56"/>
                </a:cubicBezTo>
                <a:cubicBezTo>
                  <a:pt x="16" y="57"/>
                  <a:pt x="15" y="58"/>
                  <a:pt x="15" y="60"/>
                </a:cubicBezTo>
                <a:cubicBezTo>
                  <a:pt x="15" y="61"/>
                  <a:pt x="15" y="60"/>
                  <a:pt x="16" y="61"/>
                </a:cubicBezTo>
                <a:cubicBezTo>
                  <a:pt x="16" y="61"/>
                  <a:pt x="16" y="60"/>
                  <a:pt x="16" y="59"/>
                </a:cubicBezTo>
                <a:cubicBezTo>
                  <a:pt x="17" y="59"/>
                  <a:pt x="16" y="59"/>
                  <a:pt x="16" y="59"/>
                </a:cubicBezTo>
                <a:cubicBezTo>
                  <a:pt x="17" y="58"/>
                  <a:pt x="18" y="58"/>
                  <a:pt x="17" y="56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6"/>
                  <a:pt x="17" y="56"/>
                  <a:pt x="17" y="56"/>
                </a:cubicBezTo>
                <a:cubicBezTo>
                  <a:pt x="18" y="55"/>
                  <a:pt x="18" y="55"/>
                  <a:pt x="18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3"/>
                  <a:pt x="19" y="53"/>
                  <a:pt x="20" y="52"/>
                </a:cubicBezTo>
                <a:cubicBezTo>
                  <a:pt x="20" y="52"/>
                  <a:pt x="20" y="52"/>
                  <a:pt x="21" y="52"/>
                </a:cubicBezTo>
                <a:cubicBezTo>
                  <a:pt x="21" y="53"/>
                  <a:pt x="20" y="53"/>
                  <a:pt x="20" y="55"/>
                </a:cubicBezTo>
                <a:cubicBezTo>
                  <a:pt x="20" y="56"/>
                  <a:pt x="19" y="56"/>
                  <a:pt x="19" y="57"/>
                </a:cubicBezTo>
                <a:cubicBezTo>
                  <a:pt x="18" y="59"/>
                  <a:pt x="17" y="60"/>
                  <a:pt x="17" y="63"/>
                </a:cubicBezTo>
                <a:cubicBezTo>
                  <a:pt x="16" y="65"/>
                  <a:pt x="15" y="66"/>
                  <a:pt x="15" y="68"/>
                </a:cubicBezTo>
                <a:cubicBezTo>
                  <a:pt x="15" y="70"/>
                  <a:pt x="15" y="69"/>
                  <a:pt x="14" y="70"/>
                </a:cubicBezTo>
                <a:cubicBezTo>
                  <a:pt x="14" y="70"/>
                  <a:pt x="14" y="75"/>
                  <a:pt x="14" y="75"/>
                </a:cubicBezTo>
                <a:cubicBezTo>
                  <a:pt x="15" y="75"/>
                  <a:pt x="15" y="74"/>
                  <a:pt x="15" y="73"/>
                </a:cubicBezTo>
                <a:cubicBezTo>
                  <a:pt x="15" y="72"/>
                  <a:pt x="16" y="70"/>
                  <a:pt x="17" y="68"/>
                </a:cubicBezTo>
                <a:cubicBezTo>
                  <a:pt x="18" y="64"/>
                  <a:pt x="18" y="64"/>
                  <a:pt x="18" y="64"/>
                </a:cubicBezTo>
                <a:cubicBezTo>
                  <a:pt x="18" y="62"/>
                  <a:pt x="19" y="60"/>
                  <a:pt x="20" y="59"/>
                </a:cubicBezTo>
                <a:cubicBezTo>
                  <a:pt x="20" y="57"/>
                  <a:pt x="21" y="56"/>
                  <a:pt x="22" y="55"/>
                </a:cubicBezTo>
                <a:cubicBezTo>
                  <a:pt x="22" y="54"/>
                  <a:pt x="24" y="51"/>
                  <a:pt x="24" y="50"/>
                </a:cubicBezTo>
                <a:cubicBezTo>
                  <a:pt x="25" y="49"/>
                  <a:pt x="25" y="49"/>
                  <a:pt x="25" y="49"/>
                </a:cubicBezTo>
                <a:cubicBezTo>
                  <a:pt x="25" y="49"/>
                  <a:pt x="26" y="48"/>
                  <a:pt x="26" y="47"/>
                </a:cubicBezTo>
                <a:cubicBezTo>
                  <a:pt x="26" y="48"/>
                  <a:pt x="26" y="48"/>
                  <a:pt x="26" y="48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3"/>
                  <a:pt x="24" y="53"/>
                  <a:pt x="24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2" y="55"/>
                  <a:pt x="21" y="57"/>
                  <a:pt x="20" y="59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2"/>
                  <a:pt x="19" y="62"/>
                  <a:pt x="20" y="62"/>
                </a:cubicBezTo>
                <a:cubicBezTo>
                  <a:pt x="20" y="61"/>
                  <a:pt x="20" y="63"/>
                  <a:pt x="20" y="61"/>
                </a:cubicBezTo>
                <a:cubicBezTo>
                  <a:pt x="21" y="60"/>
                  <a:pt x="21" y="58"/>
                  <a:pt x="22" y="57"/>
                </a:cubicBezTo>
                <a:cubicBezTo>
                  <a:pt x="23" y="60"/>
                  <a:pt x="21" y="61"/>
                  <a:pt x="20" y="64"/>
                </a:cubicBezTo>
                <a:cubicBezTo>
                  <a:pt x="20" y="64"/>
                  <a:pt x="20" y="65"/>
                  <a:pt x="20" y="65"/>
                </a:cubicBezTo>
                <a:cubicBezTo>
                  <a:pt x="20" y="66"/>
                  <a:pt x="20" y="66"/>
                  <a:pt x="20" y="67"/>
                </a:cubicBezTo>
                <a:cubicBezTo>
                  <a:pt x="20" y="68"/>
                  <a:pt x="20" y="67"/>
                  <a:pt x="19" y="68"/>
                </a:cubicBezTo>
                <a:cubicBezTo>
                  <a:pt x="19" y="69"/>
                  <a:pt x="19" y="70"/>
                  <a:pt x="19" y="70"/>
                </a:cubicBezTo>
                <a:cubicBezTo>
                  <a:pt x="20" y="69"/>
                  <a:pt x="20" y="68"/>
                  <a:pt x="20" y="67"/>
                </a:cubicBezTo>
                <a:cubicBezTo>
                  <a:pt x="20" y="66"/>
                  <a:pt x="21" y="66"/>
                  <a:pt x="21" y="65"/>
                </a:cubicBezTo>
                <a:cubicBezTo>
                  <a:pt x="21" y="63"/>
                  <a:pt x="22" y="63"/>
                  <a:pt x="23" y="61"/>
                </a:cubicBezTo>
                <a:cubicBezTo>
                  <a:pt x="23" y="61"/>
                  <a:pt x="23" y="61"/>
                  <a:pt x="23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4" y="61"/>
                  <a:pt x="23" y="60"/>
                  <a:pt x="24" y="61"/>
                </a:cubicBezTo>
                <a:cubicBezTo>
                  <a:pt x="24" y="60"/>
                  <a:pt x="24" y="60"/>
                  <a:pt x="25" y="59"/>
                </a:cubicBezTo>
                <a:cubicBezTo>
                  <a:pt x="25" y="58"/>
                  <a:pt x="25" y="58"/>
                  <a:pt x="26" y="57"/>
                </a:cubicBezTo>
                <a:cubicBezTo>
                  <a:pt x="27" y="56"/>
                  <a:pt x="27" y="55"/>
                  <a:pt x="28" y="53"/>
                </a:cubicBezTo>
                <a:cubicBezTo>
                  <a:pt x="31" y="48"/>
                  <a:pt x="31" y="48"/>
                  <a:pt x="31" y="48"/>
                </a:cubicBezTo>
                <a:cubicBezTo>
                  <a:pt x="32" y="47"/>
                  <a:pt x="32" y="47"/>
                  <a:pt x="33" y="47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5"/>
                  <a:pt x="33" y="46"/>
                  <a:pt x="33" y="46"/>
                </a:cubicBezTo>
                <a:cubicBezTo>
                  <a:pt x="33" y="45"/>
                  <a:pt x="33" y="46"/>
                  <a:pt x="33" y="45"/>
                </a:cubicBezTo>
                <a:cubicBezTo>
                  <a:pt x="34" y="44"/>
                  <a:pt x="33" y="45"/>
                  <a:pt x="35" y="44"/>
                </a:cubicBezTo>
                <a:cubicBezTo>
                  <a:pt x="36" y="43"/>
                  <a:pt x="36" y="43"/>
                  <a:pt x="37" y="41"/>
                </a:cubicBezTo>
                <a:cubicBezTo>
                  <a:pt x="37" y="41"/>
                  <a:pt x="37" y="41"/>
                  <a:pt x="38" y="40"/>
                </a:cubicBezTo>
                <a:cubicBezTo>
                  <a:pt x="39" y="39"/>
                  <a:pt x="39" y="39"/>
                  <a:pt x="39" y="39"/>
                </a:cubicBezTo>
                <a:cubicBezTo>
                  <a:pt x="39" y="38"/>
                  <a:pt x="40" y="37"/>
                  <a:pt x="41" y="37"/>
                </a:cubicBezTo>
                <a:cubicBezTo>
                  <a:pt x="41" y="36"/>
                  <a:pt x="41" y="36"/>
                  <a:pt x="41" y="36"/>
                </a:cubicBezTo>
                <a:cubicBezTo>
                  <a:pt x="42" y="36"/>
                  <a:pt x="41" y="36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6"/>
                  <a:pt x="44" y="35"/>
                  <a:pt x="44" y="34"/>
                </a:cubicBezTo>
                <a:cubicBezTo>
                  <a:pt x="46" y="33"/>
                  <a:pt x="46" y="32"/>
                  <a:pt x="48" y="31"/>
                </a:cubicBezTo>
                <a:cubicBezTo>
                  <a:pt x="48" y="31"/>
                  <a:pt x="49" y="30"/>
                  <a:pt x="50" y="30"/>
                </a:cubicBezTo>
                <a:cubicBezTo>
                  <a:pt x="54" y="26"/>
                  <a:pt x="52" y="29"/>
                  <a:pt x="56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8" y="25"/>
                  <a:pt x="59" y="24"/>
                  <a:pt x="61" y="24"/>
                </a:cubicBezTo>
                <a:cubicBezTo>
                  <a:pt x="63" y="23"/>
                  <a:pt x="63" y="23"/>
                  <a:pt x="66" y="22"/>
                </a:cubicBezTo>
                <a:cubicBezTo>
                  <a:pt x="67" y="21"/>
                  <a:pt x="71" y="20"/>
                  <a:pt x="72" y="19"/>
                </a:cubicBezTo>
                <a:cubicBezTo>
                  <a:pt x="76" y="18"/>
                  <a:pt x="76" y="18"/>
                  <a:pt x="76" y="18"/>
                </a:cubicBezTo>
                <a:cubicBezTo>
                  <a:pt x="77" y="17"/>
                  <a:pt x="78" y="17"/>
                  <a:pt x="78" y="17"/>
                </a:cubicBezTo>
                <a:cubicBezTo>
                  <a:pt x="78" y="16"/>
                  <a:pt x="77" y="16"/>
                  <a:pt x="77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6"/>
                  <a:pt x="77" y="16"/>
                  <a:pt x="77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80" y="15"/>
                  <a:pt x="79" y="15"/>
                  <a:pt x="79" y="14"/>
                </a:cubicBezTo>
                <a:cubicBezTo>
                  <a:pt x="83" y="13"/>
                  <a:pt x="83" y="13"/>
                  <a:pt x="84" y="14"/>
                </a:cubicBezTo>
                <a:cubicBezTo>
                  <a:pt x="85" y="12"/>
                  <a:pt x="87" y="13"/>
                  <a:pt x="89" y="12"/>
                </a:cubicBezTo>
                <a:cubicBezTo>
                  <a:pt x="93" y="12"/>
                  <a:pt x="101" y="12"/>
                  <a:pt x="105" y="13"/>
                </a:cubicBezTo>
                <a:cubicBezTo>
                  <a:pt x="107" y="13"/>
                  <a:pt x="109" y="14"/>
                  <a:pt x="110" y="14"/>
                </a:cubicBezTo>
                <a:cubicBezTo>
                  <a:pt x="111" y="15"/>
                  <a:pt x="113" y="15"/>
                  <a:pt x="114" y="15"/>
                </a:cubicBezTo>
                <a:cubicBezTo>
                  <a:pt x="115" y="16"/>
                  <a:pt x="116" y="16"/>
                  <a:pt x="117" y="16"/>
                </a:cubicBezTo>
                <a:cubicBezTo>
                  <a:pt x="118" y="17"/>
                  <a:pt x="119" y="17"/>
                  <a:pt x="121" y="17"/>
                </a:cubicBezTo>
                <a:cubicBezTo>
                  <a:pt x="121" y="18"/>
                  <a:pt x="123" y="18"/>
                  <a:pt x="124" y="18"/>
                </a:cubicBezTo>
                <a:cubicBezTo>
                  <a:pt x="125" y="19"/>
                  <a:pt x="128" y="20"/>
                  <a:pt x="130" y="21"/>
                </a:cubicBezTo>
                <a:cubicBezTo>
                  <a:pt x="131" y="22"/>
                  <a:pt x="133" y="23"/>
                  <a:pt x="133" y="23"/>
                </a:cubicBezTo>
                <a:cubicBezTo>
                  <a:pt x="134" y="24"/>
                  <a:pt x="137" y="25"/>
                  <a:pt x="139" y="27"/>
                </a:cubicBezTo>
                <a:cubicBezTo>
                  <a:pt x="141" y="28"/>
                  <a:pt x="141" y="28"/>
                  <a:pt x="141" y="28"/>
                </a:cubicBezTo>
                <a:cubicBezTo>
                  <a:pt x="141" y="28"/>
                  <a:pt x="142" y="29"/>
                  <a:pt x="142" y="29"/>
                </a:cubicBezTo>
                <a:cubicBezTo>
                  <a:pt x="144" y="31"/>
                  <a:pt x="145" y="31"/>
                  <a:pt x="147" y="33"/>
                </a:cubicBezTo>
                <a:cubicBezTo>
                  <a:pt x="148" y="34"/>
                  <a:pt x="148" y="34"/>
                  <a:pt x="149" y="34"/>
                </a:cubicBezTo>
                <a:cubicBezTo>
                  <a:pt x="149" y="35"/>
                  <a:pt x="149" y="35"/>
                  <a:pt x="150" y="35"/>
                </a:cubicBezTo>
                <a:cubicBezTo>
                  <a:pt x="152" y="37"/>
                  <a:pt x="152" y="37"/>
                  <a:pt x="152" y="37"/>
                </a:cubicBezTo>
                <a:cubicBezTo>
                  <a:pt x="153" y="37"/>
                  <a:pt x="151" y="38"/>
                  <a:pt x="152" y="37"/>
                </a:cubicBezTo>
                <a:cubicBezTo>
                  <a:pt x="153" y="37"/>
                  <a:pt x="152" y="37"/>
                  <a:pt x="153" y="37"/>
                </a:cubicBezTo>
                <a:cubicBezTo>
                  <a:pt x="154" y="38"/>
                  <a:pt x="154" y="38"/>
                  <a:pt x="154" y="38"/>
                </a:cubicBezTo>
                <a:cubicBezTo>
                  <a:pt x="153" y="38"/>
                  <a:pt x="154" y="38"/>
                  <a:pt x="153" y="38"/>
                </a:cubicBezTo>
                <a:cubicBezTo>
                  <a:pt x="153" y="38"/>
                  <a:pt x="153" y="37"/>
                  <a:pt x="152" y="37"/>
                </a:cubicBezTo>
                <a:cubicBezTo>
                  <a:pt x="152" y="38"/>
                  <a:pt x="152" y="38"/>
                  <a:pt x="153" y="38"/>
                </a:cubicBezTo>
                <a:cubicBezTo>
                  <a:pt x="153" y="39"/>
                  <a:pt x="153" y="39"/>
                  <a:pt x="153" y="39"/>
                </a:cubicBezTo>
                <a:cubicBezTo>
                  <a:pt x="154" y="40"/>
                  <a:pt x="155" y="40"/>
                  <a:pt x="155" y="42"/>
                </a:cubicBezTo>
                <a:cubicBezTo>
                  <a:pt x="157" y="42"/>
                  <a:pt x="157" y="42"/>
                  <a:pt x="157" y="42"/>
                </a:cubicBezTo>
                <a:cubicBezTo>
                  <a:pt x="157" y="43"/>
                  <a:pt x="158" y="44"/>
                  <a:pt x="159" y="45"/>
                </a:cubicBezTo>
                <a:cubicBezTo>
                  <a:pt x="159" y="46"/>
                  <a:pt x="159" y="46"/>
                  <a:pt x="159" y="46"/>
                </a:cubicBezTo>
                <a:cubicBezTo>
                  <a:pt x="160" y="47"/>
                  <a:pt x="160" y="48"/>
                  <a:pt x="161" y="49"/>
                </a:cubicBezTo>
                <a:cubicBezTo>
                  <a:pt x="161" y="47"/>
                  <a:pt x="160" y="46"/>
                  <a:pt x="160" y="45"/>
                </a:cubicBezTo>
                <a:cubicBezTo>
                  <a:pt x="155" y="37"/>
                  <a:pt x="155" y="37"/>
                  <a:pt x="155" y="37"/>
                </a:cubicBezTo>
                <a:cubicBezTo>
                  <a:pt x="154" y="36"/>
                  <a:pt x="153" y="36"/>
                  <a:pt x="153" y="35"/>
                </a:cubicBezTo>
                <a:cubicBezTo>
                  <a:pt x="150" y="31"/>
                  <a:pt x="150" y="31"/>
                  <a:pt x="150" y="31"/>
                </a:cubicBezTo>
                <a:cubicBezTo>
                  <a:pt x="149" y="30"/>
                  <a:pt x="147" y="30"/>
                  <a:pt x="146" y="28"/>
                </a:cubicBezTo>
                <a:cubicBezTo>
                  <a:pt x="148" y="29"/>
                  <a:pt x="147" y="30"/>
                  <a:pt x="148" y="29"/>
                </a:cubicBezTo>
                <a:cubicBezTo>
                  <a:pt x="148" y="28"/>
                  <a:pt x="145" y="27"/>
                  <a:pt x="144" y="25"/>
                </a:cubicBezTo>
                <a:cubicBezTo>
                  <a:pt x="143" y="24"/>
                  <a:pt x="141" y="23"/>
                  <a:pt x="140" y="22"/>
                </a:cubicBezTo>
                <a:cubicBezTo>
                  <a:pt x="139" y="22"/>
                  <a:pt x="138" y="21"/>
                  <a:pt x="137" y="21"/>
                </a:cubicBezTo>
                <a:cubicBezTo>
                  <a:pt x="136" y="20"/>
                  <a:pt x="134" y="19"/>
                  <a:pt x="133" y="18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3" y="17"/>
                  <a:pt x="132" y="17"/>
                  <a:pt x="131" y="17"/>
                </a:cubicBezTo>
                <a:cubicBezTo>
                  <a:pt x="131" y="17"/>
                  <a:pt x="131" y="17"/>
                  <a:pt x="131" y="17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2" y="16"/>
                  <a:pt x="132" y="16"/>
                  <a:pt x="132" y="16"/>
                </a:cubicBezTo>
                <a:cubicBezTo>
                  <a:pt x="133" y="17"/>
                  <a:pt x="132" y="16"/>
                  <a:pt x="133" y="17"/>
                </a:cubicBezTo>
                <a:cubicBezTo>
                  <a:pt x="135" y="18"/>
                  <a:pt x="133" y="18"/>
                  <a:pt x="135" y="18"/>
                </a:cubicBezTo>
                <a:cubicBezTo>
                  <a:pt x="136" y="19"/>
                  <a:pt x="136" y="18"/>
                  <a:pt x="137" y="19"/>
                </a:cubicBezTo>
                <a:cubicBezTo>
                  <a:pt x="138" y="20"/>
                  <a:pt x="138" y="20"/>
                  <a:pt x="139" y="20"/>
                </a:cubicBezTo>
                <a:cubicBezTo>
                  <a:pt x="139" y="19"/>
                  <a:pt x="139" y="19"/>
                  <a:pt x="139" y="19"/>
                </a:cubicBezTo>
                <a:cubicBezTo>
                  <a:pt x="140" y="19"/>
                  <a:pt x="140" y="19"/>
                  <a:pt x="140" y="19"/>
                </a:cubicBezTo>
                <a:cubicBezTo>
                  <a:pt x="140" y="20"/>
                  <a:pt x="140" y="19"/>
                  <a:pt x="140" y="20"/>
                </a:cubicBezTo>
                <a:cubicBezTo>
                  <a:pt x="139" y="20"/>
                  <a:pt x="139" y="20"/>
                  <a:pt x="139" y="20"/>
                </a:cubicBezTo>
                <a:cubicBezTo>
                  <a:pt x="139" y="20"/>
                  <a:pt x="139" y="20"/>
                  <a:pt x="139" y="20"/>
                </a:cubicBezTo>
                <a:cubicBezTo>
                  <a:pt x="140" y="20"/>
                  <a:pt x="141" y="21"/>
                  <a:pt x="141" y="21"/>
                </a:cubicBezTo>
                <a:cubicBezTo>
                  <a:pt x="142" y="22"/>
                  <a:pt x="142" y="22"/>
                  <a:pt x="143" y="22"/>
                </a:cubicBezTo>
                <a:cubicBezTo>
                  <a:pt x="144" y="23"/>
                  <a:pt x="144" y="22"/>
                  <a:pt x="145" y="23"/>
                </a:cubicBezTo>
                <a:cubicBezTo>
                  <a:pt x="146" y="24"/>
                  <a:pt x="146" y="23"/>
                  <a:pt x="146" y="24"/>
                </a:cubicBezTo>
                <a:cubicBezTo>
                  <a:pt x="147" y="24"/>
                  <a:pt x="147" y="24"/>
                  <a:pt x="147" y="25"/>
                </a:cubicBezTo>
                <a:cubicBezTo>
                  <a:pt x="148" y="25"/>
                  <a:pt x="148" y="25"/>
                  <a:pt x="149" y="25"/>
                </a:cubicBezTo>
                <a:cubicBezTo>
                  <a:pt x="149" y="25"/>
                  <a:pt x="149" y="25"/>
                  <a:pt x="149" y="25"/>
                </a:cubicBezTo>
                <a:cubicBezTo>
                  <a:pt x="151" y="24"/>
                  <a:pt x="148" y="25"/>
                  <a:pt x="150" y="24"/>
                </a:cubicBezTo>
                <a:cubicBezTo>
                  <a:pt x="150" y="25"/>
                  <a:pt x="150" y="25"/>
                  <a:pt x="150" y="25"/>
                </a:cubicBezTo>
                <a:cubicBezTo>
                  <a:pt x="150" y="25"/>
                  <a:pt x="150" y="25"/>
                  <a:pt x="150" y="25"/>
                </a:cubicBezTo>
                <a:cubicBezTo>
                  <a:pt x="150" y="25"/>
                  <a:pt x="150" y="25"/>
                  <a:pt x="150" y="25"/>
                </a:cubicBezTo>
                <a:cubicBezTo>
                  <a:pt x="151" y="26"/>
                  <a:pt x="151" y="26"/>
                  <a:pt x="151" y="26"/>
                </a:cubicBezTo>
                <a:cubicBezTo>
                  <a:pt x="151" y="26"/>
                  <a:pt x="151" y="26"/>
                  <a:pt x="151" y="26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52" y="26"/>
                  <a:pt x="152" y="26"/>
                  <a:pt x="151" y="25"/>
                </a:cubicBezTo>
                <a:cubicBezTo>
                  <a:pt x="151" y="24"/>
                  <a:pt x="151" y="24"/>
                  <a:pt x="151" y="24"/>
                </a:cubicBezTo>
                <a:cubicBezTo>
                  <a:pt x="150" y="24"/>
                  <a:pt x="151" y="24"/>
                  <a:pt x="150" y="24"/>
                </a:cubicBezTo>
                <a:cubicBezTo>
                  <a:pt x="149" y="23"/>
                  <a:pt x="149" y="23"/>
                  <a:pt x="149" y="23"/>
                </a:cubicBezTo>
                <a:cubicBezTo>
                  <a:pt x="148" y="22"/>
                  <a:pt x="148" y="23"/>
                  <a:pt x="148" y="22"/>
                </a:cubicBezTo>
                <a:cubicBezTo>
                  <a:pt x="147" y="22"/>
                  <a:pt x="148" y="22"/>
                  <a:pt x="147" y="21"/>
                </a:cubicBezTo>
                <a:cubicBezTo>
                  <a:pt x="149" y="22"/>
                  <a:pt x="147" y="21"/>
                  <a:pt x="149" y="22"/>
                </a:cubicBezTo>
                <a:cubicBezTo>
                  <a:pt x="149" y="23"/>
                  <a:pt x="148" y="23"/>
                  <a:pt x="150" y="22"/>
                </a:cubicBezTo>
                <a:cubicBezTo>
                  <a:pt x="149" y="22"/>
                  <a:pt x="149" y="22"/>
                  <a:pt x="149" y="21"/>
                </a:cubicBezTo>
                <a:cubicBezTo>
                  <a:pt x="150" y="22"/>
                  <a:pt x="150" y="22"/>
                  <a:pt x="150" y="22"/>
                </a:cubicBezTo>
                <a:cubicBezTo>
                  <a:pt x="150" y="22"/>
                  <a:pt x="150" y="23"/>
                  <a:pt x="150" y="23"/>
                </a:cubicBezTo>
                <a:cubicBezTo>
                  <a:pt x="150" y="23"/>
                  <a:pt x="150" y="23"/>
                  <a:pt x="150" y="23"/>
                </a:cubicBezTo>
                <a:cubicBezTo>
                  <a:pt x="151" y="23"/>
                  <a:pt x="152" y="24"/>
                  <a:pt x="152" y="25"/>
                </a:cubicBezTo>
                <a:cubicBezTo>
                  <a:pt x="153" y="23"/>
                  <a:pt x="154" y="25"/>
                  <a:pt x="155" y="26"/>
                </a:cubicBezTo>
                <a:cubicBezTo>
                  <a:pt x="156" y="26"/>
                  <a:pt x="155" y="26"/>
                  <a:pt x="156" y="26"/>
                </a:cubicBezTo>
                <a:cubicBezTo>
                  <a:pt x="157" y="27"/>
                  <a:pt x="156" y="27"/>
                  <a:pt x="157" y="28"/>
                </a:cubicBezTo>
                <a:cubicBezTo>
                  <a:pt x="159" y="29"/>
                  <a:pt x="160" y="31"/>
                  <a:pt x="160" y="31"/>
                </a:cubicBezTo>
                <a:cubicBezTo>
                  <a:pt x="163" y="33"/>
                  <a:pt x="163" y="35"/>
                  <a:pt x="165" y="37"/>
                </a:cubicBezTo>
                <a:cubicBezTo>
                  <a:pt x="167" y="40"/>
                  <a:pt x="167" y="40"/>
                  <a:pt x="167" y="40"/>
                </a:cubicBezTo>
                <a:cubicBezTo>
                  <a:pt x="167" y="40"/>
                  <a:pt x="169" y="42"/>
                  <a:pt x="169" y="43"/>
                </a:cubicBezTo>
                <a:cubicBezTo>
                  <a:pt x="171" y="47"/>
                  <a:pt x="171" y="47"/>
                  <a:pt x="171" y="47"/>
                </a:cubicBezTo>
                <a:cubicBezTo>
                  <a:pt x="173" y="49"/>
                  <a:pt x="173" y="51"/>
                  <a:pt x="174" y="53"/>
                </a:cubicBezTo>
                <a:cubicBezTo>
                  <a:pt x="176" y="55"/>
                  <a:pt x="176" y="55"/>
                  <a:pt x="176" y="55"/>
                </a:cubicBezTo>
                <a:cubicBezTo>
                  <a:pt x="177" y="59"/>
                  <a:pt x="177" y="59"/>
                  <a:pt x="177" y="59"/>
                </a:cubicBezTo>
                <a:cubicBezTo>
                  <a:pt x="177" y="60"/>
                  <a:pt x="177" y="62"/>
                  <a:pt x="178" y="63"/>
                </a:cubicBezTo>
                <a:cubicBezTo>
                  <a:pt x="179" y="64"/>
                  <a:pt x="179" y="65"/>
                  <a:pt x="179" y="66"/>
                </a:cubicBezTo>
                <a:cubicBezTo>
                  <a:pt x="179" y="67"/>
                  <a:pt x="179" y="67"/>
                  <a:pt x="179" y="68"/>
                </a:cubicBezTo>
                <a:cubicBezTo>
                  <a:pt x="181" y="73"/>
                  <a:pt x="182" y="81"/>
                  <a:pt x="182" y="86"/>
                </a:cubicBezTo>
                <a:cubicBezTo>
                  <a:pt x="183" y="87"/>
                  <a:pt x="182" y="89"/>
                  <a:pt x="183" y="89"/>
                </a:cubicBezTo>
                <a:cubicBezTo>
                  <a:pt x="183" y="91"/>
                  <a:pt x="183" y="91"/>
                  <a:pt x="183" y="93"/>
                </a:cubicBezTo>
                <a:cubicBezTo>
                  <a:pt x="183" y="95"/>
                  <a:pt x="183" y="95"/>
                  <a:pt x="183" y="97"/>
                </a:cubicBezTo>
                <a:cubicBezTo>
                  <a:pt x="184" y="99"/>
                  <a:pt x="183" y="103"/>
                  <a:pt x="183" y="104"/>
                </a:cubicBezTo>
                <a:cubicBezTo>
                  <a:pt x="182" y="109"/>
                  <a:pt x="180" y="113"/>
                  <a:pt x="179" y="118"/>
                </a:cubicBezTo>
                <a:cubicBezTo>
                  <a:pt x="179" y="120"/>
                  <a:pt x="179" y="121"/>
                  <a:pt x="178" y="123"/>
                </a:cubicBezTo>
                <a:cubicBezTo>
                  <a:pt x="178" y="124"/>
                  <a:pt x="178" y="124"/>
                  <a:pt x="178" y="124"/>
                </a:cubicBezTo>
                <a:cubicBezTo>
                  <a:pt x="179" y="123"/>
                  <a:pt x="179" y="123"/>
                  <a:pt x="179" y="123"/>
                </a:cubicBezTo>
                <a:cubicBezTo>
                  <a:pt x="179" y="123"/>
                  <a:pt x="179" y="123"/>
                  <a:pt x="179" y="123"/>
                </a:cubicBezTo>
                <a:cubicBezTo>
                  <a:pt x="179" y="123"/>
                  <a:pt x="179" y="123"/>
                  <a:pt x="179" y="123"/>
                </a:cubicBezTo>
                <a:cubicBezTo>
                  <a:pt x="179" y="122"/>
                  <a:pt x="179" y="123"/>
                  <a:pt x="179" y="122"/>
                </a:cubicBezTo>
                <a:cubicBezTo>
                  <a:pt x="179" y="122"/>
                  <a:pt x="179" y="121"/>
                  <a:pt x="179" y="121"/>
                </a:cubicBezTo>
                <a:cubicBezTo>
                  <a:pt x="180" y="121"/>
                  <a:pt x="180" y="121"/>
                  <a:pt x="180" y="121"/>
                </a:cubicBezTo>
                <a:cubicBezTo>
                  <a:pt x="180" y="122"/>
                  <a:pt x="178" y="127"/>
                  <a:pt x="178" y="127"/>
                </a:cubicBezTo>
                <a:cubicBezTo>
                  <a:pt x="177" y="128"/>
                  <a:pt x="177" y="128"/>
                  <a:pt x="177" y="129"/>
                </a:cubicBezTo>
                <a:cubicBezTo>
                  <a:pt x="175" y="133"/>
                  <a:pt x="176" y="132"/>
                  <a:pt x="174" y="134"/>
                </a:cubicBezTo>
                <a:cubicBezTo>
                  <a:pt x="172" y="136"/>
                  <a:pt x="174" y="136"/>
                  <a:pt x="174" y="137"/>
                </a:cubicBezTo>
                <a:cubicBezTo>
                  <a:pt x="173" y="138"/>
                  <a:pt x="174" y="137"/>
                  <a:pt x="173" y="137"/>
                </a:cubicBezTo>
                <a:cubicBezTo>
                  <a:pt x="173" y="138"/>
                  <a:pt x="173" y="137"/>
                  <a:pt x="173" y="138"/>
                </a:cubicBezTo>
                <a:cubicBezTo>
                  <a:pt x="172" y="140"/>
                  <a:pt x="172" y="140"/>
                  <a:pt x="170" y="142"/>
                </a:cubicBezTo>
                <a:cubicBezTo>
                  <a:pt x="170" y="143"/>
                  <a:pt x="170" y="144"/>
                  <a:pt x="169" y="145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8" y="146"/>
                  <a:pt x="168" y="146"/>
                  <a:pt x="168" y="146"/>
                </a:cubicBezTo>
                <a:cubicBezTo>
                  <a:pt x="167" y="148"/>
                  <a:pt x="167" y="148"/>
                  <a:pt x="165" y="151"/>
                </a:cubicBezTo>
                <a:cubicBezTo>
                  <a:pt x="163" y="153"/>
                  <a:pt x="161" y="155"/>
                  <a:pt x="159" y="157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8"/>
                  <a:pt x="158" y="158"/>
                  <a:pt x="158" y="158"/>
                </a:cubicBezTo>
                <a:cubicBezTo>
                  <a:pt x="159" y="158"/>
                  <a:pt x="159" y="157"/>
                  <a:pt x="160" y="157"/>
                </a:cubicBezTo>
                <a:cubicBezTo>
                  <a:pt x="160" y="158"/>
                  <a:pt x="159" y="158"/>
                  <a:pt x="158" y="159"/>
                </a:cubicBezTo>
                <a:cubicBezTo>
                  <a:pt x="156" y="161"/>
                  <a:pt x="156" y="161"/>
                  <a:pt x="156" y="161"/>
                </a:cubicBezTo>
                <a:cubicBezTo>
                  <a:pt x="156" y="161"/>
                  <a:pt x="156" y="161"/>
                  <a:pt x="156" y="161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4" y="163"/>
                  <a:pt x="154" y="164"/>
                  <a:pt x="154" y="164"/>
                </a:cubicBezTo>
                <a:cubicBezTo>
                  <a:pt x="153" y="164"/>
                  <a:pt x="154" y="164"/>
                  <a:pt x="153" y="164"/>
                </a:cubicBezTo>
                <a:cubicBezTo>
                  <a:pt x="152" y="164"/>
                  <a:pt x="152" y="164"/>
                  <a:pt x="150" y="165"/>
                </a:cubicBezTo>
                <a:cubicBezTo>
                  <a:pt x="150" y="165"/>
                  <a:pt x="150" y="165"/>
                  <a:pt x="150" y="166"/>
                </a:cubicBezTo>
                <a:cubicBezTo>
                  <a:pt x="150" y="166"/>
                  <a:pt x="149" y="167"/>
                  <a:pt x="149" y="167"/>
                </a:cubicBezTo>
                <a:cubicBezTo>
                  <a:pt x="147" y="169"/>
                  <a:pt x="147" y="169"/>
                  <a:pt x="147" y="169"/>
                </a:cubicBezTo>
                <a:cubicBezTo>
                  <a:pt x="146" y="169"/>
                  <a:pt x="146" y="169"/>
                  <a:pt x="145" y="169"/>
                </a:cubicBezTo>
                <a:cubicBezTo>
                  <a:pt x="144" y="171"/>
                  <a:pt x="143" y="169"/>
                  <a:pt x="143" y="172"/>
                </a:cubicBezTo>
                <a:cubicBezTo>
                  <a:pt x="142" y="172"/>
                  <a:pt x="142" y="172"/>
                  <a:pt x="141" y="172"/>
                </a:cubicBezTo>
                <a:cubicBezTo>
                  <a:pt x="139" y="173"/>
                  <a:pt x="139" y="173"/>
                  <a:pt x="139" y="174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8" y="175"/>
                  <a:pt x="138" y="175"/>
                  <a:pt x="137" y="175"/>
                </a:cubicBezTo>
                <a:cubicBezTo>
                  <a:pt x="135" y="175"/>
                  <a:pt x="135" y="175"/>
                  <a:pt x="134" y="176"/>
                </a:cubicBezTo>
                <a:cubicBezTo>
                  <a:pt x="133" y="177"/>
                  <a:pt x="133" y="176"/>
                  <a:pt x="132" y="176"/>
                </a:cubicBezTo>
                <a:cubicBezTo>
                  <a:pt x="131" y="177"/>
                  <a:pt x="132" y="177"/>
                  <a:pt x="131" y="178"/>
                </a:cubicBezTo>
                <a:cubicBezTo>
                  <a:pt x="131" y="177"/>
                  <a:pt x="131" y="177"/>
                  <a:pt x="130" y="178"/>
                </a:cubicBezTo>
                <a:cubicBezTo>
                  <a:pt x="129" y="178"/>
                  <a:pt x="129" y="178"/>
                  <a:pt x="129" y="178"/>
                </a:cubicBezTo>
                <a:cubicBezTo>
                  <a:pt x="127" y="178"/>
                  <a:pt x="128" y="178"/>
                  <a:pt x="127" y="179"/>
                </a:cubicBezTo>
                <a:cubicBezTo>
                  <a:pt x="126" y="179"/>
                  <a:pt x="126" y="179"/>
                  <a:pt x="125" y="179"/>
                </a:cubicBezTo>
                <a:cubicBezTo>
                  <a:pt x="124" y="180"/>
                  <a:pt x="125" y="179"/>
                  <a:pt x="125" y="180"/>
                </a:cubicBezTo>
                <a:cubicBezTo>
                  <a:pt x="124" y="180"/>
                  <a:pt x="123" y="180"/>
                  <a:pt x="122" y="181"/>
                </a:cubicBezTo>
                <a:cubicBezTo>
                  <a:pt x="122" y="181"/>
                  <a:pt x="122" y="181"/>
                  <a:pt x="121" y="181"/>
                </a:cubicBezTo>
                <a:cubicBezTo>
                  <a:pt x="119" y="181"/>
                  <a:pt x="116" y="182"/>
                  <a:pt x="114" y="183"/>
                </a:cubicBezTo>
                <a:cubicBezTo>
                  <a:pt x="113" y="183"/>
                  <a:pt x="112" y="183"/>
                  <a:pt x="111" y="183"/>
                </a:cubicBezTo>
                <a:cubicBezTo>
                  <a:pt x="112" y="182"/>
                  <a:pt x="111" y="182"/>
                  <a:pt x="113" y="182"/>
                </a:cubicBezTo>
                <a:cubicBezTo>
                  <a:pt x="114" y="181"/>
                  <a:pt x="115" y="181"/>
                  <a:pt x="116" y="181"/>
                </a:cubicBezTo>
                <a:cubicBezTo>
                  <a:pt x="117" y="181"/>
                  <a:pt x="120" y="180"/>
                  <a:pt x="121" y="179"/>
                </a:cubicBezTo>
                <a:cubicBezTo>
                  <a:pt x="122" y="179"/>
                  <a:pt x="121" y="179"/>
                  <a:pt x="122" y="179"/>
                </a:cubicBezTo>
                <a:cubicBezTo>
                  <a:pt x="122" y="179"/>
                  <a:pt x="122" y="179"/>
                  <a:pt x="122" y="179"/>
                </a:cubicBezTo>
                <a:cubicBezTo>
                  <a:pt x="125" y="178"/>
                  <a:pt x="124" y="179"/>
                  <a:pt x="129" y="176"/>
                </a:cubicBezTo>
                <a:cubicBezTo>
                  <a:pt x="133" y="175"/>
                  <a:pt x="133" y="175"/>
                  <a:pt x="133" y="175"/>
                </a:cubicBezTo>
                <a:cubicBezTo>
                  <a:pt x="133" y="175"/>
                  <a:pt x="133" y="174"/>
                  <a:pt x="134" y="174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40" y="171"/>
                  <a:pt x="140" y="171"/>
                  <a:pt x="140" y="170"/>
                </a:cubicBezTo>
                <a:cubicBezTo>
                  <a:pt x="139" y="170"/>
                  <a:pt x="138" y="171"/>
                  <a:pt x="137" y="171"/>
                </a:cubicBezTo>
                <a:cubicBezTo>
                  <a:pt x="137" y="171"/>
                  <a:pt x="137" y="171"/>
                  <a:pt x="137" y="171"/>
                </a:cubicBezTo>
                <a:cubicBezTo>
                  <a:pt x="137" y="171"/>
                  <a:pt x="137" y="171"/>
                  <a:pt x="137" y="171"/>
                </a:cubicBezTo>
                <a:cubicBezTo>
                  <a:pt x="138" y="170"/>
                  <a:pt x="138" y="170"/>
                  <a:pt x="138" y="170"/>
                </a:cubicBezTo>
                <a:cubicBezTo>
                  <a:pt x="137" y="170"/>
                  <a:pt x="137" y="170"/>
                  <a:pt x="137" y="170"/>
                </a:cubicBezTo>
                <a:cubicBezTo>
                  <a:pt x="136" y="171"/>
                  <a:pt x="136" y="171"/>
                  <a:pt x="136" y="171"/>
                </a:cubicBezTo>
                <a:cubicBezTo>
                  <a:pt x="135" y="171"/>
                  <a:pt x="135" y="172"/>
                  <a:pt x="134" y="172"/>
                </a:cubicBezTo>
                <a:cubicBezTo>
                  <a:pt x="134" y="172"/>
                  <a:pt x="135" y="172"/>
                  <a:pt x="135" y="172"/>
                </a:cubicBezTo>
                <a:cubicBezTo>
                  <a:pt x="134" y="173"/>
                  <a:pt x="134" y="173"/>
                  <a:pt x="134" y="173"/>
                </a:cubicBezTo>
                <a:cubicBezTo>
                  <a:pt x="133" y="174"/>
                  <a:pt x="133" y="172"/>
                  <a:pt x="130" y="174"/>
                </a:cubicBezTo>
                <a:cubicBezTo>
                  <a:pt x="130" y="174"/>
                  <a:pt x="130" y="174"/>
                  <a:pt x="130" y="175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125" y="177"/>
                  <a:pt x="124" y="177"/>
                  <a:pt x="124" y="178"/>
                </a:cubicBezTo>
                <a:cubicBezTo>
                  <a:pt x="123" y="178"/>
                  <a:pt x="123" y="178"/>
                  <a:pt x="122" y="178"/>
                </a:cubicBezTo>
                <a:cubicBezTo>
                  <a:pt x="121" y="178"/>
                  <a:pt x="122" y="178"/>
                  <a:pt x="121" y="178"/>
                </a:cubicBezTo>
                <a:cubicBezTo>
                  <a:pt x="120" y="178"/>
                  <a:pt x="120" y="178"/>
                  <a:pt x="120" y="178"/>
                </a:cubicBezTo>
                <a:cubicBezTo>
                  <a:pt x="122" y="177"/>
                  <a:pt x="122" y="177"/>
                  <a:pt x="122" y="177"/>
                </a:cubicBezTo>
                <a:cubicBezTo>
                  <a:pt x="124" y="176"/>
                  <a:pt x="126" y="175"/>
                  <a:pt x="128" y="174"/>
                </a:cubicBezTo>
                <a:cubicBezTo>
                  <a:pt x="129" y="174"/>
                  <a:pt x="129" y="173"/>
                  <a:pt x="130" y="173"/>
                </a:cubicBezTo>
                <a:cubicBezTo>
                  <a:pt x="130" y="173"/>
                  <a:pt x="130" y="172"/>
                  <a:pt x="130" y="172"/>
                </a:cubicBezTo>
                <a:cubicBezTo>
                  <a:pt x="131" y="172"/>
                  <a:pt x="131" y="172"/>
                  <a:pt x="133" y="172"/>
                </a:cubicBezTo>
                <a:cubicBezTo>
                  <a:pt x="134" y="171"/>
                  <a:pt x="136" y="169"/>
                  <a:pt x="137" y="168"/>
                </a:cubicBezTo>
                <a:cubicBezTo>
                  <a:pt x="138" y="168"/>
                  <a:pt x="138" y="168"/>
                  <a:pt x="138" y="168"/>
                </a:cubicBezTo>
                <a:cubicBezTo>
                  <a:pt x="140" y="166"/>
                  <a:pt x="139" y="167"/>
                  <a:pt x="140" y="166"/>
                </a:cubicBezTo>
                <a:cubicBezTo>
                  <a:pt x="145" y="162"/>
                  <a:pt x="145" y="162"/>
                  <a:pt x="145" y="162"/>
                </a:cubicBezTo>
                <a:cubicBezTo>
                  <a:pt x="146" y="161"/>
                  <a:pt x="146" y="161"/>
                  <a:pt x="146" y="161"/>
                </a:cubicBezTo>
                <a:cubicBezTo>
                  <a:pt x="146" y="160"/>
                  <a:pt x="146" y="161"/>
                  <a:pt x="145" y="161"/>
                </a:cubicBezTo>
                <a:cubicBezTo>
                  <a:pt x="145" y="162"/>
                  <a:pt x="144" y="162"/>
                  <a:pt x="144" y="162"/>
                </a:cubicBezTo>
                <a:cubicBezTo>
                  <a:pt x="143" y="163"/>
                  <a:pt x="142" y="164"/>
                  <a:pt x="141" y="164"/>
                </a:cubicBezTo>
                <a:cubicBezTo>
                  <a:pt x="142" y="163"/>
                  <a:pt x="142" y="163"/>
                  <a:pt x="142" y="163"/>
                </a:cubicBezTo>
                <a:cubicBezTo>
                  <a:pt x="145" y="161"/>
                  <a:pt x="147" y="159"/>
                  <a:pt x="149" y="157"/>
                </a:cubicBezTo>
                <a:cubicBezTo>
                  <a:pt x="150" y="156"/>
                  <a:pt x="151" y="155"/>
                  <a:pt x="151" y="155"/>
                </a:cubicBezTo>
                <a:cubicBezTo>
                  <a:pt x="153" y="154"/>
                  <a:pt x="156" y="150"/>
                  <a:pt x="157" y="149"/>
                </a:cubicBezTo>
                <a:cubicBezTo>
                  <a:pt x="157" y="148"/>
                  <a:pt x="158" y="148"/>
                  <a:pt x="158" y="147"/>
                </a:cubicBezTo>
                <a:cubicBezTo>
                  <a:pt x="159" y="146"/>
                  <a:pt x="161" y="145"/>
                  <a:pt x="161" y="143"/>
                </a:cubicBezTo>
                <a:cubicBezTo>
                  <a:pt x="160" y="143"/>
                  <a:pt x="159" y="145"/>
                  <a:pt x="159" y="145"/>
                </a:cubicBezTo>
                <a:cubicBezTo>
                  <a:pt x="159" y="145"/>
                  <a:pt x="159" y="145"/>
                  <a:pt x="159" y="145"/>
                </a:cubicBezTo>
                <a:cubicBezTo>
                  <a:pt x="158" y="147"/>
                  <a:pt x="157" y="148"/>
                  <a:pt x="156" y="149"/>
                </a:cubicBezTo>
                <a:cubicBezTo>
                  <a:pt x="155" y="150"/>
                  <a:pt x="155" y="150"/>
                  <a:pt x="155" y="150"/>
                </a:cubicBezTo>
                <a:cubicBezTo>
                  <a:pt x="153" y="153"/>
                  <a:pt x="152" y="153"/>
                  <a:pt x="150" y="154"/>
                </a:cubicBezTo>
                <a:cubicBezTo>
                  <a:pt x="149" y="155"/>
                  <a:pt x="150" y="155"/>
                  <a:pt x="149" y="156"/>
                </a:cubicBezTo>
                <a:cubicBezTo>
                  <a:pt x="148" y="156"/>
                  <a:pt x="148" y="156"/>
                  <a:pt x="147" y="156"/>
                </a:cubicBezTo>
                <a:cubicBezTo>
                  <a:pt x="147" y="157"/>
                  <a:pt x="147" y="157"/>
                  <a:pt x="146" y="158"/>
                </a:cubicBezTo>
                <a:cubicBezTo>
                  <a:pt x="145" y="158"/>
                  <a:pt x="144" y="161"/>
                  <a:pt x="142" y="160"/>
                </a:cubicBezTo>
                <a:cubicBezTo>
                  <a:pt x="142" y="159"/>
                  <a:pt x="143" y="159"/>
                  <a:pt x="143" y="159"/>
                </a:cubicBezTo>
                <a:cubicBezTo>
                  <a:pt x="143" y="159"/>
                  <a:pt x="144" y="159"/>
                  <a:pt x="144" y="158"/>
                </a:cubicBezTo>
                <a:cubicBezTo>
                  <a:pt x="145" y="157"/>
                  <a:pt x="146" y="158"/>
                  <a:pt x="146" y="156"/>
                </a:cubicBezTo>
                <a:cubicBezTo>
                  <a:pt x="145" y="156"/>
                  <a:pt x="146" y="156"/>
                  <a:pt x="145" y="156"/>
                </a:cubicBezTo>
                <a:cubicBezTo>
                  <a:pt x="144" y="157"/>
                  <a:pt x="144" y="157"/>
                  <a:pt x="144" y="157"/>
                </a:cubicBezTo>
                <a:cubicBezTo>
                  <a:pt x="143" y="158"/>
                  <a:pt x="142" y="159"/>
                  <a:pt x="141" y="160"/>
                </a:cubicBezTo>
                <a:cubicBezTo>
                  <a:pt x="139" y="162"/>
                  <a:pt x="139" y="162"/>
                  <a:pt x="139" y="162"/>
                </a:cubicBezTo>
                <a:cubicBezTo>
                  <a:pt x="138" y="162"/>
                  <a:pt x="138" y="162"/>
                  <a:pt x="138" y="162"/>
                </a:cubicBezTo>
                <a:cubicBezTo>
                  <a:pt x="137" y="163"/>
                  <a:pt x="137" y="163"/>
                  <a:pt x="136" y="164"/>
                </a:cubicBezTo>
                <a:cubicBezTo>
                  <a:pt x="135" y="164"/>
                  <a:pt x="135" y="164"/>
                  <a:pt x="134" y="165"/>
                </a:cubicBezTo>
                <a:cubicBezTo>
                  <a:pt x="133" y="165"/>
                  <a:pt x="133" y="165"/>
                  <a:pt x="133" y="165"/>
                </a:cubicBezTo>
                <a:cubicBezTo>
                  <a:pt x="133" y="166"/>
                  <a:pt x="133" y="166"/>
                  <a:pt x="133" y="166"/>
                </a:cubicBezTo>
                <a:cubicBezTo>
                  <a:pt x="131" y="166"/>
                  <a:pt x="130" y="167"/>
                  <a:pt x="129" y="168"/>
                </a:cubicBezTo>
                <a:cubicBezTo>
                  <a:pt x="125" y="170"/>
                  <a:pt x="125" y="170"/>
                  <a:pt x="125" y="170"/>
                </a:cubicBezTo>
                <a:cubicBezTo>
                  <a:pt x="125" y="170"/>
                  <a:pt x="124" y="171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1" y="172"/>
                  <a:pt x="121" y="172"/>
                  <a:pt x="121" y="172"/>
                </a:cubicBezTo>
                <a:cubicBezTo>
                  <a:pt x="121" y="172"/>
                  <a:pt x="121" y="172"/>
                  <a:pt x="120" y="172"/>
                </a:cubicBezTo>
                <a:cubicBezTo>
                  <a:pt x="119" y="173"/>
                  <a:pt x="118" y="173"/>
                  <a:pt x="117" y="173"/>
                </a:cubicBezTo>
                <a:cubicBezTo>
                  <a:pt x="117" y="173"/>
                  <a:pt x="118" y="173"/>
                  <a:pt x="118" y="173"/>
                </a:cubicBezTo>
                <a:cubicBezTo>
                  <a:pt x="118" y="173"/>
                  <a:pt x="118" y="173"/>
                  <a:pt x="118" y="173"/>
                </a:cubicBezTo>
                <a:cubicBezTo>
                  <a:pt x="118" y="172"/>
                  <a:pt x="119" y="172"/>
                  <a:pt x="120" y="172"/>
                </a:cubicBezTo>
                <a:cubicBezTo>
                  <a:pt x="121" y="172"/>
                  <a:pt x="121" y="171"/>
                  <a:pt x="122" y="171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24" y="170"/>
                  <a:pt x="124" y="170"/>
                  <a:pt x="124" y="170"/>
                </a:cubicBezTo>
                <a:cubicBezTo>
                  <a:pt x="125" y="169"/>
                  <a:pt x="126" y="169"/>
                  <a:pt x="127" y="168"/>
                </a:cubicBezTo>
                <a:cubicBezTo>
                  <a:pt x="128" y="168"/>
                  <a:pt x="130" y="167"/>
                  <a:pt x="131" y="166"/>
                </a:cubicBezTo>
                <a:cubicBezTo>
                  <a:pt x="132" y="165"/>
                  <a:pt x="135" y="164"/>
                  <a:pt x="135" y="162"/>
                </a:cubicBezTo>
                <a:cubicBezTo>
                  <a:pt x="134" y="162"/>
                  <a:pt x="134" y="163"/>
                  <a:pt x="133" y="163"/>
                </a:cubicBezTo>
                <a:cubicBezTo>
                  <a:pt x="132" y="165"/>
                  <a:pt x="129" y="165"/>
                  <a:pt x="127" y="166"/>
                </a:cubicBezTo>
                <a:cubicBezTo>
                  <a:pt x="125" y="168"/>
                  <a:pt x="122" y="169"/>
                  <a:pt x="120" y="170"/>
                </a:cubicBezTo>
                <a:cubicBezTo>
                  <a:pt x="119" y="171"/>
                  <a:pt x="117" y="172"/>
                  <a:pt x="116" y="171"/>
                </a:cubicBezTo>
                <a:cubicBezTo>
                  <a:pt x="116" y="171"/>
                  <a:pt x="116" y="171"/>
                  <a:pt x="116" y="171"/>
                </a:cubicBezTo>
                <a:cubicBezTo>
                  <a:pt x="116" y="171"/>
                  <a:pt x="117" y="171"/>
                  <a:pt x="117" y="171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8" y="170"/>
                  <a:pt x="118" y="170"/>
                  <a:pt x="118" y="170"/>
                </a:cubicBezTo>
                <a:cubicBezTo>
                  <a:pt x="119" y="170"/>
                  <a:pt x="119" y="170"/>
                  <a:pt x="120" y="169"/>
                </a:cubicBezTo>
                <a:cubicBezTo>
                  <a:pt x="121" y="169"/>
                  <a:pt x="123" y="168"/>
                  <a:pt x="123" y="167"/>
                </a:cubicBezTo>
                <a:cubicBezTo>
                  <a:pt x="122" y="167"/>
                  <a:pt x="121" y="168"/>
                  <a:pt x="120" y="168"/>
                </a:cubicBezTo>
                <a:cubicBezTo>
                  <a:pt x="119" y="169"/>
                  <a:pt x="119" y="169"/>
                  <a:pt x="118" y="169"/>
                </a:cubicBezTo>
                <a:cubicBezTo>
                  <a:pt x="116" y="170"/>
                  <a:pt x="115" y="170"/>
                  <a:pt x="112" y="171"/>
                </a:cubicBezTo>
                <a:cubicBezTo>
                  <a:pt x="112" y="172"/>
                  <a:pt x="112" y="172"/>
                  <a:pt x="111" y="172"/>
                </a:cubicBezTo>
                <a:cubicBezTo>
                  <a:pt x="111" y="172"/>
                  <a:pt x="110" y="173"/>
                  <a:pt x="110" y="173"/>
                </a:cubicBezTo>
                <a:cubicBezTo>
                  <a:pt x="109" y="173"/>
                  <a:pt x="109" y="173"/>
                  <a:pt x="109" y="173"/>
                </a:cubicBezTo>
                <a:cubicBezTo>
                  <a:pt x="109" y="172"/>
                  <a:pt x="109" y="173"/>
                  <a:pt x="109" y="172"/>
                </a:cubicBezTo>
                <a:cubicBezTo>
                  <a:pt x="109" y="172"/>
                  <a:pt x="109" y="172"/>
                  <a:pt x="109" y="172"/>
                </a:cubicBezTo>
                <a:cubicBezTo>
                  <a:pt x="110" y="172"/>
                  <a:pt x="110" y="172"/>
                  <a:pt x="110" y="171"/>
                </a:cubicBezTo>
                <a:cubicBezTo>
                  <a:pt x="111" y="171"/>
                  <a:pt x="112" y="171"/>
                  <a:pt x="112" y="171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0"/>
                  <a:pt x="115" y="169"/>
                  <a:pt x="115" y="169"/>
                </a:cubicBezTo>
                <a:cubicBezTo>
                  <a:pt x="115" y="169"/>
                  <a:pt x="115" y="169"/>
                  <a:pt x="115" y="168"/>
                </a:cubicBezTo>
                <a:cubicBezTo>
                  <a:pt x="116" y="168"/>
                  <a:pt x="116" y="167"/>
                  <a:pt x="117" y="166"/>
                </a:cubicBezTo>
                <a:cubicBezTo>
                  <a:pt x="118" y="166"/>
                  <a:pt x="119" y="166"/>
                  <a:pt x="120" y="165"/>
                </a:cubicBezTo>
                <a:cubicBezTo>
                  <a:pt x="126" y="162"/>
                  <a:pt x="126" y="162"/>
                  <a:pt x="126" y="162"/>
                </a:cubicBezTo>
                <a:cubicBezTo>
                  <a:pt x="127" y="161"/>
                  <a:pt x="128" y="160"/>
                  <a:pt x="129" y="159"/>
                </a:cubicBezTo>
                <a:cubicBezTo>
                  <a:pt x="131" y="158"/>
                  <a:pt x="131" y="158"/>
                  <a:pt x="131" y="158"/>
                </a:cubicBezTo>
                <a:cubicBezTo>
                  <a:pt x="132" y="157"/>
                  <a:pt x="132" y="157"/>
                  <a:pt x="133" y="156"/>
                </a:cubicBezTo>
                <a:cubicBezTo>
                  <a:pt x="134" y="156"/>
                  <a:pt x="135" y="155"/>
                  <a:pt x="135" y="154"/>
                </a:cubicBezTo>
                <a:cubicBezTo>
                  <a:pt x="134" y="154"/>
                  <a:pt x="134" y="154"/>
                  <a:pt x="133" y="155"/>
                </a:cubicBezTo>
                <a:cubicBezTo>
                  <a:pt x="132" y="156"/>
                  <a:pt x="132" y="156"/>
                  <a:pt x="131" y="157"/>
                </a:cubicBezTo>
                <a:cubicBezTo>
                  <a:pt x="130" y="157"/>
                  <a:pt x="130" y="158"/>
                  <a:pt x="129" y="158"/>
                </a:cubicBezTo>
                <a:cubicBezTo>
                  <a:pt x="128" y="159"/>
                  <a:pt x="127" y="159"/>
                  <a:pt x="125" y="161"/>
                </a:cubicBezTo>
                <a:cubicBezTo>
                  <a:pt x="123" y="161"/>
                  <a:pt x="124" y="161"/>
                  <a:pt x="122" y="161"/>
                </a:cubicBezTo>
                <a:cubicBezTo>
                  <a:pt x="121" y="162"/>
                  <a:pt x="119" y="163"/>
                  <a:pt x="117" y="163"/>
                </a:cubicBezTo>
                <a:cubicBezTo>
                  <a:pt x="117" y="163"/>
                  <a:pt x="118" y="164"/>
                  <a:pt x="118" y="163"/>
                </a:cubicBezTo>
                <a:cubicBezTo>
                  <a:pt x="117" y="163"/>
                  <a:pt x="117" y="163"/>
                  <a:pt x="116" y="163"/>
                </a:cubicBezTo>
                <a:cubicBezTo>
                  <a:pt x="116" y="163"/>
                  <a:pt x="115" y="164"/>
                  <a:pt x="114" y="163"/>
                </a:cubicBezTo>
                <a:cubicBezTo>
                  <a:pt x="114" y="163"/>
                  <a:pt x="114" y="163"/>
                  <a:pt x="114" y="163"/>
                </a:cubicBezTo>
                <a:cubicBezTo>
                  <a:pt x="115" y="162"/>
                  <a:pt x="116" y="162"/>
                  <a:pt x="117" y="162"/>
                </a:cubicBezTo>
                <a:cubicBezTo>
                  <a:pt x="118" y="161"/>
                  <a:pt x="121" y="159"/>
                  <a:pt x="123" y="158"/>
                </a:cubicBezTo>
                <a:cubicBezTo>
                  <a:pt x="124" y="158"/>
                  <a:pt x="124" y="157"/>
                  <a:pt x="124" y="157"/>
                </a:cubicBezTo>
                <a:cubicBezTo>
                  <a:pt x="125" y="156"/>
                  <a:pt x="126" y="156"/>
                  <a:pt x="127" y="155"/>
                </a:cubicBezTo>
                <a:cubicBezTo>
                  <a:pt x="128" y="154"/>
                  <a:pt x="130" y="153"/>
                  <a:pt x="131" y="152"/>
                </a:cubicBezTo>
                <a:cubicBezTo>
                  <a:pt x="132" y="152"/>
                  <a:pt x="132" y="152"/>
                  <a:pt x="132" y="151"/>
                </a:cubicBezTo>
                <a:cubicBezTo>
                  <a:pt x="133" y="151"/>
                  <a:pt x="133" y="151"/>
                  <a:pt x="133" y="151"/>
                </a:cubicBezTo>
                <a:cubicBezTo>
                  <a:pt x="134" y="149"/>
                  <a:pt x="136" y="149"/>
                  <a:pt x="137" y="147"/>
                </a:cubicBezTo>
                <a:cubicBezTo>
                  <a:pt x="138" y="146"/>
                  <a:pt x="138" y="147"/>
                  <a:pt x="139" y="146"/>
                </a:cubicBezTo>
                <a:cubicBezTo>
                  <a:pt x="140" y="145"/>
                  <a:pt x="140" y="144"/>
                  <a:pt x="141" y="143"/>
                </a:cubicBezTo>
                <a:cubicBezTo>
                  <a:pt x="142" y="143"/>
                  <a:pt x="145" y="139"/>
                  <a:pt x="145" y="139"/>
                </a:cubicBezTo>
                <a:cubicBezTo>
                  <a:pt x="144" y="139"/>
                  <a:pt x="144" y="139"/>
                  <a:pt x="143" y="140"/>
                </a:cubicBezTo>
                <a:cubicBezTo>
                  <a:pt x="141" y="143"/>
                  <a:pt x="137" y="147"/>
                  <a:pt x="134" y="149"/>
                </a:cubicBezTo>
                <a:cubicBezTo>
                  <a:pt x="132" y="150"/>
                  <a:pt x="132" y="150"/>
                  <a:pt x="132" y="150"/>
                </a:cubicBezTo>
                <a:cubicBezTo>
                  <a:pt x="131" y="151"/>
                  <a:pt x="131" y="151"/>
                  <a:pt x="130" y="152"/>
                </a:cubicBezTo>
                <a:cubicBezTo>
                  <a:pt x="129" y="152"/>
                  <a:pt x="125" y="154"/>
                  <a:pt x="124" y="155"/>
                </a:cubicBezTo>
                <a:cubicBezTo>
                  <a:pt x="123" y="157"/>
                  <a:pt x="122" y="156"/>
                  <a:pt x="121" y="157"/>
                </a:cubicBezTo>
                <a:cubicBezTo>
                  <a:pt x="121" y="157"/>
                  <a:pt x="120" y="158"/>
                  <a:pt x="119" y="158"/>
                </a:cubicBezTo>
                <a:cubicBezTo>
                  <a:pt x="118" y="159"/>
                  <a:pt x="118" y="159"/>
                  <a:pt x="118" y="159"/>
                </a:cubicBezTo>
                <a:cubicBezTo>
                  <a:pt x="118" y="159"/>
                  <a:pt x="118" y="159"/>
                  <a:pt x="117" y="159"/>
                </a:cubicBezTo>
                <a:cubicBezTo>
                  <a:pt x="116" y="160"/>
                  <a:pt x="114" y="162"/>
                  <a:pt x="112" y="162"/>
                </a:cubicBezTo>
                <a:cubicBezTo>
                  <a:pt x="112" y="161"/>
                  <a:pt x="113" y="161"/>
                  <a:pt x="114" y="160"/>
                </a:cubicBezTo>
                <a:cubicBezTo>
                  <a:pt x="115" y="160"/>
                  <a:pt x="114" y="160"/>
                  <a:pt x="115" y="159"/>
                </a:cubicBezTo>
                <a:cubicBezTo>
                  <a:pt x="116" y="159"/>
                  <a:pt x="116" y="159"/>
                  <a:pt x="117" y="158"/>
                </a:cubicBezTo>
                <a:cubicBezTo>
                  <a:pt x="118" y="158"/>
                  <a:pt x="117" y="158"/>
                  <a:pt x="118" y="157"/>
                </a:cubicBezTo>
                <a:cubicBezTo>
                  <a:pt x="119" y="157"/>
                  <a:pt x="120" y="156"/>
                  <a:pt x="121" y="156"/>
                </a:cubicBezTo>
                <a:cubicBezTo>
                  <a:pt x="122" y="155"/>
                  <a:pt x="123" y="154"/>
                  <a:pt x="124" y="153"/>
                </a:cubicBezTo>
                <a:cubicBezTo>
                  <a:pt x="124" y="153"/>
                  <a:pt x="124" y="153"/>
                  <a:pt x="125" y="153"/>
                </a:cubicBezTo>
                <a:cubicBezTo>
                  <a:pt x="128" y="151"/>
                  <a:pt x="127" y="150"/>
                  <a:pt x="128" y="150"/>
                </a:cubicBezTo>
                <a:cubicBezTo>
                  <a:pt x="130" y="148"/>
                  <a:pt x="131" y="147"/>
                  <a:pt x="133" y="145"/>
                </a:cubicBezTo>
                <a:cubicBezTo>
                  <a:pt x="133" y="145"/>
                  <a:pt x="135" y="144"/>
                  <a:pt x="135" y="143"/>
                </a:cubicBezTo>
                <a:cubicBezTo>
                  <a:pt x="134" y="143"/>
                  <a:pt x="134" y="143"/>
                  <a:pt x="133" y="144"/>
                </a:cubicBezTo>
                <a:cubicBezTo>
                  <a:pt x="133" y="144"/>
                  <a:pt x="132" y="144"/>
                  <a:pt x="132" y="145"/>
                </a:cubicBezTo>
                <a:cubicBezTo>
                  <a:pt x="131" y="146"/>
                  <a:pt x="131" y="146"/>
                  <a:pt x="130" y="148"/>
                </a:cubicBezTo>
                <a:cubicBezTo>
                  <a:pt x="128" y="149"/>
                  <a:pt x="127" y="150"/>
                  <a:pt x="125" y="151"/>
                </a:cubicBezTo>
                <a:cubicBezTo>
                  <a:pt x="125" y="152"/>
                  <a:pt x="125" y="151"/>
                  <a:pt x="125" y="152"/>
                </a:cubicBezTo>
                <a:cubicBezTo>
                  <a:pt x="123" y="153"/>
                  <a:pt x="123" y="153"/>
                  <a:pt x="121" y="153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19" y="154"/>
                  <a:pt x="118" y="154"/>
                </a:cubicBezTo>
                <a:cubicBezTo>
                  <a:pt x="118" y="155"/>
                  <a:pt x="117" y="155"/>
                  <a:pt x="117" y="155"/>
                </a:cubicBezTo>
                <a:cubicBezTo>
                  <a:pt x="116" y="157"/>
                  <a:pt x="116" y="157"/>
                  <a:pt x="116" y="157"/>
                </a:cubicBezTo>
                <a:cubicBezTo>
                  <a:pt x="115" y="157"/>
                  <a:pt x="115" y="157"/>
                  <a:pt x="115" y="158"/>
                </a:cubicBezTo>
                <a:cubicBezTo>
                  <a:pt x="114" y="158"/>
                  <a:pt x="114" y="158"/>
                  <a:pt x="113" y="158"/>
                </a:cubicBezTo>
                <a:cubicBezTo>
                  <a:pt x="114" y="157"/>
                  <a:pt x="115" y="157"/>
                  <a:pt x="115" y="156"/>
                </a:cubicBezTo>
                <a:cubicBezTo>
                  <a:pt x="114" y="156"/>
                  <a:pt x="115" y="156"/>
                  <a:pt x="114" y="156"/>
                </a:cubicBezTo>
                <a:cubicBezTo>
                  <a:pt x="114" y="157"/>
                  <a:pt x="114" y="157"/>
                  <a:pt x="114" y="157"/>
                </a:cubicBezTo>
                <a:cubicBezTo>
                  <a:pt x="113" y="157"/>
                  <a:pt x="111" y="159"/>
                  <a:pt x="110" y="158"/>
                </a:cubicBezTo>
                <a:cubicBezTo>
                  <a:pt x="111" y="158"/>
                  <a:pt x="115" y="155"/>
                  <a:pt x="117" y="154"/>
                </a:cubicBezTo>
                <a:cubicBezTo>
                  <a:pt x="118" y="154"/>
                  <a:pt x="118" y="153"/>
                  <a:pt x="119" y="153"/>
                </a:cubicBezTo>
                <a:cubicBezTo>
                  <a:pt x="121" y="152"/>
                  <a:pt x="121" y="151"/>
                  <a:pt x="123" y="150"/>
                </a:cubicBezTo>
                <a:cubicBezTo>
                  <a:pt x="123" y="149"/>
                  <a:pt x="123" y="150"/>
                  <a:pt x="124" y="149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27" y="146"/>
                  <a:pt x="126" y="147"/>
                  <a:pt x="127" y="146"/>
                </a:cubicBezTo>
                <a:cubicBezTo>
                  <a:pt x="125" y="146"/>
                  <a:pt x="124" y="147"/>
                  <a:pt x="123" y="148"/>
                </a:cubicBezTo>
                <a:cubicBezTo>
                  <a:pt x="123" y="149"/>
                  <a:pt x="123" y="149"/>
                  <a:pt x="122" y="148"/>
                </a:cubicBezTo>
                <a:cubicBezTo>
                  <a:pt x="122" y="148"/>
                  <a:pt x="123" y="148"/>
                  <a:pt x="124" y="147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7"/>
                  <a:pt x="125" y="146"/>
                  <a:pt x="125" y="146"/>
                </a:cubicBezTo>
                <a:cubicBezTo>
                  <a:pt x="126" y="146"/>
                  <a:pt x="126" y="145"/>
                  <a:pt x="127" y="145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8" y="144"/>
                  <a:pt x="127" y="144"/>
                  <a:pt x="128" y="144"/>
                </a:cubicBezTo>
                <a:cubicBezTo>
                  <a:pt x="130" y="143"/>
                  <a:pt x="131" y="142"/>
                  <a:pt x="132" y="140"/>
                </a:cubicBezTo>
                <a:cubicBezTo>
                  <a:pt x="137" y="135"/>
                  <a:pt x="137" y="135"/>
                  <a:pt x="137" y="135"/>
                </a:cubicBezTo>
                <a:cubicBezTo>
                  <a:pt x="138" y="134"/>
                  <a:pt x="139" y="133"/>
                  <a:pt x="139" y="132"/>
                </a:cubicBezTo>
                <a:cubicBezTo>
                  <a:pt x="142" y="129"/>
                  <a:pt x="142" y="129"/>
                  <a:pt x="142" y="129"/>
                </a:cubicBezTo>
                <a:cubicBezTo>
                  <a:pt x="142" y="128"/>
                  <a:pt x="143" y="127"/>
                  <a:pt x="144" y="126"/>
                </a:cubicBezTo>
                <a:cubicBezTo>
                  <a:pt x="144" y="125"/>
                  <a:pt x="144" y="125"/>
                  <a:pt x="145" y="124"/>
                </a:cubicBezTo>
                <a:cubicBezTo>
                  <a:pt x="145" y="123"/>
                  <a:pt x="146" y="122"/>
                  <a:pt x="147" y="121"/>
                </a:cubicBezTo>
                <a:cubicBezTo>
                  <a:pt x="147" y="120"/>
                  <a:pt x="148" y="119"/>
                  <a:pt x="148" y="118"/>
                </a:cubicBezTo>
                <a:cubicBezTo>
                  <a:pt x="149" y="116"/>
                  <a:pt x="149" y="115"/>
                  <a:pt x="150" y="114"/>
                </a:cubicBezTo>
                <a:cubicBezTo>
                  <a:pt x="150" y="113"/>
                  <a:pt x="150" y="113"/>
                  <a:pt x="150" y="112"/>
                </a:cubicBezTo>
                <a:cubicBezTo>
                  <a:pt x="150" y="110"/>
                  <a:pt x="152" y="108"/>
                  <a:pt x="152" y="106"/>
                </a:cubicBezTo>
                <a:cubicBezTo>
                  <a:pt x="152" y="104"/>
                  <a:pt x="152" y="103"/>
                  <a:pt x="153" y="101"/>
                </a:cubicBezTo>
                <a:cubicBezTo>
                  <a:pt x="153" y="98"/>
                  <a:pt x="153" y="85"/>
                  <a:pt x="153" y="83"/>
                </a:cubicBezTo>
                <a:cubicBezTo>
                  <a:pt x="152" y="80"/>
                  <a:pt x="152" y="78"/>
                  <a:pt x="152" y="76"/>
                </a:cubicBezTo>
                <a:cubicBezTo>
                  <a:pt x="151" y="75"/>
                  <a:pt x="151" y="75"/>
                  <a:pt x="151" y="74"/>
                </a:cubicBezTo>
                <a:cubicBezTo>
                  <a:pt x="150" y="71"/>
                  <a:pt x="150" y="68"/>
                  <a:pt x="149" y="66"/>
                </a:cubicBezTo>
                <a:cubicBezTo>
                  <a:pt x="148" y="64"/>
                  <a:pt x="148" y="64"/>
                  <a:pt x="148" y="64"/>
                </a:cubicBezTo>
                <a:cubicBezTo>
                  <a:pt x="147" y="62"/>
                  <a:pt x="146" y="59"/>
                  <a:pt x="145" y="57"/>
                </a:cubicBezTo>
                <a:cubicBezTo>
                  <a:pt x="144" y="55"/>
                  <a:pt x="144" y="55"/>
                  <a:pt x="144" y="55"/>
                </a:cubicBezTo>
                <a:cubicBezTo>
                  <a:pt x="143" y="54"/>
                  <a:pt x="144" y="54"/>
                  <a:pt x="143" y="53"/>
                </a:cubicBezTo>
                <a:cubicBezTo>
                  <a:pt x="143" y="52"/>
                  <a:pt x="142" y="51"/>
                  <a:pt x="141" y="50"/>
                </a:cubicBezTo>
                <a:cubicBezTo>
                  <a:pt x="140" y="50"/>
                  <a:pt x="140" y="49"/>
                  <a:pt x="140" y="48"/>
                </a:cubicBezTo>
                <a:cubicBezTo>
                  <a:pt x="139" y="47"/>
                  <a:pt x="140" y="48"/>
                  <a:pt x="139" y="47"/>
                </a:cubicBezTo>
                <a:cubicBezTo>
                  <a:pt x="137" y="45"/>
                  <a:pt x="137" y="45"/>
                  <a:pt x="136" y="44"/>
                </a:cubicBezTo>
                <a:cubicBezTo>
                  <a:pt x="135" y="43"/>
                  <a:pt x="134" y="42"/>
                  <a:pt x="133" y="41"/>
                </a:cubicBezTo>
                <a:cubicBezTo>
                  <a:pt x="132" y="40"/>
                  <a:pt x="130" y="39"/>
                  <a:pt x="130" y="39"/>
                </a:cubicBezTo>
                <a:cubicBezTo>
                  <a:pt x="130" y="40"/>
                  <a:pt x="130" y="39"/>
                  <a:pt x="130" y="39"/>
                </a:cubicBezTo>
                <a:cubicBezTo>
                  <a:pt x="132" y="41"/>
                  <a:pt x="132" y="41"/>
                  <a:pt x="132" y="41"/>
                </a:cubicBezTo>
                <a:cubicBezTo>
                  <a:pt x="132" y="41"/>
                  <a:pt x="132" y="41"/>
                  <a:pt x="133" y="42"/>
                </a:cubicBezTo>
                <a:cubicBezTo>
                  <a:pt x="132" y="42"/>
                  <a:pt x="131" y="40"/>
                  <a:pt x="130" y="39"/>
                </a:cubicBezTo>
                <a:cubicBezTo>
                  <a:pt x="129" y="39"/>
                  <a:pt x="129" y="39"/>
                  <a:pt x="129" y="38"/>
                </a:cubicBezTo>
                <a:cubicBezTo>
                  <a:pt x="129" y="38"/>
                  <a:pt x="128" y="38"/>
                  <a:pt x="128" y="38"/>
                </a:cubicBezTo>
                <a:cubicBezTo>
                  <a:pt x="125" y="35"/>
                  <a:pt x="125" y="35"/>
                  <a:pt x="125" y="35"/>
                </a:cubicBezTo>
                <a:cubicBezTo>
                  <a:pt x="124" y="35"/>
                  <a:pt x="124" y="35"/>
                  <a:pt x="123" y="34"/>
                </a:cubicBezTo>
                <a:cubicBezTo>
                  <a:pt x="115" y="31"/>
                  <a:pt x="115" y="31"/>
                  <a:pt x="115" y="31"/>
                </a:cubicBezTo>
                <a:cubicBezTo>
                  <a:pt x="111" y="30"/>
                  <a:pt x="104" y="29"/>
                  <a:pt x="100" y="29"/>
                </a:cubicBezTo>
                <a:cubicBezTo>
                  <a:pt x="99" y="29"/>
                  <a:pt x="98" y="29"/>
                  <a:pt x="97" y="29"/>
                </a:cubicBezTo>
                <a:cubicBezTo>
                  <a:pt x="96" y="29"/>
                  <a:pt x="95" y="29"/>
                  <a:pt x="94" y="29"/>
                </a:cubicBezTo>
                <a:cubicBezTo>
                  <a:pt x="92" y="29"/>
                  <a:pt x="84" y="31"/>
                  <a:pt x="82" y="31"/>
                </a:cubicBezTo>
                <a:cubicBezTo>
                  <a:pt x="81" y="32"/>
                  <a:pt x="82" y="32"/>
                  <a:pt x="81" y="32"/>
                </a:cubicBezTo>
                <a:cubicBezTo>
                  <a:pt x="80" y="32"/>
                  <a:pt x="79" y="32"/>
                  <a:pt x="78" y="33"/>
                </a:cubicBezTo>
                <a:cubicBezTo>
                  <a:pt x="78" y="33"/>
                  <a:pt x="77" y="34"/>
                  <a:pt x="76" y="34"/>
                </a:cubicBezTo>
                <a:cubicBezTo>
                  <a:pt x="74" y="34"/>
                  <a:pt x="73" y="36"/>
                  <a:pt x="71" y="37"/>
                </a:cubicBezTo>
                <a:cubicBezTo>
                  <a:pt x="69" y="37"/>
                  <a:pt x="68" y="38"/>
                  <a:pt x="67" y="38"/>
                </a:cubicBezTo>
                <a:cubicBezTo>
                  <a:pt x="65" y="39"/>
                  <a:pt x="66" y="39"/>
                  <a:pt x="65" y="39"/>
                </a:cubicBezTo>
                <a:cubicBezTo>
                  <a:pt x="64" y="39"/>
                  <a:pt x="65" y="39"/>
                  <a:pt x="63" y="40"/>
                </a:cubicBezTo>
                <a:cubicBezTo>
                  <a:pt x="63" y="41"/>
                  <a:pt x="62" y="41"/>
                  <a:pt x="61" y="42"/>
                </a:cubicBezTo>
                <a:cubicBezTo>
                  <a:pt x="61" y="42"/>
                  <a:pt x="62" y="42"/>
                  <a:pt x="61" y="42"/>
                </a:cubicBezTo>
                <a:cubicBezTo>
                  <a:pt x="60" y="41"/>
                  <a:pt x="61" y="41"/>
                  <a:pt x="60" y="41"/>
                </a:cubicBezTo>
                <a:cubicBezTo>
                  <a:pt x="60" y="42"/>
                  <a:pt x="60" y="42"/>
                  <a:pt x="59" y="43"/>
                </a:cubicBezTo>
                <a:cubicBezTo>
                  <a:pt x="59" y="44"/>
                  <a:pt x="58" y="43"/>
                  <a:pt x="58" y="44"/>
                </a:cubicBezTo>
                <a:cubicBezTo>
                  <a:pt x="56" y="46"/>
                  <a:pt x="56" y="46"/>
                  <a:pt x="54" y="47"/>
                </a:cubicBezTo>
                <a:cubicBezTo>
                  <a:pt x="53" y="48"/>
                  <a:pt x="53" y="49"/>
                  <a:pt x="52" y="50"/>
                </a:cubicBezTo>
                <a:cubicBezTo>
                  <a:pt x="52" y="50"/>
                  <a:pt x="52" y="50"/>
                  <a:pt x="51" y="50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0" y="52"/>
                  <a:pt x="49" y="53"/>
                  <a:pt x="49" y="54"/>
                </a:cubicBezTo>
                <a:cubicBezTo>
                  <a:pt x="48" y="54"/>
                  <a:pt x="49" y="53"/>
                  <a:pt x="48" y="53"/>
                </a:cubicBezTo>
                <a:cubicBezTo>
                  <a:pt x="47" y="53"/>
                  <a:pt x="47" y="54"/>
                  <a:pt x="47" y="55"/>
                </a:cubicBezTo>
                <a:cubicBezTo>
                  <a:pt x="47" y="55"/>
                  <a:pt x="47" y="56"/>
                  <a:pt x="46" y="56"/>
                </a:cubicBezTo>
                <a:cubicBezTo>
                  <a:pt x="46" y="57"/>
                  <a:pt x="46" y="56"/>
                  <a:pt x="45" y="58"/>
                </a:cubicBezTo>
                <a:cubicBezTo>
                  <a:pt x="44" y="59"/>
                  <a:pt x="45" y="58"/>
                  <a:pt x="44" y="59"/>
                </a:cubicBezTo>
                <a:cubicBezTo>
                  <a:pt x="46" y="59"/>
                  <a:pt x="45" y="59"/>
                  <a:pt x="46" y="58"/>
                </a:cubicBezTo>
                <a:cubicBezTo>
                  <a:pt x="46" y="58"/>
                  <a:pt x="46" y="58"/>
                  <a:pt x="46" y="59"/>
                </a:cubicBezTo>
                <a:cubicBezTo>
                  <a:pt x="44" y="60"/>
                  <a:pt x="46" y="59"/>
                  <a:pt x="44" y="59"/>
                </a:cubicBezTo>
                <a:cubicBezTo>
                  <a:pt x="44" y="60"/>
                  <a:pt x="44" y="60"/>
                  <a:pt x="44" y="61"/>
                </a:cubicBezTo>
                <a:cubicBezTo>
                  <a:pt x="44" y="63"/>
                  <a:pt x="44" y="63"/>
                  <a:pt x="44" y="63"/>
                </a:cubicBezTo>
                <a:cubicBezTo>
                  <a:pt x="43" y="63"/>
                  <a:pt x="43" y="63"/>
                  <a:pt x="43" y="63"/>
                </a:cubicBezTo>
                <a:cubicBezTo>
                  <a:pt x="42" y="65"/>
                  <a:pt x="43" y="65"/>
                  <a:pt x="42" y="66"/>
                </a:cubicBezTo>
                <a:cubicBezTo>
                  <a:pt x="42" y="66"/>
                  <a:pt x="42" y="66"/>
                  <a:pt x="42" y="67"/>
                </a:cubicBezTo>
                <a:cubicBezTo>
                  <a:pt x="41" y="67"/>
                  <a:pt x="42" y="67"/>
                  <a:pt x="41" y="68"/>
                </a:cubicBezTo>
                <a:cubicBezTo>
                  <a:pt x="41" y="68"/>
                  <a:pt x="41" y="68"/>
                  <a:pt x="40" y="69"/>
                </a:cubicBezTo>
                <a:cubicBezTo>
                  <a:pt x="40" y="70"/>
                  <a:pt x="40" y="70"/>
                  <a:pt x="40" y="71"/>
                </a:cubicBezTo>
                <a:cubicBezTo>
                  <a:pt x="40" y="72"/>
                  <a:pt x="40" y="71"/>
                  <a:pt x="39" y="72"/>
                </a:cubicBezTo>
                <a:cubicBezTo>
                  <a:pt x="39" y="73"/>
                  <a:pt x="40" y="73"/>
                  <a:pt x="39" y="74"/>
                </a:cubicBezTo>
                <a:cubicBezTo>
                  <a:pt x="38" y="75"/>
                  <a:pt x="38" y="76"/>
                  <a:pt x="38" y="77"/>
                </a:cubicBezTo>
                <a:cubicBezTo>
                  <a:pt x="38" y="76"/>
                  <a:pt x="38" y="77"/>
                  <a:pt x="38" y="76"/>
                </a:cubicBezTo>
                <a:cubicBezTo>
                  <a:pt x="37" y="76"/>
                  <a:pt x="38" y="77"/>
                  <a:pt x="37" y="76"/>
                </a:cubicBezTo>
                <a:cubicBezTo>
                  <a:pt x="37" y="76"/>
                  <a:pt x="37" y="75"/>
                  <a:pt x="37" y="75"/>
                </a:cubicBezTo>
                <a:cubicBezTo>
                  <a:pt x="37" y="75"/>
                  <a:pt x="37" y="75"/>
                  <a:pt x="37" y="75"/>
                </a:cubicBezTo>
                <a:cubicBezTo>
                  <a:pt x="38" y="75"/>
                  <a:pt x="38" y="75"/>
                  <a:pt x="38" y="75"/>
                </a:cubicBezTo>
                <a:cubicBezTo>
                  <a:pt x="38" y="75"/>
                  <a:pt x="38" y="75"/>
                  <a:pt x="38" y="74"/>
                </a:cubicBezTo>
                <a:cubicBezTo>
                  <a:pt x="38" y="74"/>
                  <a:pt x="38" y="75"/>
                  <a:pt x="38" y="74"/>
                </a:cubicBezTo>
                <a:cubicBezTo>
                  <a:pt x="39" y="73"/>
                  <a:pt x="39" y="69"/>
                  <a:pt x="40" y="67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64"/>
                  <a:pt x="41" y="64"/>
                  <a:pt x="43" y="59"/>
                </a:cubicBezTo>
                <a:cubicBezTo>
                  <a:pt x="44" y="57"/>
                  <a:pt x="44" y="57"/>
                  <a:pt x="45" y="56"/>
                </a:cubicBezTo>
                <a:cubicBezTo>
                  <a:pt x="48" y="51"/>
                  <a:pt x="48" y="51"/>
                  <a:pt x="48" y="51"/>
                </a:cubicBezTo>
                <a:cubicBezTo>
                  <a:pt x="49" y="50"/>
                  <a:pt x="49" y="50"/>
                  <a:pt x="50" y="49"/>
                </a:cubicBezTo>
                <a:cubicBezTo>
                  <a:pt x="51" y="48"/>
                  <a:pt x="52" y="47"/>
                  <a:pt x="52" y="47"/>
                </a:cubicBezTo>
                <a:cubicBezTo>
                  <a:pt x="55" y="44"/>
                  <a:pt x="58" y="42"/>
                  <a:pt x="61" y="40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3" y="38"/>
                  <a:pt x="66" y="36"/>
                  <a:pt x="67" y="36"/>
                </a:cubicBezTo>
                <a:cubicBezTo>
                  <a:pt x="66" y="36"/>
                  <a:pt x="65" y="37"/>
                  <a:pt x="65" y="38"/>
                </a:cubicBezTo>
                <a:cubicBezTo>
                  <a:pt x="66" y="38"/>
                  <a:pt x="66" y="38"/>
                  <a:pt x="66" y="37"/>
                </a:cubicBezTo>
                <a:cubicBezTo>
                  <a:pt x="68" y="37"/>
                  <a:pt x="69" y="36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3" y="34"/>
                  <a:pt x="73" y="34"/>
                  <a:pt x="73" y="34"/>
                </a:cubicBezTo>
                <a:cubicBezTo>
                  <a:pt x="75" y="33"/>
                  <a:pt x="75" y="32"/>
                  <a:pt x="76" y="32"/>
                </a:cubicBezTo>
                <a:cubicBezTo>
                  <a:pt x="77" y="31"/>
                  <a:pt x="77" y="32"/>
                  <a:pt x="78" y="31"/>
                </a:cubicBezTo>
                <a:cubicBezTo>
                  <a:pt x="79" y="30"/>
                  <a:pt x="78" y="31"/>
                  <a:pt x="79" y="30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4" y="28"/>
                  <a:pt x="83" y="28"/>
                  <a:pt x="84" y="28"/>
                </a:cubicBezTo>
                <a:cubicBezTo>
                  <a:pt x="85" y="28"/>
                  <a:pt x="87" y="27"/>
                  <a:pt x="89" y="27"/>
                </a:cubicBezTo>
                <a:cubicBezTo>
                  <a:pt x="90" y="27"/>
                  <a:pt x="90" y="27"/>
                  <a:pt x="91" y="27"/>
                </a:cubicBezTo>
                <a:cubicBezTo>
                  <a:pt x="92" y="27"/>
                  <a:pt x="92" y="27"/>
                  <a:pt x="92" y="26"/>
                </a:cubicBezTo>
                <a:cubicBezTo>
                  <a:pt x="91" y="26"/>
                  <a:pt x="91" y="26"/>
                  <a:pt x="90" y="26"/>
                </a:cubicBezTo>
                <a:cubicBezTo>
                  <a:pt x="89" y="26"/>
                  <a:pt x="89" y="26"/>
                  <a:pt x="88" y="26"/>
                </a:cubicBezTo>
                <a:cubicBezTo>
                  <a:pt x="86" y="26"/>
                  <a:pt x="86" y="27"/>
                  <a:pt x="84" y="27"/>
                </a:cubicBezTo>
                <a:cubicBezTo>
                  <a:pt x="83" y="27"/>
                  <a:pt x="83" y="27"/>
                  <a:pt x="82" y="28"/>
                </a:cubicBezTo>
                <a:cubicBezTo>
                  <a:pt x="81" y="28"/>
                  <a:pt x="82" y="27"/>
                  <a:pt x="81" y="28"/>
                </a:cubicBezTo>
                <a:cubicBezTo>
                  <a:pt x="80" y="28"/>
                  <a:pt x="80" y="29"/>
                  <a:pt x="79" y="29"/>
                </a:cubicBezTo>
                <a:cubicBezTo>
                  <a:pt x="78" y="29"/>
                  <a:pt x="78" y="28"/>
                  <a:pt x="78" y="29"/>
                </a:cubicBezTo>
                <a:cubicBezTo>
                  <a:pt x="77" y="29"/>
                  <a:pt x="78" y="29"/>
                  <a:pt x="77" y="29"/>
                </a:cubicBezTo>
                <a:cubicBezTo>
                  <a:pt x="76" y="29"/>
                  <a:pt x="76" y="29"/>
                  <a:pt x="75" y="29"/>
                </a:cubicBezTo>
                <a:cubicBezTo>
                  <a:pt x="75" y="28"/>
                  <a:pt x="75" y="28"/>
                  <a:pt x="76" y="28"/>
                </a:cubicBezTo>
                <a:cubicBezTo>
                  <a:pt x="76" y="27"/>
                  <a:pt x="76" y="27"/>
                  <a:pt x="76" y="27"/>
                </a:cubicBezTo>
                <a:cubicBezTo>
                  <a:pt x="77" y="26"/>
                  <a:pt x="77" y="27"/>
                  <a:pt x="77" y="26"/>
                </a:cubicBezTo>
                <a:cubicBezTo>
                  <a:pt x="76" y="26"/>
                  <a:pt x="75" y="26"/>
                  <a:pt x="75" y="26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7"/>
                  <a:pt x="72" y="28"/>
                  <a:pt x="71" y="28"/>
                </a:cubicBezTo>
                <a:cubicBezTo>
                  <a:pt x="69" y="28"/>
                  <a:pt x="70" y="27"/>
                  <a:pt x="69" y="28"/>
                </a:cubicBezTo>
                <a:cubicBezTo>
                  <a:pt x="67" y="29"/>
                  <a:pt x="67" y="30"/>
                  <a:pt x="65" y="31"/>
                </a:cubicBezTo>
                <a:cubicBezTo>
                  <a:pt x="65" y="30"/>
                  <a:pt x="66" y="29"/>
                  <a:pt x="67" y="29"/>
                </a:cubicBezTo>
                <a:cubicBezTo>
                  <a:pt x="67" y="29"/>
                  <a:pt x="68" y="28"/>
                  <a:pt x="69" y="28"/>
                </a:cubicBezTo>
                <a:cubicBezTo>
                  <a:pt x="70" y="27"/>
                  <a:pt x="70" y="27"/>
                  <a:pt x="71" y="27"/>
                </a:cubicBezTo>
                <a:cubicBezTo>
                  <a:pt x="72" y="26"/>
                  <a:pt x="71" y="26"/>
                  <a:pt x="72" y="25"/>
                </a:cubicBezTo>
                <a:cubicBezTo>
                  <a:pt x="74" y="25"/>
                  <a:pt x="80" y="24"/>
                  <a:pt x="81" y="22"/>
                </a:cubicBezTo>
                <a:cubicBezTo>
                  <a:pt x="80" y="22"/>
                  <a:pt x="78" y="22"/>
                  <a:pt x="78" y="23"/>
                </a:cubicBezTo>
                <a:cubicBezTo>
                  <a:pt x="77" y="23"/>
                  <a:pt x="76" y="24"/>
                  <a:pt x="75" y="24"/>
                </a:cubicBezTo>
                <a:cubicBezTo>
                  <a:pt x="76" y="23"/>
                  <a:pt x="76" y="23"/>
                  <a:pt x="76" y="23"/>
                </a:cubicBezTo>
                <a:cubicBezTo>
                  <a:pt x="77" y="22"/>
                  <a:pt x="77" y="23"/>
                  <a:pt x="77" y="22"/>
                </a:cubicBezTo>
                <a:cubicBezTo>
                  <a:pt x="76" y="22"/>
                  <a:pt x="76" y="23"/>
                  <a:pt x="75" y="22"/>
                </a:cubicBezTo>
                <a:cubicBezTo>
                  <a:pt x="75" y="22"/>
                  <a:pt x="76" y="21"/>
                  <a:pt x="77" y="21"/>
                </a:cubicBezTo>
                <a:cubicBezTo>
                  <a:pt x="78" y="21"/>
                  <a:pt x="78" y="21"/>
                  <a:pt x="79" y="20"/>
                </a:cubicBezTo>
                <a:cubicBezTo>
                  <a:pt x="78" y="20"/>
                  <a:pt x="76" y="20"/>
                  <a:pt x="75" y="20"/>
                </a:cubicBezTo>
                <a:cubicBezTo>
                  <a:pt x="73" y="22"/>
                  <a:pt x="73" y="21"/>
                  <a:pt x="72" y="22"/>
                </a:cubicBezTo>
                <a:cubicBezTo>
                  <a:pt x="69" y="23"/>
                  <a:pt x="69" y="23"/>
                  <a:pt x="69" y="23"/>
                </a:cubicBezTo>
                <a:cubicBezTo>
                  <a:pt x="69" y="23"/>
                  <a:pt x="68" y="23"/>
                  <a:pt x="68" y="24"/>
                </a:cubicBezTo>
                <a:cubicBezTo>
                  <a:pt x="64" y="26"/>
                  <a:pt x="64" y="26"/>
                  <a:pt x="64" y="26"/>
                </a:cubicBezTo>
                <a:cubicBezTo>
                  <a:pt x="63" y="26"/>
                  <a:pt x="63" y="26"/>
                  <a:pt x="62" y="27"/>
                </a:cubicBezTo>
                <a:cubicBezTo>
                  <a:pt x="61" y="28"/>
                  <a:pt x="58" y="29"/>
                  <a:pt x="56" y="31"/>
                </a:cubicBezTo>
                <a:cubicBezTo>
                  <a:pt x="54" y="32"/>
                  <a:pt x="53" y="34"/>
                  <a:pt x="51" y="35"/>
                </a:cubicBezTo>
                <a:cubicBezTo>
                  <a:pt x="49" y="38"/>
                  <a:pt x="47" y="40"/>
                  <a:pt x="45" y="42"/>
                </a:cubicBezTo>
                <a:cubicBezTo>
                  <a:pt x="44" y="43"/>
                  <a:pt x="44" y="44"/>
                  <a:pt x="43" y="44"/>
                </a:cubicBezTo>
                <a:cubicBezTo>
                  <a:pt x="42" y="46"/>
                  <a:pt x="41" y="47"/>
                  <a:pt x="40" y="48"/>
                </a:cubicBezTo>
                <a:cubicBezTo>
                  <a:pt x="40" y="48"/>
                  <a:pt x="39" y="49"/>
                  <a:pt x="39" y="49"/>
                </a:cubicBezTo>
                <a:cubicBezTo>
                  <a:pt x="38" y="50"/>
                  <a:pt x="38" y="50"/>
                  <a:pt x="38" y="50"/>
                </a:cubicBezTo>
                <a:close/>
                <a:moveTo>
                  <a:pt x="39" y="49"/>
                </a:move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39" y="49"/>
                  <a:pt x="39" y="49"/>
                </a:cubicBezTo>
                <a:close/>
                <a:moveTo>
                  <a:pt x="92" y="6"/>
                </a:moveTo>
                <a:cubicBezTo>
                  <a:pt x="92" y="7"/>
                  <a:pt x="93" y="5"/>
                  <a:pt x="94" y="6"/>
                </a:cubicBezTo>
                <a:cubicBezTo>
                  <a:pt x="94" y="7"/>
                  <a:pt x="93" y="7"/>
                  <a:pt x="93" y="7"/>
                </a:cubicBezTo>
                <a:cubicBezTo>
                  <a:pt x="94" y="7"/>
                  <a:pt x="94" y="7"/>
                  <a:pt x="95" y="7"/>
                </a:cubicBezTo>
                <a:cubicBezTo>
                  <a:pt x="98" y="6"/>
                  <a:pt x="99" y="7"/>
                  <a:pt x="102" y="6"/>
                </a:cubicBezTo>
                <a:cubicBezTo>
                  <a:pt x="99" y="4"/>
                  <a:pt x="98" y="5"/>
                  <a:pt x="94" y="5"/>
                </a:cubicBezTo>
                <a:cubicBezTo>
                  <a:pt x="93" y="5"/>
                  <a:pt x="92" y="5"/>
                  <a:pt x="92" y="6"/>
                </a:cubicBezTo>
                <a:close/>
                <a:moveTo>
                  <a:pt x="31" y="27"/>
                </a:moveTo>
                <a:cubicBezTo>
                  <a:pt x="32" y="26"/>
                  <a:pt x="32" y="26"/>
                  <a:pt x="32" y="26"/>
                </a:cubicBezTo>
                <a:cubicBezTo>
                  <a:pt x="31" y="26"/>
                  <a:pt x="31" y="26"/>
                  <a:pt x="30" y="27"/>
                </a:cubicBezTo>
                <a:cubicBezTo>
                  <a:pt x="30" y="28"/>
                  <a:pt x="30" y="27"/>
                  <a:pt x="29" y="28"/>
                </a:cubicBezTo>
                <a:cubicBezTo>
                  <a:pt x="29" y="28"/>
                  <a:pt x="29" y="29"/>
                  <a:pt x="29" y="29"/>
                </a:cubicBezTo>
                <a:cubicBezTo>
                  <a:pt x="28" y="30"/>
                  <a:pt x="28" y="30"/>
                  <a:pt x="28" y="30"/>
                </a:cubicBezTo>
                <a:cubicBezTo>
                  <a:pt x="29" y="30"/>
                  <a:pt x="28" y="30"/>
                  <a:pt x="29" y="30"/>
                </a:cubicBezTo>
                <a:cubicBezTo>
                  <a:pt x="30" y="30"/>
                  <a:pt x="30" y="31"/>
                  <a:pt x="30" y="31"/>
                </a:cubicBezTo>
                <a:cubicBezTo>
                  <a:pt x="30" y="31"/>
                  <a:pt x="31" y="30"/>
                  <a:pt x="32" y="30"/>
                </a:cubicBezTo>
                <a:cubicBezTo>
                  <a:pt x="34" y="28"/>
                  <a:pt x="32" y="27"/>
                  <a:pt x="34" y="25"/>
                </a:cubicBezTo>
                <a:cubicBezTo>
                  <a:pt x="35" y="24"/>
                  <a:pt x="36" y="24"/>
                  <a:pt x="36" y="23"/>
                </a:cubicBezTo>
                <a:cubicBezTo>
                  <a:pt x="35" y="23"/>
                  <a:pt x="35" y="24"/>
                  <a:pt x="34" y="25"/>
                </a:cubicBezTo>
                <a:cubicBezTo>
                  <a:pt x="32" y="26"/>
                  <a:pt x="33" y="27"/>
                  <a:pt x="31" y="27"/>
                </a:cubicBezTo>
                <a:close/>
                <a:moveTo>
                  <a:pt x="30" y="37"/>
                </a:moveTo>
                <a:cubicBezTo>
                  <a:pt x="31" y="36"/>
                  <a:pt x="30" y="36"/>
                  <a:pt x="31" y="35"/>
                </a:cubicBezTo>
                <a:cubicBezTo>
                  <a:pt x="32" y="36"/>
                  <a:pt x="31" y="35"/>
                  <a:pt x="32" y="36"/>
                </a:cubicBezTo>
                <a:cubicBezTo>
                  <a:pt x="32" y="35"/>
                  <a:pt x="32" y="36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4" y="33"/>
                </a:cubicBezTo>
                <a:cubicBezTo>
                  <a:pt x="34" y="34"/>
                  <a:pt x="33" y="33"/>
                  <a:pt x="33" y="35"/>
                </a:cubicBezTo>
                <a:cubicBezTo>
                  <a:pt x="34" y="34"/>
                  <a:pt x="35" y="32"/>
                  <a:pt x="36" y="31"/>
                </a:cubicBezTo>
                <a:cubicBezTo>
                  <a:pt x="37" y="30"/>
                  <a:pt x="37" y="30"/>
                  <a:pt x="37" y="30"/>
                </a:cubicBezTo>
                <a:cubicBezTo>
                  <a:pt x="38" y="28"/>
                  <a:pt x="39" y="28"/>
                  <a:pt x="40" y="27"/>
                </a:cubicBezTo>
                <a:cubicBezTo>
                  <a:pt x="40" y="27"/>
                  <a:pt x="41" y="26"/>
                  <a:pt x="42" y="26"/>
                </a:cubicBezTo>
                <a:cubicBezTo>
                  <a:pt x="44" y="23"/>
                  <a:pt x="44" y="23"/>
                  <a:pt x="45" y="22"/>
                </a:cubicBezTo>
                <a:cubicBezTo>
                  <a:pt x="46" y="21"/>
                  <a:pt x="51" y="18"/>
                  <a:pt x="51" y="18"/>
                </a:cubicBezTo>
                <a:cubicBezTo>
                  <a:pt x="52" y="18"/>
                  <a:pt x="52" y="17"/>
                  <a:pt x="53" y="17"/>
                </a:cubicBezTo>
                <a:cubicBezTo>
                  <a:pt x="53" y="17"/>
                  <a:pt x="54" y="16"/>
                  <a:pt x="55" y="16"/>
                </a:cubicBezTo>
                <a:cubicBezTo>
                  <a:pt x="54" y="15"/>
                  <a:pt x="53" y="16"/>
                  <a:pt x="51" y="17"/>
                </a:cubicBezTo>
                <a:cubicBezTo>
                  <a:pt x="47" y="20"/>
                  <a:pt x="47" y="20"/>
                  <a:pt x="47" y="20"/>
                </a:cubicBezTo>
                <a:cubicBezTo>
                  <a:pt x="46" y="21"/>
                  <a:pt x="44" y="21"/>
                  <a:pt x="43" y="23"/>
                </a:cubicBezTo>
                <a:cubicBezTo>
                  <a:pt x="41" y="25"/>
                  <a:pt x="41" y="24"/>
                  <a:pt x="39" y="26"/>
                </a:cubicBezTo>
                <a:cubicBezTo>
                  <a:pt x="39" y="27"/>
                  <a:pt x="39" y="26"/>
                  <a:pt x="39" y="27"/>
                </a:cubicBezTo>
                <a:cubicBezTo>
                  <a:pt x="38" y="27"/>
                  <a:pt x="37" y="28"/>
                  <a:pt x="37" y="29"/>
                </a:cubicBezTo>
                <a:cubicBezTo>
                  <a:pt x="35" y="30"/>
                  <a:pt x="33" y="32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4"/>
                  <a:pt x="30" y="35"/>
                  <a:pt x="30" y="37"/>
                </a:cubicBezTo>
                <a:close/>
                <a:moveTo>
                  <a:pt x="88" y="4"/>
                </a:moveTo>
                <a:cubicBezTo>
                  <a:pt x="88" y="3"/>
                  <a:pt x="89" y="3"/>
                  <a:pt x="90" y="2"/>
                </a:cubicBezTo>
                <a:cubicBezTo>
                  <a:pt x="91" y="2"/>
                  <a:pt x="91" y="2"/>
                  <a:pt x="92" y="2"/>
                </a:cubicBezTo>
                <a:cubicBezTo>
                  <a:pt x="93" y="1"/>
                  <a:pt x="95" y="1"/>
                  <a:pt x="96" y="1"/>
                </a:cubicBezTo>
                <a:cubicBezTo>
                  <a:pt x="97" y="0"/>
                  <a:pt x="96" y="0"/>
                  <a:pt x="97" y="0"/>
                </a:cubicBezTo>
                <a:cubicBezTo>
                  <a:pt x="98" y="0"/>
                  <a:pt x="102" y="0"/>
                  <a:pt x="103" y="1"/>
                </a:cubicBezTo>
                <a:cubicBezTo>
                  <a:pt x="103" y="1"/>
                  <a:pt x="104" y="1"/>
                  <a:pt x="104" y="2"/>
                </a:cubicBezTo>
                <a:cubicBezTo>
                  <a:pt x="103" y="2"/>
                  <a:pt x="103" y="2"/>
                  <a:pt x="103" y="2"/>
                </a:cubicBezTo>
                <a:cubicBezTo>
                  <a:pt x="103" y="2"/>
                  <a:pt x="103" y="2"/>
                  <a:pt x="104" y="3"/>
                </a:cubicBezTo>
                <a:cubicBezTo>
                  <a:pt x="105" y="3"/>
                  <a:pt x="105" y="2"/>
                  <a:pt x="105" y="3"/>
                </a:cubicBezTo>
                <a:cubicBezTo>
                  <a:pt x="104" y="3"/>
                  <a:pt x="98" y="3"/>
                  <a:pt x="96" y="3"/>
                </a:cubicBezTo>
                <a:cubicBezTo>
                  <a:pt x="96" y="4"/>
                  <a:pt x="96" y="3"/>
                  <a:pt x="96" y="4"/>
                </a:cubicBezTo>
                <a:cubicBezTo>
                  <a:pt x="96" y="3"/>
                  <a:pt x="96" y="4"/>
                  <a:pt x="96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3"/>
                  <a:pt x="94" y="4"/>
                  <a:pt x="94" y="4"/>
                </a:cubicBezTo>
                <a:cubicBezTo>
                  <a:pt x="94" y="4"/>
                  <a:pt x="95" y="4"/>
                  <a:pt x="94" y="4"/>
                </a:cubicBezTo>
                <a:cubicBezTo>
                  <a:pt x="93" y="4"/>
                  <a:pt x="94" y="3"/>
                  <a:pt x="91" y="4"/>
                </a:cubicBezTo>
                <a:cubicBezTo>
                  <a:pt x="90" y="4"/>
                  <a:pt x="90" y="4"/>
                  <a:pt x="89" y="4"/>
                </a:cubicBezTo>
                <a:cubicBezTo>
                  <a:pt x="88" y="4"/>
                  <a:pt x="89" y="4"/>
                  <a:pt x="88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208"/>
          <p:cNvSpPr>
            <a:spLocks noEditPoints="1"/>
          </p:cNvSpPr>
          <p:nvPr/>
        </p:nvSpPr>
        <p:spPr bwMode="auto">
          <a:xfrm>
            <a:off x="5676576" y="4317491"/>
            <a:ext cx="280494" cy="345562"/>
          </a:xfrm>
          <a:custGeom>
            <a:avLst/>
            <a:gdLst>
              <a:gd name="T0" fmla="*/ 92 w 135"/>
              <a:gd name="T1" fmla="*/ 93 h 166"/>
              <a:gd name="T2" fmla="*/ 135 w 135"/>
              <a:gd name="T3" fmla="*/ 128 h 166"/>
              <a:gd name="T4" fmla="*/ 68 w 135"/>
              <a:gd name="T5" fmla="*/ 166 h 166"/>
              <a:gd name="T6" fmla="*/ 0 w 135"/>
              <a:gd name="T7" fmla="*/ 128 h 166"/>
              <a:gd name="T8" fmla="*/ 43 w 135"/>
              <a:gd name="T9" fmla="*/ 93 h 166"/>
              <a:gd name="T10" fmla="*/ 19 w 135"/>
              <a:gd name="T11" fmla="*/ 69 h 166"/>
              <a:gd name="T12" fmla="*/ 54 w 135"/>
              <a:gd name="T13" fmla="*/ 43 h 166"/>
              <a:gd name="T14" fmla="*/ 28 w 135"/>
              <a:gd name="T15" fmla="*/ 22 h 166"/>
              <a:gd name="T16" fmla="*/ 68 w 135"/>
              <a:gd name="T17" fmla="*/ 0 h 166"/>
              <a:gd name="T18" fmla="*/ 107 w 135"/>
              <a:gd name="T19" fmla="*/ 22 h 166"/>
              <a:gd name="T20" fmla="*/ 82 w 135"/>
              <a:gd name="T21" fmla="*/ 43 h 166"/>
              <a:gd name="T22" fmla="*/ 117 w 135"/>
              <a:gd name="T23" fmla="*/ 69 h 166"/>
              <a:gd name="T24" fmla="*/ 92 w 135"/>
              <a:gd name="T25" fmla="*/ 93 h 166"/>
              <a:gd name="T26" fmla="*/ 87 w 135"/>
              <a:gd name="T27" fmla="*/ 9 h 166"/>
              <a:gd name="T28" fmla="*/ 79 w 135"/>
              <a:gd name="T29" fmla="*/ 13 h 166"/>
              <a:gd name="T30" fmla="*/ 87 w 135"/>
              <a:gd name="T31" fmla="*/ 18 h 166"/>
              <a:gd name="T32" fmla="*/ 95 w 135"/>
              <a:gd name="T33" fmla="*/ 13 h 166"/>
              <a:gd name="T34" fmla="*/ 87 w 135"/>
              <a:gd name="T35" fmla="*/ 9 h 166"/>
              <a:gd name="T36" fmla="*/ 92 w 135"/>
              <a:gd name="T37" fmla="*/ 53 h 166"/>
              <a:gd name="T38" fmla="*/ 82 w 135"/>
              <a:gd name="T39" fmla="*/ 58 h 166"/>
              <a:gd name="T40" fmla="*/ 92 w 135"/>
              <a:gd name="T41" fmla="*/ 64 h 166"/>
              <a:gd name="T42" fmla="*/ 102 w 135"/>
              <a:gd name="T43" fmla="*/ 58 h 166"/>
              <a:gd name="T44" fmla="*/ 92 w 135"/>
              <a:gd name="T45" fmla="*/ 53 h 166"/>
              <a:gd name="T46" fmla="*/ 101 w 135"/>
              <a:gd name="T47" fmla="*/ 106 h 166"/>
              <a:gd name="T48" fmla="*/ 88 w 135"/>
              <a:gd name="T49" fmla="*/ 113 h 166"/>
              <a:gd name="T50" fmla="*/ 101 w 135"/>
              <a:gd name="T51" fmla="*/ 120 h 166"/>
              <a:gd name="T52" fmla="*/ 114 w 135"/>
              <a:gd name="T53" fmla="*/ 113 h 166"/>
              <a:gd name="T54" fmla="*/ 101 w 135"/>
              <a:gd name="T55" fmla="*/ 10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5" h="166">
                <a:moveTo>
                  <a:pt x="92" y="93"/>
                </a:moveTo>
                <a:cubicBezTo>
                  <a:pt x="117" y="99"/>
                  <a:pt x="135" y="112"/>
                  <a:pt x="135" y="128"/>
                </a:cubicBezTo>
                <a:cubicBezTo>
                  <a:pt x="135" y="149"/>
                  <a:pt x="105" y="166"/>
                  <a:pt x="68" y="166"/>
                </a:cubicBezTo>
                <a:cubicBezTo>
                  <a:pt x="31" y="166"/>
                  <a:pt x="0" y="149"/>
                  <a:pt x="0" y="128"/>
                </a:cubicBezTo>
                <a:cubicBezTo>
                  <a:pt x="0" y="112"/>
                  <a:pt x="18" y="99"/>
                  <a:pt x="43" y="93"/>
                </a:cubicBezTo>
                <a:cubicBezTo>
                  <a:pt x="29" y="88"/>
                  <a:pt x="19" y="80"/>
                  <a:pt x="19" y="69"/>
                </a:cubicBezTo>
                <a:cubicBezTo>
                  <a:pt x="19" y="57"/>
                  <a:pt x="33" y="46"/>
                  <a:pt x="54" y="43"/>
                </a:cubicBezTo>
                <a:cubicBezTo>
                  <a:pt x="39" y="40"/>
                  <a:pt x="28" y="32"/>
                  <a:pt x="28" y="22"/>
                </a:cubicBezTo>
                <a:cubicBezTo>
                  <a:pt x="28" y="10"/>
                  <a:pt x="46" y="0"/>
                  <a:pt x="68" y="0"/>
                </a:cubicBezTo>
                <a:cubicBezTo>
                  <a:pt x="89" y="0"/>
                  <a:pt x="107" y="10"/>
                  <a:pt x="107" y="22"/>
                </a:cubicBezTo>
                <a:cubicBezTo>
                  <a:pt x="107" y="32"/>
                  <a:pt x="96" y="40"/>
                  <a:pt x="82" y="43"/>
                </a:cubicBezTo>
                <a:cubicBezTo>
                  <a:pt x="102" y="46"/>
                  <a:pt x="117" y="57"/>
                  <a:pt x="117" y="69"/>
                </a:cubicBezTo>
                <a:cubicBezTo>
                  <a:pt x="117" y="80"/>
                  <a:pt x="107" y="88"/>
                  <a:pt x="92" y="93"/>
                </a:cubicBezTo>
                <a:close/>
                <a:moveTo>
                  <a:pt x="87" y="9"/>
                </a:moveTo>
                <a:cubicBezTo>
                  <a:pt x="83" y="9"/>
                  <a:pt x="79" y="11"/>
                  <a:pt x="79" y="13"/>
                </a:cubicBezTo>
                <a:cubicBezTo>
                  <a:pt x="79" y="16"/>
                  <a:pt x="83" y="18"/>
                  <a:pt x="87" y="18"/>
                </a:cubicBezTo>
                <a:cubicBezTo>
                  <a:pt x="92" y="18"/>
                  <a:pt x="95" y="16"/>
                  <a:pt x="95" y="13"/>
                </a:cubicBezTo>
                <a:cubicBezTo>
                  <a:pt x="95" y="11"/>
                  <a:pt x="92" y="9"/>
                  <a:pt x="87" y="9"/>
                </a:cubicBezTo>
                <a:close/>
                <a:moveTo>
                  <a:pt x="92" y="53"/>
                </a:moveTo>
                <a:cubicBezTo>
                  <a:pt x="87" y="53"/>
                  <a:pt x="82" y="55"/>
                  <a:pt x="82" y="58"/>
                </a:cubicBezTo>
                <a:cubicBezTo>
                  <a:pt x="82" y="61"/>
                  <a:pt x="87" y="64"/>
                  <a:pt x="92" y="64"/>
                </a:cubicBezTo>
                <a:cubicBezTo>
                  <a:pt x="97" y="64"/>
                  <a:pt x="102" y="61"/>
                  <a:pt x="102" y="58"/>
                </a:cubicBezTo>
                <a:cubicBezTo>
                  <a:pt x="102" y="55"/>
                  <a:pt x="97" y="53"/>
                  <a:pt x="92" y="53"/>
                </a:cubicBezTo>
                <a:close/>
                <a:moveTo>
                  <a:pt x="101" y="106"/>
                </a:moveTo>
                <a:cubicBezTo>
                  <a:pt x="94" y="106"/>
                  <a:pt x="88" y="109"/>
                  <a:pt x="88" y="113"/>
                </a:cubicBezTo>
                <a:cubicBezTo>
                  <a:pt x="88" y="117"/>
                  <a:pt x="94" y="120"/>
                  <a:pt x="101" y="120"/>
                </a:cubicBezTo>
                <a:cubicBezTo>
                  <a:pt x="108" y="120"/>
                  <a:pt x="114" y="117"/>
                  <a:pt x="114" y="113"/>
                </a:cubicBezTo>
                <a:cubicBezTo>
                  <a:pt x="114" y="109"/>
                  <a:pt x="108" y="106"/>
                  <a:pt x="101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209"/>
          <p:cNvSpPr>
            <a:spLocks noEditPoints="1"/>
          </p:cNvSpPr>
          <p:nvPr/>
        </p:nvSpPr>
        <p:spPr bwMode="auto">
          <a:xfrm>
            <a:off x="6317581" y="3986877"/>
            <a:ext cx="208392" cy="197841"/>
          </a:xfrm>
          <a:custGeom>
            <a:avLst/>
            <a:gdLst>
              <a:gd name="T0" fmla="*/ 50 w 100"/>
              <a:gd name="T1" fmla="*/ 0 h 95"/>
              <a:gd name="T2" fmla="*/ 70 w 100"/>
              <a:gd name="T3" fmla="*/ 20 h 95"/>
              <a:gd name="T4" fmla="*/ 70 w 100"/>
              <a:gd name="T5" fmla="*/ 22 h 95"/>
              <a:gd name="T6" fmla="*/ 71 w 100"/>
              <a:gd name="T7" fmla="*/ 21 h 95"/>
              <a:gd name="T8" fmla="*/ 96 w 100"/>
              <a:gd name="T9" fmla="*/ 34 h 95"/>
              <a:gd name="T10" fmla="*/ 84 w 100"/>
              <a:gd name="T11" fmla="*/ 59 h 95"/>
              <a:gd name="T12" fmla="*/ 82 w 100"/>
              <a:gd name="T13" fmla="*/ 59 h 95"/>
              <a:gd name="T14" fmla="*/ 83 w 100"/>
              <a:gd name="T15" fmla="*/ 61 h 95"/>
              <a:gd name="T16" fmla="*/ 79 w 100"/>
              <a:gd name="T17" fmla="*/ 88 h 95"/>
              <a:gd name="T18" fmla="*/ 51 w 100"/>
              <a:gd name="T19" fmla="*/ 84 h 95"/>
              <a:gd name="T20" fmla="*/ 50 w 100"/>
              <a:gd name="T21" fmla="*/ 82 h 95"/>
              <a:gd name="T22" fmla="*/ 49 w 100"/>
              <a:gd name="T23" fmla="*/ 84 h 95"/>
              <a:gd name="T24" fmla="*/ 21 w 100"/>
              <a:gd name="T25" fmla="*/ 88 h 95"/>
              <a:gd name="T26" fmla="*/ 17 w 100"/>
              <a:gd name="T27" fmla="*/ 61 h 95"/>
              <a:gd name="T28" fmla="*/ 18 w 100"/>
              <a:gd name="T29" fmla="*/ 59 h 95"/>
              <a:gd name="T30" fmla="*/ 16 w 100"/>
              <a:gd name="T31" fmla="*/ 58 h 95"/>
              <a:gd name="T32" fmla="*/ 4 w 100"/>
              <a:gd name="T33" fmla="*/ 33 h 95"/>
              <a:gd name="T34" fmla="*/ 28 w 100"/>
              <a:gd name="T35" fmla="*/ 21 h 95"/>
              <a:gd name="T36" fmla="*/ 31 w 100"/>
              <a:gd name="T37" fmla="*/ 22 h 95"/>
              <a:gd name="T38" fmla="*/ 31 w 100"/>
              <a:gd name="T39" fmla="*/ 20 h 95"/>
              <a:gd name="T40" fmla="*/ 50 w 100"/>
              <a:gd name="T41" fmla="*/ 0 h 95"/>
              <a:gd name="T42" fmla="*/ 50 w 100"/>
              <a:gd name="T43" fmla="*/ 43 h 95"/>
              <a:gd name="T44" fmla="*/ 44 w 100"/>
              <a:gd name="T45" fmla="*/ 49 h 95"/>
              <a:gd name="T46" fmla="*/ 50 w 100"/>
              <a:gd name="T47" fmla="*/ 54 h 95"/>
              <a:gd name="T48" fmla="*/ 55 w 100"/>
              <a:gd name="T49" fmla="*/ 49 h 95"/>
              <a:gd name="T50" fmla="*/ 50 w 100"/>
              <a:gd name="T51" fmla="*/ 43 h 95"/>
              <a:gd name="T52" fmla="*/ 59 w 100"/>
              <a:gd name="T53" fmla="*/ 59 h 95"/>
              <a:gd name="T54" fmla="*/ 56 w 100"/>
              <a:gd name="T55" fmla="*/ 62 h 95"/>
              <a:gd name="T56" fmla="*/ 59 w 100"/>
              <a:gd name="T57" fmla="*/ 65 h 95"/>
              <a:gd name="T58" fmla="*/ 62 w 100"/>
              <a:gd name="T59" fmla="*/ 62 h 95"/>
              <a:gd name="T60" fmla="*/ 59 w 100"/>
              <a:gd name="T61" fmla="*/ 59 h 95"/>
              <a:gd name="T62" fmla="*/ 35 w 100"/>
              <a:gd name="T63" fmla="*/ 42 h 95"/>
              <a:gd name="T64" fmla="*/ 33 w 100"/>
              <a:gd name="T65" fmla="*/ 44 h 95"/>
              <a:gd name="T66" fmla="*/ 35 w 100"/>
              <a:gd name="T67" fmla="*/ 47 h 95"/>
              <a:gd name="T68" fmla="*/ 38 w 100"/>
              <a:gd name="T69" fmla="*/ 44 h 95"/>
              <a:gd name="T70" fmla="*/ 35 w 100"/>
              <a:gd name="T71" fmla="*/ 42 h 95"/>
              <a:gd name="T72" fmla="*/ 64 w 100"/>
              <a:gd name="T73" fmla="*/ 41 h 95"/>
              <a:gd name="T74" fmla="*/ 62 w 100"/>
              <a:gd name="T75" fmla="*/ 44 h 95"/>
              <a:gd name="T76" fmla="*/ 64 w 100"/>
              <a:gd name="T77" fmla="*/ 47 h 95"/>
              <a:gd name="T78" fmla="*/ 67 w 100"/>
              <a:gd name="T79" fmla="*/ 44 h 95"/>
              <a:gd name="T80" fmla="*/ 64 w 100"/>
              <a:gd name="T81" fmla="*/ 41 h 95"/>
              <a:gd name="T82" fmla="*/ 50 w 100"/>
              <a:gd name="T83" fmla="*/ 30 h 95"/>
              <a:gd name="T84" fmla="*/ 47 w 100"/>
              <a:gd name="T85" fmla="*/ 32 h 95"/>
              <a:gd name="T86" fmla="*/ 50 w 100"/>
              <a:gd name="T87" fmla="*/ 35 h 95"/>
              <a:gd name="T88" fmla="*/ 53 w 100"/>
              <a:gd name="T89" fmla="*/ 32 h 95"/>
              <a:gd name="T90" fmla="*/ 50 w 100"/>
              <a:gd name="T91" fmla="*/ 30 h 95"/>
              <a:gd name="T92" fmla="*/ 40 w 100"/>
              <a:gd name="T93" fmla="*/ 58 h 95"/>
              <a:gd name="T94" fmla="*/ 38 w 100"/>
              <a:gd name="T95" fmla="*/ 61 h 95"/>
              <a:gd name="T96" fmla="*/ 40 w 100"/>
              <a:gd name="T97" fmla="*/ 64 h 95"/>
              <a:gd name="T98" fmla="*/ 43 w 100"/>
              <a:gd name="T99" fmla="*/ 61 h 95"/>
              <a:gd name="T100" fmla="*/ 40 w 100"/>
              <a:gd name="T101" fmla="*/ 58 h 95"/>
              <a:gd name="T102" fmla="*/ 58 w 100"/>
              <a:gd name="T103" fmla="*/ 38 h 95"/>
              <a:gd name="T104" fmla="*/ 50 w 100"/>
              <a:gd name="T105" fmla="*/ 39 h 95"/>
              <a:gd name="T106" fmla="*/ 42 w 100"/>
              <a:gd name="T107" fmla="*/ 38 h 95"/>
              <a:gd name="T108" fmla="*/ 41 w 100"/>
              <a:gd name="T109" fmla="*/ 46 h 95"/>
              <a:gd name="T110" fmla="*/ 37 w 100"/>
              <a:gd name="T111" fmla="*/ 53 h 95"/>
              <a:gd name="T112" fmla="*/ 44 w 100"/>
              <a:gd name="T113" fmla="*/ 56 h 95"/>
              <a:gd name="T114" fmla="*/ 50 w 100"/>
              <a:gd name="T115" fmla="*/ 63 h 95"/>
              <a:gd name="T116" fmla="*/ 55 w 100"/>
              <a:gd name="T117" fmla="*/ 57 h 95"/>
              <a:gd name="T118" fmla="*/ 63 w 100"/>
              <a:gd name="T119" fmla="*/ 53 h 95"/>
              <a:gd name="T120" fmla="*/ 59 w 100"/>
              <a:gd name="T121" fmla="*/ 46 h 95"/>
              <a:gd name="T122" fmla="*/ 58 w 100"/>
              <a:gd name="T123" fmla="*/ 3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" h="95">
                <a:moveTo>
                  <a:pt x="50" y="0"/>
                </a:moveTo>
                <a:cubicBezTo>
                  <a:pt x="61" y="0"/>
                  <a:pt x="70" y="9"/>
                  <a:pt x="70" y="20"/>
                </a:cubicBezTo>
                <a:cubicBezTo>
                  <a:pt x="70" y="20"/>
                  <a:pt x="70" y="21"/>
                  <a:pt x="70" y="22"/>
                </a:cubicBezTo>
                <a:cubicBezTo>
                  <a:pt x="70" y="21"/>
                  <a:pt x="71" y="21"/>
                  <a:pt x="71" y="21"/>
                </a:cubicBezTo>
                <a:cubicBezTo>
                  <a:pt x="82" y="18"/>
                  <a:pt x="93" y="23"/>
                  <a:pt x="96" y="34"/>
                </a:cubicBezTo>
                <a:cubicBezTo>
                  <a:pt x="100" y="44"/>
                  <a:pt x="94" y="55"/>
                  <a:pt x="84" y="59"/>
                </a:cubicBezTo>
                <a:cubicBezTo>
                  <a:pt x="83" y="59"/>
                  <a:pt x="82" y="59"/>
                  <a:pt x="82" y="59"/>
                </a:cubicBezTo>
                <a:cubicBezTo>
                  <a:pt x="82" y="60"/>
                  <a:pt x="82" y="60"/>
                  <a:pt x="83" y="61"/>
                </a:cubicBezTo>
                <a:cubicBezTo>
                  <a:pt x="89" y="69"/>
                  <a:pt x="87" y="82"/>
                  <a:pt x="79" y="88"/>
                </a:cubicBezTo>
                <a:cubicBezTo>
                  <a:pt x="70" y="95"/>
                  <a:pt x="58" y="93"/>
                  <a:pt x="51" y="84"/>
                </a:cubicBezTo>
                <a:cubicBezTo>
                  <a:pt x="51" y="83"/>
                  <a:pt x="50" y="83"/>
                  <a:pt x="50" y="82"/>
                </a:cubicBezTo>
                <a:cubicBezTo>
                  <a:pt x="49" y="83"/>
                  <a:pt x="49" y="83"/>
                  <a:pt x="49" y="84"/>
                </a:cubicBezTo>
                <a:cubicBezTo>
                  <a:pt x="42" y="92"/>
                  <a:pt x="30" y="95"/>
                  <a:pt x="21" y="88"/>
                </a:cubicBezTo>
                <a:cubicBezTo>
                  <a:pt x="12" y="82"/>
                  <a:pt x="10" y="70"/>
                  <a:pt x="17" y="61"/>
                </a:cubicBezTo>
                <a:cubicBezTo>
                  <a:pt x="17" y="60"/>
                  <a:pt x="18" y="59"/>
                  <a:pt x="18" y="59"/>
                </a:cubicBezTo>
                <a:cubicBezTo>
                  <a:pt x="18" y="59"/>
                  <a:pt x="17" y="58"/>
                  <a:pt x="16" y="58"/>
                </a:cubicBezTo>
                <a:cubicBezTo>
                  <a:pt x="6" y="55"/>
                  <a:pt x="0" y="44"/>
                  <a:pt x="4" y="33"/>
                </a:cubicBezTo>
                <a:cubicBezTo>
                  <a:pt x="7" y="23"/>
                  <a:pt x="18" y="17"/>
                  <a:pt x="28" y="21"/>
                </a:cubicBezTo>
                <a:cubicBezTo>
                  <a:pt x="29" y="21"/>
                  <a:pt x="30" y="21"/>
                  <a:pt x="31" y="22"/>
                </a:cubicBezTo>
                <a:cubicBezTo>
                  <a:pt x="31" y="21"/>
                  <a:pt x="31" y="20"/>
                  <a:pt x="31" y="20"/>
                </a:cubicBezTo>
                <a:cubicBezTo>
                  <a:pt x="31" y="9"/>
                  <a:pt x="39" y="0"/>
                  <a:pt x="50" y="0"/>
                </a:cubicBezTo>
                <a:close/>
                <a:moveTo>
                  <a:pt x="50" y="43"/>
                </a:moveTo>
                <a:cubicBezTo>
                  <a:pt x="47" y="43"/>
                  <a:pt x="44" y="46"/>
                  <a:pt x="44" y="49"/>
                </a:cubicBezTo>
                <a:cubicBezTo>
                  <a:pt x="44" y="52"/>
                  <a:pt x="47" y="54"/>
                  <a:pt x="50" y="54"/>
                </a:cubicBezTo>
                <a:cubicBezTo>
                  <a:pt x="53" y="54"/>
                  <a:pt x="55" y="52"/>
                  <a:pt x="55" y="49"/>
                </a:cubicBezTo>
                <a:cubicBezTo>
                  <a:pt x="55" y="46"/>
                  <a:pt x="53" y="43"/>
                  <a:pt x="50" y="43"/>
                </a:cubicBezTo>
                <a:close/>
                <a:moveTo>
                  <a:pt x="59" y="59"/>
                </a:moveTo>
                <a:cubicBezTo>
                  <a:pt x="57" y="59"/>
                  <a:pt x="56" y="60"/>
                  <a:pt x="56" y="62"/>
                </a:cubicBezTo>
                <a:cubicBezTo>
                  <a:pt x="56" y="63"/>
                  <a:pt x="57" y="65"/>
                  <a:pt x="59" y="65"/>
                </a:cubicBezTo>
                <a:cubicBezTo>
                  <a:pt x="60" y="65"/>
                  <a:pt x="62" y="63"/>
                  <a:pt x="62" y="62"/>
                </a:cubicBezTo>
                <a:cubicBezTo>
                  <a:pt x="62" y="60"/>
                  <a:pt x="60" y="59"/>
                  <a:pt x="59" y="59"/>
                </a:cubicBezTo>
                <a:close/>
                <a:moveTo>
                  <a:pt x="35" y="42"/>
                </a:moveTo>
                <a:cubicBezTo>
                  <a:pt x="34" y="42"/>
                  <a:pt x="33" y="43"/>
                  <a:pt x="33" y="44"/>
                </a:cubicBezTo>
                <a:cubicBezTo>
                  <a:pt x="33" y="46"/>
                  <a:pt x="34" y="47"/>
                  <a:pt x="35" y="47"/>
                </a:cubicBezTo>
                <a:cubicBezTo>
                  <a:pt x="37" y="47"/>
                  <a:pt x="38" y="46"/>
                  <a:pt x="38" y="44"/>
                </a:cubicBezTo>
                <a:cubicBezTo>
                  <a:pt x="38" y="43"/>
                  <a:pt x="37" y="42"/>
                  <a:pt x="35" y="42"/>
                </a:cubicBezTo>
                <a:close/>
                <a:moveTo>
                  <a:pt x="64" y="41"/>
                </a:moveTo>
                <a:cubicBezTo>
                  <a:pt x="63" y="41"/>
                  <a:pt x="62" y="42"/>
                  <a:pt x="62" y="44"/>
                </a:cubicBezTo>
                <a:cubicBezTo>
                  <a:pt x="62" y="45"/>
                  <a:pt x="63" y="47"/>
                  <a:pt x="64" y="47"/>
                </a:cubicBezTo>
                <a:cubicBezTo>
                  <a:pt x="66" y="47"/>
                  <a:pt x="67" y="45"/>
                  <a:pt x="67" y="44"/>
                </a:cubicBezTo>
                <a:cubicBezTo>
                  <a:pt x="67" y="42"/>
                  <a:pt x="66" y="41"/>
                  <a:pt x="64" y="41"/>
                </a:cubicBezTo>
                <a:close/>
                <a:moveTo>
                  <a:pt x="50" y="30"/>
                </a:moveTo>
                <a:cubicBezTo>
                  <a:pt x="48" y="30"/>
                  <a:pt x="47" y="31"/>
                  <a:pt x="47" y="32"/>
                </a:cubicBezTo>
                <a:cubicBezTo>
                  <a:pt x="47" y="34"/>
                  <a:pt x="48" y="35"/>
                  <a:pt x="50" y="35"/>
                </a:cubicBezTo>
                <a:cubicBezTo>
                  <a:pt x="51" y="35"/>
                  <a:pt x="53" y="34"/>
                  <a:pt x="53" y="32"/>
                </a:cubicBezTo>
                <a:cubicBezTo>
                  <a:pt x="53" y="31"/>
                  <a:pt x="51" y="30"/>
                  <a:pt x="50" y="30"/>
                </a:cubicBezTo>
                <a:close/>
                <a:moveTo>
                  <a:pt x="40" y="58"/>
                </a:moveTo>
                <a:cubicBezTo>
                  <a:pt x="39" y="58"/>
                  <a:pt x="38" y="59"/>
                  <a:pt x="38" y="61"/>
                </a:cubicBezTo>
                <a:cubicBezTo>
                  <a:pt x="38" y="62"/>
                  <a:pt x="39" y="64"/>
                  <a:pt x="40" y="64"/>
                </a:cubicBezTo>
                <a:cubicBezTo>
                  <a:pt x="42" y="64"/>
                  <a:pt x="43" y="62"/>
                  <a:pt x="43" y="61"/>
                </a:cubicBezTo>
                <a:cubicBezTo>
                  <a:pt x="43" y="59"/>
                  <a:pt x="42" y="58"/>
                  <a:pt x="40" y="58"/>
                </a:cubicBezTo>
                <a:close/>
                <a:moveTo>
                  <a:pt x="58" y="38"/>
                </a:moveTo>
                <a:cubicBezTo>
                  <a:pt x="56" y="39"/>
                  <a:pt x="53" y="39"/>
                  <a:pt x="50" y="39"/>
                </a:cubicBezTo>
                <a:cubicBezTo>
                  <a:pt x="47" y="39"/>
                  <a:pt x="45" y="39"/>
                  <a:pt x="42" y="38"/>
                </a:cubicBezTo>
                <a:cubicBezTo>
                  <a:pt x="42" y="40"/>
                  <a:pt x="42" y="43"/>
                  <a:pt x="41" y="46"/>
                </a:cubicBezTo>
                <a:cubicBezTo>
                  <a:pt x="40" y="48"/>
                  <a:pt x="39" y="51"/>
                  <a:pt x="37" y="53"/>
                </a:cubicBezTo>
                <a:cubicBezTo>
                  <a:pt x="39" y="53"/>
                  <a:pt x="42" y="55"/>
                  <a:pt x="44" y="56"/>
                </a:cubicBezTo>
                <a:cubicBezTo>
                  <a:pt x="47" y="58"/>
                  <a:pt x="49" y="60"/>
                  <a:pt x="50" y="63"/>
                </a:cubicBezTo>
                <a:cubicBezTo>
                  <a:pt x="51" y="60"/>
                  <a:pt x="53" y="58"/>
                  <a:pt x="55" y="57"/>
                </a:cubicBezTo>
                <a:cubicBezTo>
                  <a:pt x="58" y="55"/>
                  <a:pt x="60" y="54"/>
                  <a:pt x="63" y="53"/>
                </a:cubicBezTo>
                <a:cubicBezTo>
                  <a:pt x="61" y="51"/>
                  <a:pt x="60" y="49"/>
                  <a:pt x="59" y="46"/>
                </a:cubicBezTo>
                <a:cubicBezTo>
                  <a:pt x="58" y="43"/>
                  <a:pt x="58" y="41"/>
                  <a:pt x="58" y="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210"/>
          <p:cNvSpPr>
            <a:spLocks noEditPoints="1"/>
          </p:cNvSpPr>
          <p:nvPr/>
        </p:nvSpPr>
        <p:spPr bwMode="auto">
          <a:xfrm>
            <a:off x="5828694" y="3872569"/>
            <a:ext cx="298960" cy="301597"/>
          </a:xfrm>
          <a:custGeom>
            <a:avLst/>
            <a:gdLst>
              <a:gd name="T0" fmla="*/ 72 w 144"/>
              <a:gd name="T1" fmla="*/ 8 h 145"/>
              <a:gd name="T2" fmla="*/ 60 w 144"/>
              <a:gd name="T3" fmla="*/ 16 h 145"/>
              <a:gd name="T4" fmla="*/ 47 w 144"/>
              <a:gd name="T5" fmla="*/ 14 h 145"/>
              <a:gd name="T6" fmla="*/ 14 w 144"/>
              <a:gd name="T7" fmla="*/ 24 h 145"/>
              <a:gd name="T8" fmla="*/ 32 w 144"/>
              <a:gd name="T9" fmla="*/ 30 h 145"/>
              <a:gd name="T10" fmla="*/ 24 w 144"/>
              <a:gd name="T11" fmla="*/ 38 h 145"/>
              <a:gd name="T12" fmla="*/ 14 w 144"/>
              <a:gd name="T13" fmla="*/ 24 h 145"/>
              <a:gd name="T14" fmla="*/ 7 w 144"/>
              <a:gd name="T15" fmla="*/ 54 h 145"/>
              <a:gd name="T16" fmla="*/ 15 w 144"/>
              <a:gd name="T17" fmla="*/ 65 h 145"/>
              <a:gd name="T18" fmla="*/ 15 w 144"/>
              <a:gd name="T19" fmla="*/ 70 h 145"/>
              <a:gd name="T20" fmla="*/ 0 w 144"/>
              <a:gd name="T21" fmla="*/ 65 h 145"/>
              <a:gd name="T22" fmla="*/ 11 w 144"/>
              <a:gd name="T23" fmla="*/ 92 h 145"/>
              <a:gd name="T24" fmla="*/ 21 w 144"/>
              <a:gd name="T25" fmla="*/ 102 h 145"/>
              <a:gd name="T26" fmla="*/ 23 w 144"/>
              <a:gd name="T27" fmla="*/ 114 h 145"/>
              <a:gd name="T28" fmla="*/ 39 w 144"/>
              <a:gd name="T29" fmla="*/ 137 h 145"/>
              <a:gd name="T30" fmla="*/ 44 w 144"/>
              <a:gd name="T31" fmla="*/ 123 h 145"/>
              <a:gd name="T32" fmla="*/ 50 w 144"/>
              <a:gd name="T33" fmla="*/ 125 h 145"/>
              <a:gd name="T34" fmla="*/ 39 w 144"/>
              <a:gd name="T35" fmla="*/ 137 h 145"/>
              <a:gd name="T36" fmla="*/ 70 w 144"/>
              <a:gd name="T37" fmla="*/ 136 h 145"/>
              <a:gd name="T38" fmla="*/ 83 w 144"/>
              <a:gd name="T39" fmla="*/ 129 h 145"/>
              <a:gd name="T40" fmla="*/ 95 w 144"/>
              <a:gd name="T41" fmla="*/ 131 h 145"/>
              <a:gd name="T42" fmla="*/ 128 w 144"/>
              <a:gd name="T43" fmla="*/ 118 h 145"/>
              <a:gd name="T44" fmla="*/ 110 w 144"/>
              <a:gd name="T45" fmla="*/ 114 h 145"/>
              <a:gd name="T46" fmla="*/ 118 w 144"/>
              <a:gd name="T47" fmla="*/ 105 h 145"/>
              <a:gd name="T48" fmla="*/ 128 w 144"/>
              <a:gd name="T49" fmla="*/ 118 h 145"/>
              <a:gd name="T50" fmla="*/ 134 w 144"/>
              <a:gd name="T51" fmla="*/ 90 h 145"/>
              <a:gd name="T52" fmla="*/ 128 w 144"/>
              <a:gd name="T53" fmla="*/ 76 h 145"/>
              <a:gd name="T54" fmla="*/ 134 w 144"/>
              <a:gd name="T55" fmla="*/ 65 h 145"/>
              <a:gd name="T56" fmla="*/ 134 w 144"/>
              <a:gd name="T57" fmla="*/ 36 h 145"/>
              <a:gd name="T58" fmla="*/ 122 w 144"/>
              <a:gd name="T59" fmla="*/ 46 h 145"/>
              <a:gd name="T60" fmla="*/ 118 w 144"/>
              <a:gd name="T61" fmla="*/ 40 h 145"/>
              <a:gd name="T62" fmla="*/ 134 w 144"/>
              <a:gd name="T63" fmla="*/ 36 h 145"/>
              <a:gd name="T64" fmla="*/ 111 w 144"/>
              <a:gd name="T65" fmla="*/ 21 h 145"/>
              <a:gd name="T66" fmla="*/ 96 w 144"/>
              <a:gd name="T67" fmla="*/ 20 h 145"/>
              <a:gd name="T68" fmla="*/ 88 w 144"/>
              <a:gd name="T69" fmla="*/ 1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45">
                <a:moveTo>
                  <a:pt x="58" y="1"/>
                </a:moveTo>
                <a:cubicBezTo>
                  <a:pt x="63" y="0"/>
                  <a:pt x="69" y="3"/>
                  <a:pt x="72" y="8"/>
                </a:cubicBezTo>
                <a:cubicBezTo>
                  <a:pt x="68" y="10"/>
                  <a:pt x="66" y="12"/>
                  <a:pt x="65" y="16"/>
                </a:cubicBezTo>
                <a:cubicBezTo>
                  <a:pt x="63" y="15"/>
                  <a:pt x="62" y="15"/>
                  <a:pt x="60" y="16"/>
                </a:cubicBezTo>
                <a:cubicBezTo>
                  <a:pt x="59" y="16"/>
                  <a:pt x="57" y="17"/>
                  <a:pt x="56" y="18"/>
                </a:cubicBezTo>
                <a:cubicBezTo>
                  <a:pt x="53" y="16"/>
                  <a:pt x="50" y="14"/>
                  <a:pt x="47" y="14"/>
                </a:cubicBezTo>
                <a:cubicBezTo>
                  <a:pt x="48" y="7"/>
                  <a:pt x="52" y="2"/>
                  <a:pt x="58" y="1"/>
                </a:cubicBezTo>
                <a:close/>
                <a:moveTo>
                  <a:pt x="14" y="24"/>
                </a:moveTo>
                <a:cubicBezTo>
                  <a:pt x="18" y="19"/>
                  <a:pt x="26" y="17"/>
                  <a:pt x="33" y="21"/>
                </a:cubicBezTo>
                <a:cubicBezTo>
                  <a:pt x="32" y="24"/>
                  <a:pt x="31" y="27"/>
                  <a:pt x="32" y="30"/>
                </a:cubicBezTo>
                <a:cubicBezTo>
                  <a:pt x="29" y="31"/>
                  <a:pt x="27" y="32"/>
                  <a:pt x="25" y="35"/>
                </a:cubicBezTo>
                <a:cubicBezTo>
                  <a:pt x="25" y="36"/>
                  <a:pt x="24" y="37"/>
                  <a:pt x="24" y="38"/>
                </a:cubicBezTo>
                <a:cubicBezTo>
                  <a:pt x="21" y="38"/>
                  <a:pt x="18" y="39"/>
                  <a:pt x="15" y="40"/>
                </a:cubicBezTo>
                <a:cubicBezTo>
                  <a:pt x="11" y="35"/>
                  <a:pt x="11" y="29"/>
                  <a:pt x="14" y="24"/>
                </a:cubicBezTo>
                <a:close/>
                <a:moveTo>
                  <a:pt x="0" y="65"/>
                </a:moveTo>
                <a:cubicBezTo>
                  <a:pt x="1" y="60"/>
                  <a:pt x="3" y="56"/>
                  <a:pt x="7" y="54"/>
                </a:cubicBezTo>
                <a:cubicBezTo>
                  <a:pt x="7" y="54"/>
                  <a:pt x="7" y="54"/>
                  <a:pt x="7" y="54"/>
                </a:cubicBezTo>
                <a:cubicBezTo>
                  <a:pt x="8" y="59"/>
                  <a:pt x="11" y="63"/>
                  <a:pt x="15" y="65"/>
                </a:cubicBezTo>
                <a:cubicBezTo>
                  <a:pt x="15" y="66"/>
                  <a:pt x="15" y="66"/>
                  <a:pt x="15" y="67"/>
                </a:cubicBezTo>
                <a:cubicBezTo>
                  <a:pt x="15" y="68"/>
                  <a:pt x="15" y="69"/>
                  <a:pt x="15" y="70"/>
                </a:cubicBezTo>
                <a:cubicBezTo>
                  <a:pt x="13" y="72"/>
                  <a:pt x="10" y="75"/>
                  <a:pt x="9" y="77"/>
                </a:cubicBezTo>
                <a:cubicBezTo>
                  <a:pt x="4" y="75"/>
                  <a:pt x="0" y="70"/>
                  <a:pt x="0" y="65"/>
                </a:cubicBezTo>
                <a:close/>
                <a:moveTo>
                  <a:pt x="8" y="110"/>
                </a:moveTo>
                <a:cubicBezTo>
                  <a:pt x="4" y="105"/>
                  <a:pt x="5" y="97"/>
                  <a:pt x="11" y="92"/>
                </a:cubicBezTo>
                <a:cubicBezTo>
                  <a:pt x="13" y="94"/>
                  <a:pt x="16" y="96"/>
                  <a:pt x="19" y="97"/>
                </a:cubicBezTo>
                <a:cubicBezTo>
                  <a:pt x="19" y="99"/>
                  <a:pt x="20" y="101"/>
                  <a:pt x="21" y="102"/>
                </a:cubicBezTo>
                <a:cubicBezTo>
                  <a:pt x="22" y="104"/>
                  <a:pt x="23" y="104"/>
                  <a:pt x="24" y="105"/>
                </a:cubicBezTo>
                <a:cubicBezTo>
                  <a:pt x="23" y="108"/>
                  <a:pt x="22" y="111"/>
                  <a:pt x="23" y="114"/>
                </a:cubicBezTo>
                <a:cubicBezTo>
                  <a:pt x="17" y="116"/>
                  <a:pt x="11" y="114"/>
                  <a:pt x="8" y="110"/>
                </a:cubicBezTo>
                <a:close/>
                <a:moveTo>
                  <a:pt x="39" y="137"/>
                </a:moveTo>
                <a:cubicBezTo>
                  <a:pt x="34" y="135"/>
                  <a:pt x="31" y="130"/>
                  <a:pt x="31" y="125"/>
                </a:cubicBezTo>
                <a:cubicBezTo>
                  <a:pt x="35" y="127"/>
                  <a:pt x="40" y="126"/>
                  <a:pt x="44" y="123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7" y="124"/>
                  <a:pt x="48" y="125"/>
                  <a:pt x="50" y="125"/>
                </a:cubicBezTo>
                <a:cubicBezTo>
                  <a:pt x="50" y="128"/>
                  <a:pt x="52" y="131"/>
                  <a:pt x="54" y="133"/>
                </a:cubicBezTo>
                <a:cubicBezTo>
                  <a:pt x="50" y="138"/>
                  <a:pt x="44" y="139"/>
                  <a:pt x="39" y="137"/>
                </a:cubicBezTo>
                <a:close/>
                <a:moveTo>
                  <a:pt x="86" y="143"/>
                </a:moveTo>
                <a:cubicBezTo>
                  <a:pt x="80" y="145"/>
                  <a:pt x="73" y="142"/>
                  <a:pt x="70" y="136"/>
                </a:cubicBezTo>
                <a:cubicBezTo>
                  <a:pt x="73" y="134"/>
                  <a:pt x="75" y="132"/>
                  <a:pt x="77" y="129"/>
                </a:cubicBezTo>
                <a:cubicBezTo>
                  <a:pt x="79" y="129"/>
                  <a:pt x="81" y="129"/>
                  <a:pt x="83" y="129"/>
                </a:cubicBezTo>
                <a:cubicBezTo>
                  <a:pt x="84" y="128"/>
                  <a:pt x="85" y="128"/>
                  <a:pt x="86" y="127"/>
                </a:cubicBezTo>
                <a:cubicBezTo>
                  <a:pt x="89" y="129"/>
                  <a:pt x="92" y="130"/>
                  <a:pt x="95" y="131"/>
                </a:cubicBezTo>
                <a:cubicBezTo>
                  <a:pt x="95" y="137"/>
                  <a:pt x="91" y="142"/>
                  <a:pt x="86" y="143"/>
                </a:cubicBezTo>
                <a:close/>
                <a:moveTo>
                  <a:pt x="128" y="118"/>
                </a:moveTo>
                <a:cubicBezTo>
                  <a:pt x="125" y="124"/>
                  <a:pt x="116" y="126"/>
                  <a:pt x="109" y="123"/>
                </a:cubicBezTo>
                <a:cubicBezTo>
                  <a:pt x="111" y="120"/>
                  <a:pt x="111" y="117"/>
                  <a:pt x="110" y="114"/>
                </a:cubicBezTo>
                <a:cubicBezTo>
                  <a:pt x="113" y="113"/>
                  <a:pt x="115" y="111"/>
                  <a:pt x="117" y="108"/>
                </a:cubicBezTo>
                <a:cubicBezTo>
                  <a:pt x="117" y="107"/>
                  <a:pt x="118" y="106"/>
                  <a:pt x="118" y="105"/>
                </a:cubicBezTo>
                <a:cubicBezTo>
                  <a:pt x="121" y="106"/>
                  <a:pt x="124" y="105"/>
                  <a:pt x="127" y="103"/>
                </a:cubicBezTo>
                <a:cubicBezTo>
                  <a:pt x="130" y="108"/>
                  <a:pt x="131" y="114"/>
                  <a:pt x="128" y="118"/>
                </a:cubicBezTo>
                <a:close/>
                <a:moveTo>
                  <a:pt x="143" y="77"/>
                </a:moveTo>
                <a:cubicBezTo>
                  <a:pt x="144" y="83"/>
                  <a:pt x="140" y="88"/>
                  <a:pt x="134" y="90"/>
                </a:cubicBezTo>
                <a:cubicBezTo>
                  <a:pt x="133" y="86"/>
                  <a:pt x="131" y="82"/>
                  <a:pt x="128" y="80"/>
                </a:cubicBezTo>
                <a:cubicBezTo>
                  <a:pt x="128" y="79"/>
                  <a:pt x="129" y="77"/>
                  <a:pt x="128" y="76"/>
                </a:cubicBezTo>
                <a:cubicBezTo>
                  <a:pt x="128" y="75"/>
                  <a:pt x="128" y="73"/>
                  <a:pt x="128" y="72"/>
                </a:cubicBezTo>
                <a:cubicBezTo>
                  <a:pt x="130" y="70"/>
                  <a:pt x="132" y="68"/>
                  <a:pt x="134" y="65"/>
                </a:cubicBezTo>
                <a:cubicBezTo>
                  <a:pt x="139" y="67"/>
                  <a:pt x="143" y="72"/>
                  <a:pt x="143" y="77"/>
                </a:cubicBezTo>
                <a:close/>
                <a:moveTo>
                  <a:pt x="134" y="36"/>
                </a:moveTo>
                <a:cubicBezTo>
                  <a:pt x="138" y="41"/>
                  <a:pt x="137" y="48"/>
                  <a:pt x="133" y="52"/>
                </a:cubicBezTo>
                <a:cubicBezTo>
                  <a:pt x="131" y="49"/>
                  <a:pt x="127" y="46"/>
                  <a:pt x="122" y="46"/>
                </a:cubicBezTo>
                <a:cubicBezTo>
                  <a:pt x="122" y="45"/>
                  <a:pt x="122" y="44"/>
                  <a:pt x="121" y="43"/>
                </a:cubicBezTo>
                <a:cubicBezTo>
                  <a:pt x="120" y="42"/>
                  <a:pt x="119" y="41"/>
                  <a:pt x="118" y="40"/>
                </a:cubicBezTo>
                <a:cubicBezTo>
                  <a:pt x="120" y="38"/>
                  <a:pt x="120" y="34"/>
                  <a:pt x="119" y="31"/>
                </a:cubicBezTo>
                <a:cubicBezTo>
                  <a:pt x="125" y="30"/>
                  <a:pt x="131" y="31"/>
                  <a:pt x="134" y="36"/>
                </a:cubicBezTo>
                <a:close/>
                <a:moveTo>
                  <a:pt x="103" y="6"/>
                </a:moveTo>
                <a:cubicBezTo>
                  <a:pt x="108" y="8"/>
                  <a:pt x="111" y="14"/>
                  <a:pt x="111" y="21"/>
                </a:cubicBezTo>
                <a:cubicBezTo>
                  <a:pt x="107" y="19"/>
                  <a:pt x="103" y="20"/>
                  <a:pt x="99" y="22"/>
                </a:cubicBezTo>
                <a:cubicBezTo>
                  <a:pt x="98" y="21"/>
                  <a:pt x="97" y="20"/>
                  <a:pt x="96" y="20"/>
                </a:cubicBezTo>
                <a:cubicBezTo>
                  <a:pt x="94" y="19"/>
                  <a:pt x="93" y="19"/>
                  <a:pt x="92" y="19"/>
                </a:cubicBezTo>
                <a:cubicBezTo>
                  <a:pt x="91" y="16"/>
                  <a:pt x="90" y="13"/>
                  <a:pt x="88" y="11"/>
                </a:cubicBezTo>
                <a:cubicBezTo>
                  <a:pt x="91" y="6"/>
                  <a:pt x="97" y="4"/>
                  <a:pt x="103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211"/>
          <p:cNvSpPr>
            <a:spLocks noEditPoints="1"/>
          </p:cNvSpPr>
          <p:nvPr/>
        </p:nvSpPr>
        <p:spPr bwMode="auto">
          <a:xfrm>
            <a:off x="5848918" y="3893672"/>
            <a:ext cx="255874" cy="257633"/>
          </a:xfrm>
          <a:custGeom>
            <a:avLst/>
            <a:gdLst>
              <a:gd name="T0" fmla="*/ 43 w 123"/>
              <a:gd name="T1" fmla="*/ 10 h 124"/>
              <a:gd name="T2" fmla="*/ 40 w 123"/>
              <a:gd name="T3" fmla="*/ 23 h 124"/>
              <a:gd name="T4" fmla="*/ 38 w 123"/>
              <a:gd name="T5" fmla="*/ 24 h 124"/>
              <a:gd name="T6" fmla="*/ 25 w 123"/>
              <a:gd name="T7" fmla="*/ 19 h 124"/>
              <a:gd name="T8" fmla="*/ 1 w 123"/>
              <a:gd name="T9" fmla="*/ 40 h 124"/>
              <a:gd name="T10" fmla="*/ 19 w 123"/>
              <a:gd name="T11" fmla="*/ 43 h 124"/>
              <a:gd name="T12" fmla="*/ 6 w 123"/>
              <a:gd name="T13" fmla="*/ 52 h 124"/>
              <a:gd name="T14" fmla="*/ 2 w 123"/>
              <a:gd name="T15" fmla="*/ 76 h 124"/>
              <a:gd name="T16" fmla="*/ 18 w 123"/>
              <a:gd name="T17" fmla="*/ 70 h 124"/>
              <a:gd name="T18" fmla="*/ 15 w 123"/>
              <a:gd name="T19" fmla="*/ 73 h 124"/>
              <a:gd name="T20" fmla="*/ 2 w 123"/>
              <a:gd name="T21" fmla="*/ 76 h 124"/>
              <a:gd name="T22" fmla="*/ 17 w 123"/>
              <a:gd name="T23" fmla="*/ 97 h 124"/>
              <a:gd name="T24" fmla="*/ 32 w 123"/>
              <a:gd name="T25" fmla="*/ 111 h 124"/>
              <a:gd name="T26" fmla="*/ 53 w 123"/>
              <a:gd name="T27" fmla="*/ 124 h 124"/>
              <a:gd name="T28" fmla="*/ 53 w 123"/>
              <a:gd name="T29" fmla="*/ 107 h 124"/>
              <a:gd name="T30" fmla="*/ 56 w 123"/>
              <a:gd name="T31" fmla="*/ 107 h 124"/>
              <a:gd name="T32" fmla="*/ 64 w 123"/>
              <a:gd name="T33" fmla="*/ 118 h 124"/>
              <a:gd name="T34" fmla="*/ 93 w 123"/>
              <a:gd name="T35" fmla="*/ 116 h 124"/>
              <a:gd name="T36" fmla="*/ 82 w 123"/>
              <a:gd name="T37" fmla="*/ 102 h 124"/>
              <a:gd name="T38" fmla="*/ 85 w 123"/>
              <a:gd name="T39" fmla="*/ 101 h 124"/>
              <a:gd name="T40" fmla="*/ 97 w 123"/>
              <a:gd name="T41" fmla="*/ 104 h 124"/>
              <a:gd name="T42" fmla="*/ 120 w 123"/>
              <a:gd name="T43" fmla="*/ 83 h 124"/>
              <a:gd name="T44" fmla="*/ 103 w 123"/>
              <a:gd name="T45" fmla="*/ 81 h 124"/>
              <a:gd name="T46" fmla="*/ 104 w 123"/>
              <a:gd name="T47" fmla="*/ 80 h 124"/>
              <a:gd name="T48" fmla="*/ 120 w 123"/>
              <a:gd name="T49" fmla="*/ 83 h 124"/>
              <a:gd name="T50" fmla="*/ 116 w 123"/>
              <a:gd name="T51" fmla="*/ 59 h 124"/>
              <a:gd name="T52" fmla="*/ 107 w 123"/>
              <a:gd name="T53" fmla="*/ 52 h 124"/>
              <a:gd name="T54" fmla="*/ 121 w 123"/>
              <a:gd name="T55" fmla="*/ 46 h 124"/>
              <a:gd name="T56" fmla="*/ 106 w 123"/>
              <a:gd name="T57" fmla="*/ 29 h 124"/>
              <a:gd name="T58" fmla="*/ 92 w 123"/>
              <a:gd name="T59" fmla="*/ 30 h 124"/>
              <a:gd name="T60" fmla="*/ 91 w 123"/>
              <a:gd name="T61" fmla="*/ 14 h 124"/>
              <a:gd name="T62" fmla="*/ 68 w 123"/>
              <a:gd name="T63" fmla="*/ 0 h 124"/>
              <a:gd name="T64" fmla="*/ 69 w 123"/>
              <a:gd name="T65" fmla="*/ 18 h 124"/>
              <a:gd name="T66" fmla="*/ 66 w 123"/>
              <a:gd name="T67" fmla="*/ 17 h 124"/>
              <a:gd name="T68" fmla="*/ 58 w 123"/>
              <a:gd name="T69" fmla="*/ 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3" h="124">
                <a:moveTo>
                  <a:pt x="30" y="8"/>
                </a:moveTo>
                <a:cubicBezTo>
                  <a:pt x="34" y="6"/>
                  <a:pt x="39" y="7"/>
                  <a:pt x="43" y="10"/>
                </a:cubicBezTo>
                <a:cubicBezTo>
                  <a:pt x="40" y="13"/>
                  <a:pt x="39" y="18"/>
                  <a:pt x="40" y="23"/>
                </a:cubicBezTo>
                <a:cubicBezTo>
                  <a:pt x="40" y="23"/>
                  <a:pt x="40" y="23"/>
                  <a:pt x="40" y="23"/>
                </a:cubicBezTo>
                <a:cubicBezTo>
                  <a:pt x="40" y="23"/>
                  <a:pt x="39" y="23"/>
                  <a:pt x="39" y="23"/>
                </a:cubicBezTo>
                <a:cubicBezTo>
                  <a:pt x="39" y="23"/>
                  <a:pt x="38" y="24"/>
                  <a:pt x="38" y="24"/>
                </a:cubicBezTo>
                <a:cubicBezTo>
                  <a:pt x="37" y="23"/>
                  <a:pt x="36" y="22"/>
                  <a:pt x="35" y="22"/>
                </a:cubicBezTo>
                <a:cubicBezTo>
                  <a:pt x="32" y="20"/>
                  <a:pt x="28" y="19"/>
                  <a:pt x="25" y="19"/>
                </a:cubicBezTo>
                <a:cubicBezTo>
                  <a:pt x="24" y="15"/>
                  <a:pt x="26" y="10"/>
                  <a:pt x="30" y="8"/>
                </a:cubicBezTo>
                <a:close/>
                <a:moveTo>
                  <a:pt x="1" y="40"/>
                </a:moveTo>
                <a:cubicBezTo>
                  <a:pt x="2" y="35"/>
                  <a:pt x="7" y="31"/>
                  <a:pt x="13" y="32"/>
                </a:cubicBezTo>
                <a:cubicBezTo>
                  <a:pt x="13" y="36"/>
                  <a:pt x="16" y="40"/>
                  <a:pt x="19" y="43"/>
                </a:cubicBezTo>
                <a:cubicBezTo>
                  <a:pt x="19" y="43"/>
                  <a:pt x="19" y="44"/>
                  <a:pt x="19" y="44"/>
                </a:cubicBezTo>
                <a:cubicBezTo>
                  <a:pt x="13" y="44"/>
                  <a:pt x="8" y="47"/>
                  <a:pt x="6" y="52"/>
                </a:cubicBezTo>
                <a:cubicBezTo>
                  <a:pt x="2" y="49"/>
                  <a:pt x="0" y="44"/>
                  <a:pt x="1" y="40"/>
                </a:cubicBezTo>
                <a:close/>
                <a:moveTo>
                  <a:pt x="2" y="76"/>
                </a:moveTo>
                <a:cubicBezTo>
                  <a:pt x="0" y="72"/>
                  <a:pt x="2" y="66"/>
                  <a:pt x="7" y="63"/>
                </a:cubicBezTo>
                <a:cubicBezTo>
                  <a:pt x="9" y="67"/>
                  <a:pt x="13" y="70"/>
                  <a:pt x="18" y="70"/>
                </a:cubicBezTo>
                <a:cubicBezTo>
                  <a:pt x="18" y="71"/>
                  <a:pt x="18" y="71"/>
                  <a:pt x="18" y="71"/>
                </a:cubicBezTo>
                <a:cubicBezTo>
                  <a:pt x="17" y="72"/>
                  <a:pt x="16" y="73"/>
                  <a:pt x="15" y="73"/>
                </a:cubicBezTo>
                <a:cubicBezTo>
                  <a:pt x="12" y="76"/>
                  <a:pt x="9" y="79"/>
                  <a:pt x="9" y="83"/>
                </a:cubicBezTo>
                <a:cubicBezTo>
                  <a:pt x="5" y="82"/>
                  <a:pt x="3" y="80"/>
                  <a:pt x="2" y="76"/>
                </a:cubicBezTo>
                <a:close/>
                <a:moveTo>
                  <a:pt x="20" y="111"/>
                </a:moveTo>
                <a:cubicBezTo>
                  <a:pt x="16" y="108"/>
                  <a:pt x="15" y="102"/>
                  <a:pt x="17" y="97"/>
                </a:cubicBezTo>
                <a:cubicBezTo>
                  <a:pt x="21" y="98"/>
                  <a:pt x="25" y="98"/>
                  <a:pt x="29" y="95"/>
                </a:cubicBezTo>
                <a:cubicBezTo>
                  <a:pt x="27" y="101"/>
                  <a:pt x="28" y="107"/>
                  <a:pt x="32" y="111"/>
                </a:cubicBezTo>
                <a:cubicBezTo>
                  <a:pt x="28" y="113"/>
                  <a:pt x="24" y="113"/>
                  <a:pt x="20" y="111"/>
                </a:cubicBezTo>
                <a:close/>
                <a:moveTo>
                  <a:pt x="53" y="124"/>
                </a:moveTo>
                <a:cubicBezTo>
                  <a:pt x="48" y="124"/>
                  <a:pt x="44" y="120"/>
                  <a:pt x="43" y="115"/>
                </a:cubicBezTo>
                <a:cubicBezTo>
                  <a:pt x="47" y="114"/>
                  <a:pt x="51" y="111"/>
                  <a:pt x="53" y="107"/>
                </a:cubicBezTo>
                <a:cubicBezTo>
                  <a:pt x="54" y="107"/>
                  <a:pt x="54" y="107"/>
                  <a:pt x="55" y="107"/>
                </a:cubicBezTo>
                <a:cubicBezTo>
                  <a:pt x="55" y="107"/>
                  <a:pt x="56" y="107"/>
                  <a:pt x="56" y="107"/>
                </a:cubicBezTo>
                <a:cubicBezTo>
                  <a:pt x="56" y="107"/>
                  <a:pt x="56" y="108"/>
                  <a:pt x="56" y="108"/>
                </a:cubicBezTo>
                <a:cubicBezTo>
                  <a:pt x="57" y="112"/>
                  <a:pt x="60" y="116"/>
                  <a:pt x="64" y="118"/>
                </a:cubicBezTo>
                <a:cubicBezTo>
                  <a:pt x="62" y="122"/>
                  <a:pt x="57" y="124"/>
                  <a:pt x="53" y="124"/>
                </a:cubicBezTo>
                <a:close/>
                <a:moveTo>
                  <a:pt x="93" y="116"/>
                </a:moveTo>
                <a:cubicBezTo>
                  <a:pt x="89" y="119"/>
                  <a:pt x="83" y="118"/>
                  <a:pt x="79" y="115"/>
                </a:cubicBezTo>
                <a:cubicBezTo>
                  <a:pt x="82" y="111"/>
                  <a:pt x="83" y="107"/>
                  <a:pt x="82" y="102"/>
                </a:cubicBezTo>
                <a:cubicBezTo>
                  <a:pt x="83" y="102"/>
                  <a:pt x="83" y="102"/>
                  <a:pt x="84" y="101"/>
                </a:cubicBezTo>
                <a:cubicBezTo>
                  <a:pt x="84" y="101"/>
                  <a:pt x="84" y="101"/>
                  <a:pt x="85" y="101"/>
                </a:cubicBezTo>
                <a:cubicBezTo>
                  <a:pt x="86" y="101"/>
                  <a:pt x="86" y="102"/>
                  <a:pt x="87" y="102"/>
                </a:cubicBezTo>
                <a:cubicBezTo>
                  <a:pt x="90" y="104"/>
                  <a:pt x="94" y="105"/>
                  <a:pt x="97" y="104"/>
                </a:cubicBezTo>
                <a:cubicBezTo>
                  <a:pt x="98" y="109"/>
                  <a:pt x="96" y="113"/>
                  <a:pt x="93" y="116"/>
                </a:cubicBezTo>
                <a:close/>
                <a:moveTo>
                  <a:pt x="120" y="83"/>
                </a:moveTo>
                <a:cubicBezTo>
                  <a:pt x="119" y="89"/>
                  <a:pt x="114" y="92"/>
                  <a:pt x="108" y="92"/>
                </a:cubicBezTo>
                <a:cubicBezTo>
                  <a:pt x="108" y="88"/>
                  <a:pt x="106" y="84"/>
                  <a:pt x="103" y="81"/>
                </a:cubicBezTo>
                <a:cubicBezTo>
                  <a:pt x="103" y="80"/>
                  <a:pt x="103" y="80"/>
                  <a:pt x="103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9" y="79"/>
                  <a:pt x="114" y="77"/>
                  <a:pt x="117" y="73"/>
                </a:cubicBezTo>
                <a:cubicBezTo>
                  <a:pt x="120" y="76"/>
                  <a:pt x="121" y="80"/>
                  <a:pt x="120" y="83"/>
                </a:cubicBezTo>
                <a:close/>
                <a:moveTo>
                  <a:pt x="121" y="46"/>
                </a:moveTo>
                <a:cubicBezTo>
                  <a:pt x="123" y="50"/>
                  <a:pt x="121" y="56"/>
                  <a:pt x="116" y="59"/>
                </a:cubicBezTo>
                <a:cubicBezTo>
                  <a:pt x="114" y="56"/>
                  <a:pt x="110" y="54"/>
                  <a:pt x="106" y="53"/>
                </a:cubicBezTo>
                <a:cubicBezTo>
                  <a:pt x="106" y="53"/>
                  <a:pt x="106" y="53"/>
                  <a:pt x="107" y="52"/>
                </a:cubicBezTo>
                <a:cubicBezTo>
                  <a:pt x="111" y="49"/>
                  <a:pt x="114" y="44"/>
                  <a:pt x="113" y="39"/>
                </a:cubicBezTo>
                <a:cubicBezTo>
                  <a:pt x="117" y="40"/>
                  <a:pt x="120" y="42"/>
                  <a:pt x="121" y="46"/>
                </a:cubicBezTo>
                <a:close/>
                <a:moveTo>
                  <a:pt x="102" y="15"/>
                </a:moveTo>
                <a:cubicBezTo>
                  <a:pt x="106" y="18"/>
                  <a:pt x="108" y="24"/>
                  <a:pt x="106" y="29"/>
                </a:cubicBezTo>
                <a:cubicBezTo>
                  <a:pt x="101" y="27"/>
                  <a:pt x="97" y="28"/>
                  <a:pt x="93" y="30"/>
                </a:cubicBezTo>
                <a:cubicBezTo>
                  <a:pt x="93" y="30"/>
                  <a:pt x="92" y="30"/>
                  <a:pt x="92" y="30"/>
                </a:cubicBezTo>
                <a:cubicBezTo>
                  <a:pt x="93" y="29"/>
                  <a:pt x="93" y="29"/>
                  <a:pt x="93" y="28"/>
                </a:cubicBezTo>
                <a:cubicBezTo>
                  <a:pt x="95" y="23"/>
                  <a:pt x="94" y="18"/>
                  <a:pt x="91" y="14"/>
                </a:cubicBezTo>
                <a:cubicBezTo>
                  <a:pt x="95" y="12"/>
                  <a:pt x="99" y="13"/>
                  <a:pt x="102" y="15"/>
                </a:cubicBezTo>
                <a:close/>
                <a:moveTo>
                  <a:pt x="68" y="0"/>
                </a:moveTo>
                <a:cubicBezTo>
                  <a:pt x="73" y="0"/>
                  <a:pt x="77" y="4"/>
                  <a:pt x="79" y="9"/>
                </a:cubicBezTo>
                <a:cubicBezTo>
                  <a:pt x="74" y="11"/>
                  <a:pt x="71" y="14"/>
                  <a:pt x="69" y="18"/>
                </a:cubicBezTo>
                <a:cubicBezTo>
                  <a:pt x="68" y="18"/>
                  <a:pt x="67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ubicBezTo>
                  <a:pt x="65" y="13"/>
                  <a:pt x="62" y="8"/>
                  <a:pt x="58" y="6"/>
                </a:cubicBezTo>
                <a:cubicBezTo>
                  <a:pt x="60" y="2"/>
                  <a:pt x="64" y="0"/>
                  <a:pt x="6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212"/>
          <p:cNvSpPr>
            <a:spLocks noEditPoints="1"/>
          </p:cNvSpPr>
          <p:nvPr/>
        </p:nvSpPr>
        <p:spPr bwMode="auto">
          <a:xfrm>
            <a:off x="5865624" y="3910378"/>
            <a:ext cx="222461" cy="226858"/>
          </a:xfrm>
          <a:custGeom>
            <a:avLst/>
            <a:gdLst>
              <a:gd name="T0" fmla="*/ 55 w 107"/>
              <a:gd name="T1" fmla="*/ 10 h 109"/>
              <a:gd name="T2" fmla="*/ 47 w 107"/>
              <a:gd name="T3" fmla="*/ 21 h 109"/>
              <a:gd name="T4" fmla="*/ 35 w 107"/>
              <a:gd name="T5" fmla="*/ 14 h 109"/>
              <a:gd name="T6" fmla="*/ 10 w 107"/>
              <a:gd name="T7" fmla="*/ 18 h 109"/>
              <a:gd name="T8" fmla="*/ 28 w 107"/>
              <a:gd name="T9" fmla="*/ 18 h 109"/>
              <a:gd name="T10" fmla="*/ 28 w 107"/>
              <a:gd name="T11" fmla="*/ 32 h 109"/>
              <a:gd name="T12" fmla="*/ 13 w 107"/>
              <a:gd name="T13" fmla="*/ 33 h 109"/>
              <a:gd name="T14" fmla="*/ 0 w 107"/>
              <a:gd name="T15" fmla="*/ 49 h 109"/>
              <a:gd name="T16" fmla="*/ 17 w 107"/>
              <a:gd name="T17" fmla="*/ 51 h 109"/>
              <a:gd name="T18" fmla="*/ 0 w 107"/>
              <a:gd name="T19" fmla="*/ 49 h 109"/>
              <a:gd name="T20" fmla="*/ 9 w 107"/>
              <a:gd name="T21" fmla="*/ 68 h 109"/>
              <a:gd name="T22" fmla="*/ 23 w 107"/>
              <a:gd name="T23" fmla="*/ 72 h 109"/>
              <a:gd name="T24" fmla="*/ 20 w 107"/>
              <a:gd name="T25" fmla="*/ 84 h 109"/>
              <a:gd name="T26" fmla="*/ 29 w 107"/>
              <a:gd name="T27" fmla="*/ 103 h 109"/>
              <a:gd name="T28" fmla="*/ 37 w 107"/>
              <a:gd name="T29" fmla="*/ 88 h 109"/>
              <a:gd name="T30" fmla="*/ 29 w 107"/>
              <a:gd name="T31" fmla="*/ 103 h 109"/>
              <a:gd name="T32" fmla="*/ 51 w 107"/>
              <a:gd name="T33" fmla="*/ 99 h 109"/>
              <a:gd name="T34" fmla="*/ 59 w 107"/>
              <a:gd name="T35" fmla="*/ 88 h 109"/>
              <a:gd name="T36" fmla="*/ 60 w 107"/>
              <a:gd name="T37" fmla="*/ 89 h 109"/>
              <a:gd name="T38" fmla="*/ 64 w 107"/>
              <a:gd name="T39" fmla="*/ 107 h 109"/>
              <a:gd name="T40" fmla="*/ 81 w 107"/>
              <a:gd name="T41" fmla="*/ 91 h 109"/>
              <a:gd name="T42" fmla="*/ 78 w 107"/>
              <a:gd name="T43" fmla="*/ 77 h 109"/>
              <a:gd name="T44" fmla="*/ 82 w 107"/>
              <a:gd name="T45" fmla="*/ 78 h 109"/>
              <a:gd name="T46" fmla="*/ 96 w 107"/>
              <a:gd name="T47" fmla="*/ 89 h 109"/>
              <a:gd name="T48" fmla="*/ 96 w 107"/>
              <a:gd name="T49" fmla="*/ 68 h 109"/>
              <a:gd name="T50" fmla="*/ 89 w 107"/>
              <a:gd name="T51" fmla="*/ 57 h 109"/>
              <a:gd name="T52" fmla="*/ 97 w 107"/>
              <a:gd name="T53" fmla="*/ 48 h 109"/>
              <a:gd name="T54" fmla="*/ 100 w 107"/>
              <a:gd name="T55" fmla="*/ 27 h 109"/>
              <a:gd name="T56" fmla="*/ 96 w 107"/>
              <a:gd name="T57" fmla="*/ 42 h 109"/>
              <a:gd name="T58" fmla="*/ 86 w 107"/>
              <a:gd name="T59" fmla="*/ 25 h 109"/>
              <a:gd name="T60" fmla="*/ 77 w 107"/>
              <a:gd name="T61" fmla="*/ 5 h 109"/>
              <a:gd name="T62" fmla="*/ 82 w 107"/>
              <a:gd name="T63" fmla="*/ 20 h 109"/>
              <a:gd name="T64" fmla="*/ 64 w 107"/>
              <a:gd name="T65" fmla="*/ 1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7" h="109">
                <a:moveTo>
                  <a:pt x="43" y="1"/>
                </a:moveTo>
                <a:cubicBezTo>
                  <a:pt x="48" y="0"/>
                  <a:pt x="54" y="4"/>
                  <a:pt x="55" y="10"/>
                </a:cubicBezTo>
                <a:cubicBezTo>
                  <a:pt x="50" y="11"/>
                  <a:pt x="47" y="16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1"/>
                  <a:pt x="47" y="20"/>
                  <a:pt x="46" y="20"/>
                </a:cubicBezTo>
                <a:cubicBezTo>
                  <a:pt x="44" y="16"/>
                  <a:pt x="40" y="14"/>
                  <a:pt x="35" y="14"/>
                </a:cubicBezTo>
                <a:cubicBezTo>
                  <a:pt x="34" y="8"/>
                  <a:pt x="38" y="2"/>
                  <a:pt x="43" y="1"/>
                </a:cubicBezTo>
                <a:close/>
                <a:moveTo>
                  <a:pt x="10" y="18"/>
                </a:moveTo>
                <a:cubicBezTo>
                  <a:pt x="13" y="14"/>
                  <a:pt x="20" y="13"/>
                  <a:pt x="25" y="17"/>
                </a:cubicBezTo>
                <a:cubicBezTo>
                  <a:pt x="26" y="17"/>
                  <a:pt x="27" y="18"/>
                  <a:pt x="28" y="18"/>
                </a:cubicBezTo>
                <a:cubicBezTo>
                  <a:pt x="25" y="22"/>
                  <a:pt x="25" y="27"/>
                  <a:pt x="28" y="31"/>
                </a:cubicBezTo>
                <a:cubicBezTo>
                  <a:pt x="28" y="31"/>
                  <a:pt x="28" y="32"/>
                  <a:pt x="28" y="32"/>
                </a:cubicBezTo>
                <a:cubicBezTo>
                  <a:pt x="27" y="31"/>
                  <a:pt x="25" y="31"/>
                  <a:pt x="24" y="31"/>
                </a:cubicBezTo>
                <a:cubicBezTo>
                  <a:pt x="20" y="30"/>
                  <a:pt x="16" y="30"/>
                  <a:pt x="13" y="33"/>
                </a:cubicBezTo>
                <a:cubicBezTo>
                  <a:pt x="9" y="29"/>
                  <a:pt x="7" y="23"/>
                  <a:pt x="10" y="18"/>
                </a:cubicBezTo>
                <a:close/>
                <a:moveTo>
                  <a:pt x="0" y="49"/>
                </a:moveTo>
                <a:cubicBezTo>
                  <a:pt x="0" y="44"/>
                  <a:pt x="4" y="40"/>
                  <a:pt x="10" y="39"/>
                </a:cubicBezTo>
                <a:cubicBezTo>
                  <a:pt x="9" y="44"/>
                  <a:pt x="12" y="49"/>
                  <a:pt x="17" y="51"/>
                </a:cubicBezTo>
                <a:cubicBezTo>
                  <a:pt x="13" y="53"/>
                  <a:pt x="11" y="56"/>
                  <a:pt x="10" y="59"/>
                </a:cubicBezTo>
                <a:cubicBezTo>
                  <a:pt x="4" y="58"/>
                  <a:pt x="0" y="54"/>
                  <a:pt x="0" y="49"/>
                </a:cubicBezTo>
                <a:close/>
                <a:moveTo>
                  <a:pt x="6" y="83"/>
                </a:moveTo>
                <a:cubicBezTo>
                  <a:pt x="2" y="78"/>
                  <a:pt x="4" y="72"/>
                  <a:pt x="9" y="68"/>
                </a:cubicBezTo>
                <a:cubicBezTo>
                  <a:pt x="9" y="67"/>
                  <a:pt x="10" y="67"/>
                  <a:pt x="11" y="66"/>
                </a:cubicBezTo>
                <a:cubicBezTo>
                  <a:pt x="13" y="70"/>
                  <a:pt x="18" y="72"/>
                  <a:pt x="23" y="72"/>
                </a:cubicBezTo>
                <a:cubicBezTo>
                  <a:pt x="22" y="72"/>
                  <a:pt x="22" y="73"/>
                  <a:pt x="22" y="73"/>
                </a:cubicBezTo>
                <a:cubicBezTo>
                  <a:pt x="19" y="77"/>
                  <a:pt x="19" y="81"/>
                  <a:pt x="20" y="84"/>
                </a:cubicBezTo>
                <a:cubicBezTo>
                  <a:pt x="15" y="87"/>
                  <a:pt x="9" y="87"/>
                  <a:pt x="6" y="83"/>
                </a:cubicBezTo>
                <a:close/>
                <a:moveTo>
                  <a:pt x="29" y="103"/>
                </a:moveTo>
                <a:cubicBezTo>
                  <a:pt x="24" y="101"/>
                  <a:pt x="22" y="95"/>
                  <a:pt x="24" y="89"/>
                </a:cubicBezTo>
                <a:cubicBezTo>
                  <a:pt x="28" y="92"/>
                  <a:pt x="33" y="91"/>
                  <a:pt x="37" y="88"/>
                </a:cubicBezTo>
                <a:cubicBezTo>
                  <a:pt x="37" y="92"/>
                  <a:pt x="39" y="95"/>
                  <a:pt x="42" y="97"/>
                </a:cubicBezTo>
                <a:cubicBezTo>
                  <a:pt x="39" y="102"/>
                  <a:pt x="33" y="105"/>
                  <a:pt x="29" y="103"/>
                </a:cubicBezTo>
                <a:close/>
                <a:moveTo>
                  <a:pt x="64" y="107"/>
                </a:moveTo>
                <a:cubicBezTo>
                  <a:pt x="59" y="109"/>
                  <a:pt x="53" y="105"/>
                  <a:pt x="51" y="99"/>
                </a:cubicBezTo>
                <a:cubicBezTo>
                  <a:pt x="51" y="99"/>
                  <a:pt x="51" y="99"/>
                  <a:pt x="51" y="98"/>
                </a:cubicBezTo>
                <a:cubicBezTo>
                  <a:pt x="55" y="97"/>
                  <a:pt x="58" y="93"/>
                  <a:pt x="59" y="88"/>
                </a:cubicBezTo>
                <a:cubicBezTo>
                  <a:pt x="59" y="88"/>
                  <a:pt x="59" y="88"/>
                  <a:pt x="59" y="87"/>
                </a:cubicBezTo>
                <a:cubicBezTo>
                  <a:pt x="59" y="88"/>
                  <a:pt x="60" y="89"/>
                  <a:pt x="60" y="89"/>
                </a:cubicBezTo>
                <a:cubicBezTo>
                  <a:pt x="63" y="93"/>
                  <a:pt x="67" y="95"/>
                  <a:pt x="71" y="95"/>
                </a:cubicBezTo>
                <a:cubicBezTo>
                  <a:pt x="72" y="100"/>
                  <a:pt x="69" y="106"/>
                  <a:pt x="64" y="107"/>
                </a:cubicBezTo>
                <a:close/>
                <a:moveTo>
                  <a:pt x="96" y="89"/>
                </a:moveTo>
                <a:cubicBezTo>
                  <a:pt x="93" y="93"/>
                  <a:pt x="86" y="95"/>
                  <a:pt x="81" y="91"/>
                </a:cubicBezTo>
                <a:cubicBezTo>
                  <a:pt x="80" y="91"/>
                  <a:pt x="80" y="91"/>
                  <a:pt x="79" y="90"/>
                </a:cubicBezTo>
                <a:cubicBezTo>
                  <a:pt x="81" y="86"/>
                  <a:pt x="81" y="81"/>
                  <a:pt x="78" y="77"/>
                </a:cubicBezTo>
                <a:cubicBezTo>
                  <a:pt x="78" y="77"/>
                  <a:pt x="78" y="77"/>
                  <a:pt x="78" y="77"/>
                </a:cubicBezTo>
                <a:cubicBezTo>
                  <a:pt x="79" y="77"/>
                  <a:pt x="81" y="78"/>
                  <a:pt x="82" y="78"/>
                </a:cubicBezTo>
                <a:cubicBezTo>
                  <a:pt x="86" y="79"/>
                  <a:pt x="90" y="78"/>
                  <a:pt x="92" y="75"/>
                </a:cubicBezTo>
                <a:cubicBezTo>
                  <a:pt x="97" y="79"/>
                  <a:pt x="98" y="84"/>
                  <a:pt x="96" y="89"/>
                </a:cubicBezTo>
                <a:close/>
                <a:moveTo>
                  <a:pt x="107" y="58"/>
                </a:moveTo>
                <a:cubicBezTo>
                  <a:pt x="107" y="63"/>
                  <a:pt x="103" y="68"/>
                  <a:pt x="96" y="68"/>
                </a:cubicBezTo>
                <a:cubicBezTo>
                  <a:pt x="96" y="68"/>
                  <a:pt x="96" y="68"/>
                  <a:pt x="96" y="68"/>
                </a:cubicBezTo>
                <a:cubicBezTo>
                  <a:pt x="96" y="63"/>
                  <a:pt x="93" y="59"/>
                  <a:pt x="89" y="57"/>
                </a:cubicBezTo>
                <a:cubicBezTo>
                  <a:pt x="89" y="57"/>
                  <a:pt x="89" y="57"/>
                  <a:pt x="89" y="57"/>
                </a:cubicBezTo>
                <a:cubicBezTo>
                  <a:pt x="93" y="56"/>
                  <a:pt x="96" y="52"/>
                  <a:pt x="97" y="48"/>
                </a:cubicBezTo>
                <a:cubicBezTo>
                  <a:pt x="102" y="49"/>
                  <a:pt x="107" y="53"/>
                  <a:pt x="107" y="58"/>
                </a:cubicBezTo>
                <a:close/>
                <a:moveTo>
                  <a:pt x="100" y="27"/>
                </a:moveTo>
                <a:cubicBezTo>
                  <a:pt x="104" y="32"/>
                  <a:pt x="102" y="38"/>
                  <a:pt x="97" y="42"/>
                </a:cubicBezTo>
                <a:cubicBezTo>
                  <a:pt x="97" y="42"/>
                  <a:pt x="96" y="42"/>
                  <a:pt x="96" y="42"/>
                </a:cubicBezTo>
                <a:cubicBezTo>
                  <a:pt x="94" y="38"/>
                  <a:pt x="90" y="36"/>
                  <a:pt x="85" y="36"/>
                </a:cubicBezTo>
                <a:cubicBezTo>
                  <a:pt x="87" y="33"/>
                  <a:pt x="88" y="28"/>
                  <a:pt x="86" y="25"/>
                </a:cubicBezTo>
                <a:cubicBezTo>
                  <a:pt x="91" y="22"/>
                  <a:pt x="97" y="23"/>
                  <a:pt x="100" y="27"/>
                </a:cubicBezTo>
                <a:close/>
                <a:moveTo>
                  <a:pt x="77" y="5"/>
                </a:moveTo>
                <a:cubicBezTo>
                  <a:pt x="82" y="7"/>
                  <a:pt x="84" y="13"/>
                  <a:pt x="82" y="19"/>
                </a:cubicBezTo>
                <a:cubicBezTo>
                  <a:pt x="82" y="19"/>
                  <a:pt x="82" y="19"/>
                  <a:pt x="82" y="20"/>
                </a:cubicBezTo>
                <a:cubicBezTo>
                  <a:pt x="77" y="17"/>
                  <a:pt x="72" y="19"/>
                  <a:pt x="69" y="22"/>
                </a:cubicBezTo>
                <a:cubicBezTo>
                  <a:pt x="69" y="18"/>
                  <a:pt x="67" y="14"/>
                  <a:pt x="64" y="11"/>
                </a:cubicBezTo>
                <a:cubicBezTo>
                  <a:pt x="66" y="6"/>
                  <a:pt x="72" y="3"/>
                  <a:pt x="77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213"/>
          <p:cNvSpPr>
            <a:spLocks noEditPoints="1"/>
          </p:cNvSpPr>
          <p:nvPr/>
        </p:nvSpPr>
        <p:spPr bwMode="auto">
          <a:xfrm>
            <a:off x="5891124" y="3937636"/>
            <a:ext cx="172341" cy="172341"/>
          </a:xfrm>
          <a:custGeom>
            <a:avLst/>
            <a:gdLst>
              <a:gd name="T0" fmla="*/ 21 w 83"/>
              <a:gd name="T1" fmla="*/ 5 h 83"/>
              <a:gd name="T2" fmla="*/ 32 w 83"/>
              <a:gd name="T3" fmla="*/ 9 h 83"/>
              <a:gd name="T4" fmla="*/ 36 w 83"/>
              <a:gd name="T5" fmla="*/ 19 h 83"/>
              <a:gd name="T6" fmla="*/ 35 w 83"/>
              <a:gd name="T7" fmla="*/ 19 h 83"/>
              <a:gd name="T8" fmla="*/ 25 w 83"/>
              <a:gd name="T9" fmla="*/ 25 h 83"/>
              <a:gd name="T10" fmla="*/ 18 w 83"/>
              <a:gd name="T11" fmla="*/ 16 h 83"/>
              <a:gd name="T12" fmla="*/ 21 w 83"/>
              <a:gd name="T13" fmla="*/ 5 h 83"/>
              <a:gd name="T14" fmla="*/ 1 w 83"/>
              <a:gd name="T15" fmla="*/ 26 h 83"/>
              <a:gd name="T16" fmla="*/ 7 w 83"/>
              <a:gd name="T17" fmla="*/ 36 h 83"/>
              <a:gd name="T18" fmla="*/ 18 w 83"/>
              <a:gd name="T19" fmla="*/ 37 h 83"/>
              <a:gd name="T20" fmla="*/ 23 w 83"/>
              <a:gd name="T21" fmla="*/ 26 h 83"/>
              <a:gd name="T22" fmla="*/ 11 w 83"/>
              <a:gd name="T23" fmla="*/ 21 h 83"/>
              <a:gd name="T24" fmla="*/ 1 w 83"/>
              <a:gd name="T25" fmla="*/ 26 h 83"/>
              <a:gd name="T26" fmla="*/ 1 w 83"/>
              <a:gd name="T27" fmla="*/ 50 h 83"/>
              <a:gd name="T28" fmla="*/ 7 w 83"/>
              <a:gd name="T29" fmla="*/ 41 h 83"/>
              <a:gd name="T30" fmla="*/ 17 w 83"/>
              <a:gd name="T31" fmla="*/ 39 h 83"/>
              <a:gd name="T32" fmla="*/ 17 w 83"/>
              <a:gd name="T33" fmla="*/ 47 h 83"/>
              <a:gd name="T34" fmla="*/ 19 w 83"/>
              <a:gd name="T35" fmla="*/ 52 h 83"/>
              <a:gd name="T36" fmla="*/ 12 w 83"/>
              <a:gd name="T37" fmla="*/ 55 h 83"/>
              <a:gd name="T38" fmla="*/ 1 w 83"/>
              <a:gd name="T39" fmla="*/ 50 h 83"/>
              <a:gd name="T40" fmla="*/ 14 w 83"/>
              <a:gd name="T41" fmla="*/ 74 h 83"/>
              <a:gd name="T42" fmla="*/ 25 w 83"/>
              <a:gd name="T43" fmla="*/ 71 h 83"/>
              <a:gd name="T44" fmla="*/ 29 w 83"/>
              <a:gd name="T45" fmla="*/ 63 h 83"/>
              <a:gd name="T46" fmla="*/ 20 w 83"/>
              <a:gd name="T47" fmla="*/ 54 h 83"/>
              <a:gd name="T48" fmla="*/ 12 w 83"/>
              <a:gd name="T49" fmla="*/ 62 h 83"/>
              <a:gd name="T50" fmla="*/ 14 w 83"/>
              <a:gd name="T51" fmla="*/ 74 h 83"/>
              <a:gd name="T52" fmla="*/ 35 w 83"/>
              <a:gd name="T53" fmla="*/ 83 h 83"/>
              <a:gd name="T54" fmla="*/ 28 w 83"/>
              <a:gd name="T55" fmla="*/ 73 h 83"/>
              <a:gd name="T56" fmla="*/ 30 w 83"/>
              <a:gd name="T57" fmla="*/ 63 h 83"/>
              <a:gd name="T58" fmla="*/ 43 w 83"/>
              <a:gd name="T59" fmla="*/ 65 h 83"/>
              <a:gd name="T60" fmla="*/ 44 w 83"/>
              <a:gd name="T61" fmla="*/ 75 h 83"/>
              <a:gd name="T62" fmla="*/ 35 w 83"/>
              <a:gd name="T63" fmla="*/ 83 h 83"/>
              <a:gd name="T64" fmla="*/ 62 w 83"/>
              <a:gd name="T65" fmla="*/ 77 h 83"/>
              <a:gd name="T66" fmla="*/ 51 w 83"/>
              <a:gd name="T67" fmla="*/ 75 h 83"/>
              <a:gd name="T68" fmla="*/ 46 w 83"/>
              <a:gd name="T69" fmla="*/ 65 h 83"/>
              <a:gd name="T70" fmla="*/ 57 w 83"/>
              <a:gd name="T71" fmla="*/ 59 h 83"/>
              <a:gd name="T72" fmla="*/ 63 w 83"/>
              <a:gd name="T73" fmla="*/ 66 h 83"/>
              <a:gd name="T74" fmla="*/ 62 w 83"/>
              <a:gd name="T75" fmla="*/ 77 h 83"/>
              <a:gd name="T76" fmla="*/ 81 w 83"/>
              <a:gd name="T77" fmla="*/ 56 h 83"/>
              <a:gd name="T78" fmla="*/ 74 w 83"/>
              <a:gd name="T79" fmla="*/ 47 h 83"/>
              <a:gd name="T80" fmla="*/ 63 w 83"/>
              <a:gd name="T81" fmla="*/ 46 h 83"/>
              <a:gd name="T82" fmla="*/ 58 w 83"/>
              <a:gd name="T83" fmla="*/ 57 h 83"/>
              <a:gd name="T84" fmla="*/ 70 w 83"/>
              <a:gd name="T85" fmla="*/ 62 h 83"/>
              <a:gd name="T86" fmla="*/ 81 w 83"/>
              <a:gd name="T87" fmla="*/ 56 h 83"/>
              <a:gd name="T88" fmla="*/ 81 w 83"/>
              <a:gd name="T89" fmla="*/ 31 h 83"/>
              <a:gd name="T90" fmla="*/ 76 w 83"/>
              <a:gd name="T91" fmla="*/ 41 h 83"/>
              <a:gd name="T92" fmla="*/ 64 w 83"/>
              <a:gd name="T93" fmla="*/ 44 h 83"/>
              <a:gd name="T94" fmla="*/ 63 w 83"/>
              <a:gd name="T95" fmla="*/ 37 h 83"/>
              <a:gd name="T96" fmla="*/ 61 w 83"/>
              <a:gd name="T97" fmla="*/ 32 h 83"/>
              <a:gd name="T98" fmla="*/ 70 w 83"/>
              <a:gd name="T99" fmla="*/ 27 h 83"/>
              <a:gd name="T100" fmla="*/ 81 w 83"/>
              <a:gd name="T101" fmla="*/ 31 h 83"/>
              <a:gd name="T102" fmla="*/ 69 w 83"/>
              <a:gd name="T103" fmla="*/ 10 h 83"/>
              <a:gd name="T104" fmla="*/ 58 w 83"/>
              <a:gd name="T105" fmla="*/ 13 h 83"/>
              <a:gd name="T106" fmla="*/ 52 w 83"/>
              <a:gd name="T107" fmla="*/ 22 h 83"/>
              <a:gd name="T108" fmla="*/ 61 w 83"/>
              <a:gd name="T109" fmla="*/ 31 h 83"/>
              <a:gd name="T110" fmla="*/ 70 w 83"/>
              <a:gd name="T111" fmla="*/ 22 h 83"/>
              <a:gd name="T112" fmla="*/ 69 w 83"/>
              <a:gd name="T113" fmla="*/ 10 h 83"/>
              <a:gd name="T114" fmla="*/ 46 w 83"/>
              <a:gd name="T115" fmla="*/ 0 h 83"/>
              <a:gd name="T116" fmla="*/ 53 w 83"/>
              <a:gd name="T117" fmla="*/ 9 h 83"/>
              <a:gd name="T118" fmla="*/ 51 w 83"/>
              <a:gd name="T119" fmla="*/ 21 h 83"/>
              <a:gd name="T120" fmla="*/ 39 w 83"/>
              <a:gd name="T121" fmla="*/ 19 h 83"/>
              <a:gd name="T122" fmla="*/ 38 w 83"/>
              <a:gd name="T123" fmla="*/ 8 h 83"/>
              <a:gd name="T124" fmla="*/ 46 w 83"/>
              <a:gd name="T125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3" h="83">
                <a:moveTo>
                  <a:pt x="21" y="5"/>
                </a:moveTo>
                <a:cubicBezTo>
                  <a:pt x="24" y="3"/>
                  <a:pt x="29" y="5"/>
                  <a:pt x="32" y="9"/>
                </a:cubicBezTo>
                <a:cubicBezTo>
                  <a:pt x="33" y="11"/>
                  <a:pt x="35" y="15"/>
                  <a:pt x="36" y="19"/>
                </a:cubicBezTo>
                <a:cubicBezTo>
                  <a:pt x="36" y="19"/>
                  <a:pt x="36" y="19"/>
                  <a:pt x="35" y="19"/>
                </a:cubicBezTo>
                <a:cubicBezTo>
                  <a:pt x="31" y="20"/>
                  <a:pt x="28" y="22"/>
                  <a:pt x="25" y="25"/>
                </a:cubicBezTo>
                <a:cubicBezTo>
                  <a:pt x="22" y="22"/>
                  <a:pt x="19" y="18"/>
                  <a:pt x="18" y="16"/>
                </a:cubicBezTo>
                <a:cubicBezTo>
                  <a:pt x="16" y="12"/>
                  <a:pt x="17" y="7"/>
                  <a:pt x="21" y="5"/>
                </a:cubicBezTo>
                <a:close/>
                <a:moveTo>
                  <a:pt x="1" y="26"/>
                </a:moveTo>
                <a:cubicBezTo>
                  <a:pt x="0" y="30"/>
                  <a:pt x="3" y="34"/>
                  <a:pt x="7" y="36"/>
                </a:cubicBezTo>
                <a:cubicBezTo>
                  <a:pt x="9" y="36"/>
                  <a:pt x="14" y="37"/>
                  <a:pt x="18" y="37"/>
                </a:cubicBezTo>
                <a:cubicBezTo>
                  <a:pt x="18" y="33"/>
                  <a:pt x="20" y="29"/>
                  <a:pt x="23" y="26"/>
                </a:cubicBezTo>
                <a:cubicBezTo>
                  <a:pt x="19" y="23"/>
                  <a:pt x="14" y="22"/>
                  <a:pt x="11" y="21"/>
                </a:cubicBezTo>
                <a:cubicBezTo>
                  <a:pt x="7" y="20"/>
                  <a:pt x="2" y="22"/>
                  <a:pt x="1" y="26"/>
                </a:cubicBezTo>
                <a:close/>
                <a:moveTo>
                  <a:pt x="1" y="50"/>
                </a:moveTo>
                <a:cubicBezTo>
                  <a:pt x="0" y="46"/>
                  <a:pt x="3" y="42"/>
                  <a:pt x="7" y="41"/>
                </a:cubicBezTo>
                <a:cubicBezTo>
                  <a:pt x="9" y="40"/>
                  <a:pt x="13" y="39"/>
                  <a:pt x="17" y="39"/>
                </a:cubicBezTo>
                <a:cubicBezTo>
                  <a:pt x="17" y="42"/>
                  <a:pt x="17" y="44"/>
                  <a:pt x="17" y="47"/>
                </a:cubicBezTo>
                <a:cubicBezTo>
                  <a:pt x="18" y="49"/>
                  <a:pt x="18" y="51"/>
                  <a:pt x="19" y="52"/>
                </a:cubicBezTo>
                <a:cubicBezTo>
                  <a:pt x="16" y="54"/>
                  <a:pt x="13" y="55"/>
                  <a:pt x="12" y="55"/>
                </a:cubicBezTo>
                <a:cubicBezTo>
                  <a:pt x="7" y="57"/>
                  <a:pt x="2" y="54"/>
                  <a:pt x="1" y="50"/>
                </a:cubicBezTo>
                <a:close/>
                <a:moveTo>
                  <a:pt x="14" y="74"/>
                </a:moveTo>
                <a:cubicBezTo>
                  <a:pt x="17" y="76"/>
                  <a:pt x="22" y="75"/>
                  <a:pt x="25" y="71"/>
                </a:cubicBezTo>
                <a:cubicBezTo>
                  <a:pt x="26" y="69"/>
                  <a:pt x="28" y="66"/>
                  <a:pt x="29" y="63"/>
                </a:cubicBezTo>
                <a:cubicBezTo>
                  <a:pt x="25" y="61"/>
                  <a:pt x="22" y="57"/>
                  <a:pt x="20" y="54"/>
                </a:cubicBezTo>
                <a:cubicBezTo>
                  <a:pt x="17" y="56"/>
                  <a:pt x="14" y="60"/>
                  <a:pt x="12" y="62"/>
                </a:cubicBezTo>
                <a:cubicBezTo>
                  <a:pt x="9" y="66"/>
                  <a:pt x="10" y="71"/>
                  <a:pt x="14" y="74"/>
                </a:cubicBezTo>
                <a:close/>
                <a:moveTo>
                  <a:pt x="35" y="83"/>
                </a:moveTo>
                <a:cubicBezTo>
                  <a:pt x="31" y="82"/>
                  <a:pt x="28" y="78"/>
                  <a:pt x="28" y="73"/>
                </a:cubicBezTo>
                <a:cubicBezTo>
                  <a:pt x="29" y="71"/>
                  <a:pt x="29" y="67"/>
                  <a:pt x="30" y="63"/>
                </a:cubicBezTo>
                <a:cubicBezTo>
                  <a:pt x="34" y="65"/>
                  <a:pt x="39" y="66"/>
                  <a:pt x="43" y="65"/>
                </a:cubicBezTo>
                <a:cubicBezTo>
                  <a:pt x="44" y="69"/>
                  <a:pt x="44" y="73"/>
                  <a:pt x="44" y="75"/>
                </a:cubicBezTo>
                <a:cubicBezTo>
                  <a:pt x="43" y="80"/>
                  <a:pt x="39" y="83"/>
                  <a:pt x="35" y="83"/>
                </a:cubicBezTo>
                <a:close/>
                <a:moveTo>
                  <a:pt x="62" y="77"/>
                </a:moveTo>
                <a:cubicBezTo>
                  <a:pt x="59" y="80"/>
                  <a:pt x="54" y="79"/>
                  <a:pt x="51" y="75"/>
                </a:cubicBezTo>
                <a:cubicBezTo>
                  <a:pt x="49" y="73"/>
                  <a:pt x="47" y="69"/>
                  <a:pt x="46" y="65"/>
                </a:cubicBezTo>
                <a:cubicBezTo>
                  <a:pt x="50" y="64"/>
                  <a:pt x="54" y="62"/>
                  <a:pt x="57" y="59"/>
                </a:cubicBezTo>
                <a:cubicBezTo>
                  <a:pt x="60" y="61"/>
                  <a:pt x="62" y="64"/>
                  <a:pt x="63" y="66"/>
                </a:cubicBezTo>
                <a:cubicBezTo>
                  <a:pt x="66" y="70"/>
                  <a:pt x="66" y="75"/>
                  <a:pt x="62" y="77"/>
                </a:cubicBezTo>
                <a:close/>
                <a:moveTo>
                  <a:pt x="81" y="56"/>
                </a:moveTo>
                <a:cubicBezTo>
                  <a:pt x="81" y="52"/>
                  <a:pt x="78" y="48"/>
                  <a:pt x="74" y="47"/>
                </a:cubicBezTo>
                <a:cubicBezTo>
                  <a:pt x="72" y="46"/>
                  <a:pt x="67" y="46"/>
                  <a:pt x="63" y="46"/>
                </a:cubicBezTo>
                <a:cubicBezTo>
                  <a:pt x="63" y="50"/>
                  <a:pt x="61" y="54"/>
                  <a:pt x="58" y="57"/>
                </a:cubicBezTo>
                <a:cubicBezTo>
                  <a:pt x="62" y="59"/>
                  <a:pt x="68" y="61"/>
                  <a:pt x="70" y="62"/>
                </a:cubicBezTo>
                <a:cubicBezTo>
                  <a:pt x="75" y="63"/>
                  <a:pt x="80" y="60"/>
                  <a:pt x="81" y="56"/>
                </a:cubicBezTo>
                <a:close/>
                <a:moveTo>
                  <a:pt x="81" y="31"/>
                </a:moveTo>
                <a:cubicBezTo>
                  <a:pt x="83" y="35"/>
                  <a:pt x="80" y="39"/>
                  <a:pt x="76" y="41"/>
                </a:cubicBezTo>
                <a:cubicBezTo>
                  <a:pt x="74" y="42"/>
                  <a:pt x="68" y="43"/>
                  <a:pt x="64" y="44"/>
                </a:cubicBezTo>
                <a:cubicBezTo>
                  <a:pt x="64" y="42"/>
                  <a:pt x="64" y="39"/>
                  <a:pt x="63" y="37"/>
                </a:cubicBezTo>
                <a:cubicBezTo>
                  <a:pt x="63" y="35"/>
                  <a:pt x="62" y="33"/>
                  <a:pt x="61" y="32"/>
                </a:cubicBezTo>
                <a:cubicBezTo>
                  <a:pt x="65" y="29"/>
                  <a:pt x="68" y="28"/>
                  <a:pt x="70" y="27"/>
                </a:cubicBezTo>
                <a:cubicBezTo>
                  <a:pt x="75" y="25"/>
                  <a:pt x="80" y="27"/>
                  <a:pt x="81" y="31"/>
                </a:cubicBezTo>
                <a:close/>
                <a:moveTo>
                  <a:pt x="69" y="10"/>
                </a:moveTo>
                <a:cubicBezTo>
                  <a:pt x="65" y="8"/>
                  <a:pt x="60" y="9"/>
                  <a:pt x="58" y="13"/>
                </a:cubicBezTo>
                <a:cubicBezTo>
                  <a:pt x="56" y="14"/>
                  <a:pt x="54" y="18"/>
                  <a:pt x="52" y="22"/>
                </a:cubicBezTo>
                <a:cubicBezTo>
                  <a:pt x="56" y="24"/>
                  <a:pt x="59" y="27"/>
                  <a:pt x="61" y="31"/>
                </a:cubicBezTo>
                <a:cubicBezTo>
                  <a:pt x="65" y="28"/>
                  <a:pt x="68" y="24"/>
                  <a:pt x="70" y="22"/>
                </a:cubicBezTo>
                <a:cubicBezTo>
                  <a:pt x="73" y="18"/>
                  <a:pt x="72" y="13"/>
                  <a:pt x="69" y="10"/>
                </a:cubicBezTo>
                <a:close/>
                <a:moveTo>
                  <a:pt x="46" y="0"/>
                </a:moveTo>
                <a:cubicBezTo>
                  <a:pt x="50" y="0"/>
                  <a:pt x="54" y="4"/>
                  <a:pt x="53" y="9"/>
                </a:cubicBezTo>
                <a:cubicBezTo>
                  <a:pt x="53" y="11"/>
                  <a:pt x="53" y="17"/>
                  <a:pt x="51" y="21"/>
                </a:cubicBezTo>
                <a:cubicBezTo>
                  <a:pt x="47" y="20"/>
                  <a:pt x="43" y="19"/>
                  <a:pt x="39" y="19"/>
                </a:cubicBezTo>
                <a:cubicBezTo>
                  <a:pt x="38" y="15"/>
                  <a:pt x="38" y="10"/>
                  <a:pt x="38" y="8"/>
                </a:cubicBezTo>
                <a:cubicBezTo>
                  <a:pt x="38" y="3"/>
                  <a:pt x="42" y="0"/>
                  <a:pt x="4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Freeform 214"/>
          <p:cNvSpPr>
            <a:spLocks/>
          </p:cNvSpPr>
          <p:nvPr/>
        </p:nvSpPr>
        <p:spPr bwMode="auto">
          <a:xfrm>
            <a:off x="5959709" y="3986877"/>
            <a:ext cx="12310" cy="13189"/>
          </a:xfrm>
          <a:custGeom>
            <a:avLst/>
            <a:gdLst>
              <a:gd name="T0" fmla="*/ 2 w 6"/>
              <a:gd name="T1" fmla="*/ 0 h 6"/>
              <a:gd name="T2" fmla="*/ 6 w 6"/>
              <a:gd name="T3" fmla="*/ 2 h 6"/>
              <a:gd name="T4" fmla="*/ 3 w 6"/>
              <a:gd name="T5" fmla="*/ 5 h 6"/>
              <a:gd name="T6" fmla="*/ 0 w 6"/>
              <a:gd name="T7" fmla="*/ 3 h 6"/>
              <a:gd name="T8" fmla="*/ 2 w 6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2" y="0"/>
                </a:moveTo>
                <a:cubicBezTo>
                  <a:pt x="4" y="0"/>
                  <a:pt x="5" y="1"/>
                  <a:pt x="6" y="2"/>
                </a:cubicBezTo>
                <a:cubicBezTo>
                  <a:pt x="6" y="3"/>
                  <a:pt x="5" y="5"/>
                  <a:pt x="3" y="5"/>
                </a:cubicBezTo>
                <a:cubicBezTo>
                  <a:pt x="2" y="6"/>
                  <a:pt x="0" y="5"/>
                  <a:pt x="0" y="3"/>
                </a:cubicBezTo>
                <a:cubicBezTo>
                  <a:pt x="0" y="2"/>
                  <a:pt x="1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215"/>
          <p:cNvSpPr>
            <a:spLocks/>
          </p:cNvSpPr>
          <p:nvPr/>
        </p:nvSpPr>
        <p:spPr bwMode="auto">
          <a:xfrm>
            <a:off x="5972019" y="4049307"/>
            <a:ext cx="12310" cy="13189"/>
          </a:xfrm>
          <a:custGeom>
            <a:avLst/>
            <a:gdLst>
              <a:gd name="T0" fmla="*/ 3 w 6"/>
              <a:gd name="T1" fmla="*/ 1 h 6"/>
              <a:gd name="T2" fmla="*/ 6 w 6"/>
              <a:gd name="T3" fmla="*/ 3 h 6"/>
              <a:gd name="T4" fmla="*/ 4 w 6"/>
              <a:gd name="T5" fmla="*/ 6 h 6"/>
              <a:gd name="T6" fmla="*/ 1 w 6"/>
              <a:gd name="T7" fmla="*/ 4 h 6"/>
              <a:gd name="T8" fmla="*/ 3 w 6"/>
              <a:gd name="T9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3" y="1"/>
                </a:moveTo>
                <a:cubicBezTo>
                  <a:pt x="4" y="0"/>
                  <a:pt x="6" y="1"/>
                  <a:pt x="6" y="3"/>
                </a:cubicBezTo>
                <a:cubicBezTo>
                  <a:pt x="6" y="4"/>
                  <a:pt x="5" y="6"/>
                  <a:pt x="4" y="6"/>
                </a:cubicBezTo>
                <a:cubicBezTo>
                  <a:pt x="2" y="6"/>
                  <a:pt x="1" y="5"/>
                  <a:pt x="1" y="4"/>
                </a:cubicBezTo>
                <a:cubicBezTo>
                  <a:pt x="0" y="2"/>
                  <a:pt x="1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216"/>
          <p:cNvSpPr>
            <a:spLocks/>
          </p:cNvSpPr>
          <p:nvPr/>
        </p:nvSpPr>
        <p:spPr bwMode="auto">
          <a:xfrm>
            <a:off x="5940364" y="4001825"/>
            <a:ext cx="13189" cy="12310"/>
          </a:xfrm>
          <a:custGeom>
            <a:avLst/>
            <a:gdLst>
              <a:gd name="T0" fmla="*/ 3 w 6"/>
              <a:gd name="T1" fmla="*/ 0 h 6"/>
              <a:gd name="T2" fmla="*/ 6 w 6"/>
              <a:gd name="T3" fmla="*/ 2 h 6"/>
              <a:gd name="T4" fmla="*/ 4 w 6"/>
              <a:gd name="T5" fmla="*/ 6 h 6"/>
              <a:gd name="T6" fmla="*/ 0 w 6"/>
              <a:gd name="T7" fmla="*/ 3 h 6"/>
              <a:gd name="T8" fmla="*/ 3 w 6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3" y="0"/>
                </a:moveTo>
                <a:cubicBezTo>
                  <a:pt x="4" y="0"/>
                  <a:pt x="5" y="1"/>
                  <a:pt x="6" y="2"/>
                </a:cubicBezTo>
                <a:cubicBezTo>
                  <a:pt x="6" y="4"/>
                  <a:pt x="5" y="5"/>
                  <a:pt x="4" y="6"/>
                </a:cubicBezTo>
                <a:cubicBezTo>
                  <a:pt x="2" y="6"/>
                  <a:pt x="1" y="5"/>
                  <a:pt x="0" y="3"/>
                </a:cubicBezTo>
                <a:cubicBezTo>
                  <a:pt x="0" y="2"/>
                  <a:pt x="1" y="1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217"/>
          <p:cNvSpPr>
            <a:spLocks/>
          </p:cNvSpPr>
          <p:nvPr/>
        </p:nvSpPr>
        <p:spPr bwMode="auto">
          <a:xfrm>
            <a:off x="5934209" y="4024686"/>
            <a:ext cx="12310" cy="12310"/>
          </a:xfrm>
          <a:custGeom>
            <a:avLst/>
            <a:gdLst>
              <a:gd name="T0" fmla="*/ 2 w 6"/>
              <a:gd name="T1" fmla="*/ 0 h 6"/>
              <a:gd name="T2" fmla="*/ 6 w 6"/>
              <a:gd name="T3" fmla="*/ 2 h 6"/>
              <a:gd name="T4" fmla="*/ 4 w 6"/>
              <a:gd name="T5" fmla="*/ 5 h 6"/>
              <a:gd name="T6" fmla="*/ 0 w 6"/>
              <a:gd name="T7" fmla="*/ 3 h 6"/>
              <a:gd name="T8" fmla="*/ 2 w 6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2" y="0"/>
                </a:moveTo>
                <a:cubicBezTo>
                  <a:pt x="4" y="0"/>
                  <a:pt x="5" y="1"/>
                  <a:pt x="6" y="2"/>
                </a:cubicBezTo>
                <a:cubicBezTo>
                  <a:pt x="6" y="4"/>
                  <a:pt x="5" y="5"/>
                  <a:pt x="4" y="5"/>
                </a:cubicBezTo>
                <a:cubicBezTo>
                  <a:pt x="2" y="6"/>
                  <a:pt x="1" y="5"/>
                  <a:pt x="0" y="3"/>
                </a:cubicBezTo>
                <a:cubicBezTo>
                  <a:pt x="0" y="2"/>
                  <a:pt x="1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Freeform 218"/>
          <p:cNvSpPr>
            <a:spLocks/>
          </p:cNvSpPr>
          <p:nvPr/>
        </p:nvSpPr>
        <p:spPr bwMode="auto">
          <a:xfrm>
            <a:off x="5949157" y="4045789"/>
            <a:ext cx="12310" cy="9672"/>
          </a:xfrm>
          <a:custGeom>
            <a:avLst/>
            <a:gdLst>
              <a:gd name="T0" fmla="*/ 3 w 6"/>
              <a:gd name="T1" fmla="*/ 0 h 5"/>
              <a:gd name="T2" fmla="*/ 6 w 6"/>
              <a:gd name="T3" fmla="*/ 2 h 5"/>
              <a:gd name="T4" fmla="*/ 4 w 6"/>
              <a:gd name="T5" fmla="*/ 5 h 5"/>
              <a:gd name="T6" fmla="*/ 1 w 6"/>
              <a:gd name="T7" fmla="*/ 3 h 5"/>
              <a:gd name="T8" fmla="*/ 3 w 6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3" y="0"/>
                </a:moveTo>
                <a:cubicBezTo>
                  <a:pt x="4" y="0"/>
                  <a:pt x="6" y="0"/>
                  <a:pt x="6" y="2"/>
                </a:cubicBezTo>
                <a:cubicBezTo>
                  <a:pt x="6" y="3"/>
                  <a:pt x="5" y="5"/>
                  <a:pt x="4" y="5"/>
                </a:cubicBezTo>
                <a:cubicBezTo>
                  <a:pt x="2" y="5"/>
                  <a:pt x="1" y="5"/>
                  <a:pt x="1" y="3"/>
                </a:cubicBezTo>
                <a:cubicBezTo>
                  <a:pt x="0" y="2"/>
                  <a:pt x="1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219"/>
          <p:cNvSpPr>
            <a:spLocks/>
          </p:cNvSpPr>
          <p:nvPr/>
        </p:nvSpPr>
        <p:spPr bwMode="auto">
          <a:xfrm>
            <a:off x="5984329" y="3991273"/>
            <a:ext cx="12310" cy="12310"/>
          </a:xfrm>
          <a:custGeom>
            <a:avLst/>
            <a:gdLst>
              <a:gd name="T0" fmla="*/ 2 w 6"/>
              <a:gd name="T1" fmla="*/ 1 h 6"/>
              <a:gd name="T2" fmla="*/ 0 w 6"/>
              <a:gd name="T3" fmla="*/ 4 h 6"/>
              <a:gd name="T4" fmla="*/ 3 w 6"/>
              <a:gd name="T5" fmla="*/ 6 h 6"/>
              <a:gd name="T6" fmla="*/ 6 w 6"/>
              <a:gd name="T7" fmla="*/ 3 h 6"/>
              <a:gd name="T8" fmla="*/ 2 w 6"/>
              <a:gd name="T9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2" y="1"/>
                </a:moveTo>
                <a:cubicBezTo>
                  <a:pt x="1" y="1"/>
                  <a:pt x="0" y="3"/>
                  <a:pt x="0" y="4"/>
                </a:cubicBezTo>
                <a:cubicBezTo>
                  <a:pt x="0" y="5"/>
                  <a:pt x="2" y="6"/>
                  <a:pt x="3" y="6"/>
                </a:cubicBezTo>
                <a:cubicBezTo>
                  <a:pt x="5" y="6"/>
                  <a:pt x="6" y="4"/>
                  <a:pt x="6" y="3"/>
                </a:cubicBezTo>
                <a:cubicBezTo>
                  <a:pt x="5" y="1"/>
                  <a:pt x="4" y="0"/>
                  <a:pt x="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220"/>
          <p:cNvSpPr>
            <a:spLocks/>
          </p:cNvSpPr>
          <p:nvPr/>
        </p:nvSpPr>
        <p:spPr bwMode="auto">
          <a:xfrm>
            <a:off x="5999277" y="4009738"/>
            <a:ext cx="12310" cy="13189"/>
          </a:xfrm>
          <a:custGeom>
            <a:avLst/>
            <a:gdLst>
              <a:gd name="T0" fmla="*/ 3 w 6"/>
              <a:gd name="T1" fmla="*/ 0 h 6"/>
              <a:gd name="T2" fmla="*/ 0 w 6"/>
              <a:gd name="T3" fmla="*/ 4 h 6"/>
              <a:gd name="T4" fmla="*/ 4 w 6"/>
              <a:gd name="T5" fmla="*/ 6 h 6"/>
              <a:gd name="T6" fmla="*/ 6 w 6"/>
              <a:gd name="T7" fmla="*/ 2 h 6"/>
              <a:gd name="T8" fmla="*/ 3 w 6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3" y="0"/>
                </a:moveTo>
                <a:cubicBezTo>
                  <a:pt x="1" y="1"/>
                  <a:pt x="0" y="2"/>
                  <a:pt x="0" y="4"/>
                </a:cubicBezTo>
                <a:cubicBezTo>
                  <a:pt x="1" y="5"/>
                  <a:pt x="2" y="6"/>
                  <a:pt x="4" y="6"/>
                </a:cubicBezTo>
                <a:cubicBezTo>
                  <a:pt x="5" y="5"/>
                  <a:pt x="6" y="4"/>
                  <a:pt x="6" y="2"/>
                </a:cubicBezTo>
                <a:cubicBezTo>
                  <a:pt x="5" y="1"/>
                  <a:pt x="4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221"/>
          <p:cNvSpPr>
            <a:spLocks/>
          </p:cNvSpPr>
          <p:nvPr/>
        </p:nvSpPr>
        <p:spPr bwMode="auto">
          <a:xfrm>
            <a:off x="5993122" y="4035238"/>
            <a:ext cx="12310" cy="12310"/>
          </a:xfrm>
          <a:custGeom>
            <a:avLst/>
            <a:gdLst>
              <a:gd name="T0" fmla="*/ 3 w 6"/>
              <a:gd name="T1" fmla="*/ 0 h 6"/>
              <a:gd name="T2" fmla="*/ 1 w 6"/>
              <a:gd name="T3" fmla="*/ 4 h 6"/>
              <a:gd name="T4" fmla="*/ 4 w 6"/>
              <a:gd name="T5" fmla="*/ 6 h 6"/>
              <a:gd name="T6" fmla="*/ 6 w 6"/>
              <a:gd name="T7" fmla="*/ 2 h 6"/>
              <a:gd name="T8" fmla="*/ 3 w 6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3" y="0"/>
                </a:moveTo>
                <a:cubicBezTo>
                  <a:pt x="1" y="1"/>
                  <a:pt x="0" y="2"/>
                  <a:pt x="1" y="4"/>
                </a:cubicBezTo>
                <a:cubicBezTo>
                  <a:pt x="1" y="5"/>
                  <a:pt x="3" y="6"/>
                  <a:pt x="4" y="6"/>
                </a:cubicBezTo>
                <a:cubicBezTo>
                  <a:pt x="5" y="5"/>
                  <a:pt x="6" y="4"/>
                  <a:pt x="6" y="2"/>
                </a:cubicBezTo>
                <a:cubicBezTo>
                  <a:pt x="6" y="1"/>
                  <a:pt x="4" y="0"/>
                  <a:pt x="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222"/>
          <p:cNvSpPr>
            <a:spLocks/>
          </p:cNvSpPr>
          <p:nvPr/>
        </p:nvSpPr>
        <p:spPr bwMode="auto">
          <a:xfrm>
            <a:off x="5957071" y="4009738"/>
            <a:ext cx="27258" cy="27258"/>
          </a:xfrm>
          <a:custGeom>
            <a:avLst/>
            <a:gdLst>
              <a:gd name="T0" fmla="*/ 6 w 13"/>
              <a:gd name="T1" fmla="*/ 0 h 13"/>
              <a:gd name="T2" fmla="*/ 13 w 13"/>
              <a:gd name="T3" fmla="*/ 5 h 13"/>
              <a:gd name="T4" fmla="*/ 8 w 13"/>
              <a:gd name="T5" fmla="*/ 12 h 13"/>
              <a:gd name="T6" fmla="*/ 1 w 13"/>
              <a:gd name="T7" fmla="*/ 7 h 13"/>
              <a:gd name="T8" fmla="*/ 6 w 13"/>
              <a:gd name="T9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3">
                <a:moveTo>
                  <a:pt x="6" y="0"/>
                </a:moveTo>
                <a:cubicBezTo>
                  <a:pt x="9" y="0"/>
                  <a:pt x="12" y="2"/>
                  <a:pt x="13" y="5"/>
                </a:cubicBezTo>
                <a:cubicBezTo>
                  <a:pt x="13" y="8"/>
                  <a:pt x="11" y="11"/>
                  <a:pt x="8" y="12"/>
                </a:cubicBezTo>
                <a:cubicBezTo>
                  <a:pt x="5" y="13"/>
                  <a:pt x="2" y="10"/>
                  <a:pt x="1" y="7"/>
                </a:cubicBezTo>
                <a:cubicBezTo>
                  <a:pt x="0" y="4"/>
                  <a:pt x="2" y="1"/>
                  <a:pt x="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223"/>
          <p:cNvSpPr>
            <a:spLocks noEditPoints="1"/>
          </p:cNvSpPr>
          <p:nvPr/>
        </p:nvSpPr>
        <p:spPr bwMode="auto">
          <a:xfrm>
            <a:off x="5900796" y="3643953"/>
            <a:ext cx="208392" cy="210151"/>
          </a:xfrm>
          <a:custGeom>
            <a:avLst/>
            <a:gdLst>
              <a:gd name="T0" fmla="*/ 75 w 100"/>
              <a:gd name="T1" fmla="*/ 42 h 101"/>
              <a:gd name="T2" fmla="*/ 37 w 100"/>
              <a:gd name="T3" fmla="*/ 28 h 101"/>
              <a:gd name="T4" fmla="*/ 41 w 100"/>
              <a:gd name="T5" fmla="*/ 24 h 101"/>
              <a:gd name="T6" fmla="*/ 45 w 100"/>
              <a:gd name="T7" fmla="*/ 28 h 101"/>
              <a:gd name="T8" fmla="*/ 20 w 100"/>
              <a:gd name="T9" fmla="*/ 8 h 101"/>
              <a:gd name="T10" fmla="*/ 20 w 100"/>
              <a:gd name="T11" fmla="*/ 6 h 101"/>
              <a:gd name="T12" fmla="*/ 4 w 100"/>
              <a:gd name="T13" fmla="*/ 12 h 101"/>
              <a:gd name="T14" fmla="*/ 79 w 100"/>
              <a:gd name="T15" fmla="*/ 50 h 101"/>
              <a:gd name="T16" fmla="*/ 73 w 100"/>
              <a:gd name="T17" fmla="*/ 6 h 101"/>
              <a:gd name="T18" fmla="*/ 63 w 100"/>
              <a:gd name="T19" fmla="*/ 8 h 101"/>
              <a:gd name="T20" fmla="*/ 20 w 100"/>
              <a:gd name="T21" fmla="*/ 0 h 101"/>
              <a:gd name="T22" fmla="*/ 20 w 100"/>
              <a:gd name="T23" fmla="*/ 3 h 101"/>
              <a:gd name="T24" fmla="*/ 1 w 100"/>
              <a:gd name="T25" fmla="*/ 12 h 101"/>
              <a:gd name="T26" fmla="*/ 0 w 100"/>
              <a:gd name="T27" fmla="*/ 64 h 101"/>
              <a:gd name="T28" fmla="*/ 71 w 100"/>
              <a:gd name="T29" fmla="*/ 89 h 101"/>
              <a:gd name="T30" fmla="*/ 70 w 100"/>
              <a:gd name="T31" fmla="*/ 79 h 101"/>
              <a:gd name="T32" fmla="*/ 82 w 100"/>
              <a:gd name="T33" fmla="*/ 73 h 101"/>
              <a:gd name="T34" fmla="*/ 94 w 100"/>
              <a:gd name="T35" fmla="*/ 44 h 101"/>
              <a:gd name="T36" fmla="*/ 82 w 100"/>
              <a:gd name="T37" fmla="*/ 12 h 101"/>
              <a:gd name="T38" fmla="*/ 63 w 100"/>
              <a:gd name="T39" fmla="*/ 3 h 101"/>
              <a:gd name="T40" fmla="*/ 63 w 100"/>
              <a:gd name="T41" fmla="*/ 0 h 101"/>
              <a:gd name="T42" fmla="*/ 19 w 100"/>
              <a:gd name="T43" fmla="*/ 67 h 101"/>
              <a:gd name="T44" fmla="*/ 19 w 100"/>
              <a:gd name="T45" fmla="*/ 73 h 101"/>
              <a:gd name="T46" fmla="*/ 19 w 100"/>
              <a:gd name="T47" fmla="*/ 67 h 101"/>
              <a:gd name="T48" fmla="*/ 65 w 100"/>
              <a:gd name="T49" fmla="*/ 70 h 101"/>
              <a:gd name="T50" fmla="*/ 60 w 100"/>
              <a:gd name="T51" fmla="*/ 70 h 101"/>
              <a:gd name="T52" fmla="*/ 41 w 100"/>
              <a:gd name="T53" fmla="*/ 57 h 101"/>
              <a:gd name="T54" fmla="*/ 47 w 100"/>
              <a:gd name="T55" fmla="*/ 64 h 101"/>
              <a:gd name="T56" fmla="*/ 55 w 100"/>
              <a:gd name="T57" fmla="*/ 68 h 101"/>
              <a:gd name="T58" fmla="*/ 50 w 100"/>
              <a:gd name="T59" fmla="*/ 75 h 101"/>
              <a:gd name="T60" fmla="*/ 49 w 100"/>
              <a:gd name="T61" fmla="*/ 84 h 101"/>
              <a:gd name="T62" fmla="*/ 40 w 100"/>
              <a:gd name="T63" fmla="*/ 82 h 101"/>
              <a:gd name="T64" fmla="*/ 32 w 100"/>
              <a:gd name="T65" fmla="*/ 84 h 101"/>
              <a:gd name="T66" fmla="*/ 31 w 100"/>
              <a:gd name="T67" fmla="*/ 75 h 101"/>
              <a:gd name="T68" fmla="*/ 26 w 100"/>
              <a:gd name="T69" fmla="*/ 68 h 101"/>
              <a:gd name="T70" fmla="*/ 35 w 100"/>
              <a:gd name="T71" fmla="*/ 64 h 101"/>
              <a:gd name="T72" fmla="*/ 41 w 100"/>
              <a:gd name="T73" fmla="*/ 57 h 101"/>
              <a:gd name="T74" fmla="*/ 42 w 100"/>
              <a:gd name="T75" fmla="*/ 72 h 101"/>
              <a:gd name="T76" fmla="*/ 39 w 100"/>
              <a:gd name="T77" fmla="*/ 72 h 101"/>
              <a:gd name="T78" fmla="*/ 43 w 100"/>
              <a:gd name="T79" fmla="*/ 75 h 101"/>
              <a:gd name="T80" fmla="*/ 43 w 100"/>
              <a:gd name="T81" fmla="*/ 77 h 101"/>
              <a:gd name="T82" fmla="*/ 43 w 100"/>
              <a:gd name="T83" fmla="*/ 75 h 101"/>
              <a:gd name="T84" fmla="*/ 37 w 100"/>
              <a:gd name="T85" fmla="*/ 71 h 101"/>
              <a:gd name="T86" fmla="*/ 35 w 100"/>
              <a:gd name="T87" fmla="*/ 71 h 101"/>
              <a:gd name="T88" fmla="*/ 45 w 100"/>
              <a:gd name="T89" fmla="*/ 70 h 101"/>
              <a:gd name="T90" fmla="*/ 45 w 100"/>
              <a:gd name="T91" fmla="*/ 72 h 101"/>
              <a:gd name="T92" fmla="*/ 45 w 100"/>
              <a:gd name="T93" fmla="*/ 70 h 101"/>
              <a:gd name="T94" fmla="*/ 41 w 100"/>
              <a:gd name="T95" fmla="*/ 67 h 101"/>
              <a:gd name="T96" fmla="*/ 40 w 100"/>
              <a:gd name="T97" fmla="*/ 67 h 101"/>
              <a:gd name="T98" fmla="*/ 38 w 100"/>
              <a:gd name="T99" fmla="*/ 75 h 101"/>
              <a:gd name="T100" fmla="*/ 38 w 100"/>
              <a:gd name="T101" fmla="*/ 77 h 101"/>
              <a:gd name="T102" fmla="*/ 38 w 100"/>
              <a:gd name="T103" fmla="*/ 75 h 101"/>
              <a:gd name="T104" fmla="*/ 43 w 100"/>
              <a:gd name="T105" fmla="*/ 72 h 101"/>
              <a:gd name="T106" fmla="*/ 42 w 100"/>
              <a:gd name="T107" fmla="*/ 75 h 101"/>
              <a:gd name="T108" fmla="*/ 39 w 100"/>
              <a:gd name="T109" fmla="*/ 75 h 101"/>
              <a:gd name="T110" fmla="*/ 38 w 100"/>
              <a:gd name="T111" fmla="*/ 71 h 101"/>
              <a:gd name="T112" fmla="*/ 41 w 100"/>
              <a:gd name="T113" fmla="*/ 6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0" h="101">
                <a:moveTo>
                  <a:pt x="45" y="28"/>
                </a:moveTo>
                <a:cubicBezTo>
                  <a:pt x="57" y="28"/>
                  <a:pt x="68" y="34"/>
                  <a:pt x="75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15" y="34"/>
                  <a:pt x="25" y="29"/>
                  <a:pt x="37" y="28"/>
                </a:cubicBezTo>
                <a:cubicBezTo>
                  <a:pt x="37" y="28"/>
                  <a:pt x="37" y="27"/>
                  <a:pt x="37" y="27"/>
                </a:cubicBezTo>
                <a:cubicBezTo>
                  <a:pt x="37" y="25"/>
                  <a:pt x="39" y="24"/>
                  <a:pt x="41" y="24"/>
                </a:cubicBezTo>
                <a:cubicBezTo>
                  <a:pt x="43" y="24"/>
                  <a:pt x="45" y="25"/>
                  <a:pt x="45" y="27"/>
                </a:cubicBezTo>
                <a:cubicBezTo>
                  <a:pt x="45" y="28"/>
                  <a:pt x="45" y="28"/>
                  <a:pt x="45" y="28"/>
                </a:cubicBezTo>
                <a:close/>
                <a:moveTo>
                  <a:pt x="63" y="8"/>
                </a:move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7" y="6"/>
                  <a:pt x="4" y="9"/>
                  <a:pt x="4" y="12"/>
                </a:cubicBezTo>
                <a:cubicBezTo>
                  <a:pt x="4" y="50"/>
                  <a:pt x="4" y="50"/>
                  <a:pt x="4" y="50"/>
                </a:cubicBezTo>
                <a:cubicBezTo>
                  <a:pt x="79" y="50"/>
                  <a:pt x="79" y="50"/>
                  <a:pt x="79" y="50"/>
                </a:cubicBezTo>
                <a:cubicBezTo>
                  <a:pt x="79" y="12"/>
                  <a:pt x="79" y="12"/>
                  <a:pt x="79" y="12"/>
                </a:cubicBezTo>
                <a:cubicBezTo>
                  <a:pt x="79" y="9"/>
                  <a:pt x="76" y="6"/>
                  <a:pt x="7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20" y="0"/>
                </a:moveTo>
                <a:cubicBezTo>
                  <a:pt x="20" y="0"/>
                  <a:pt x="20" y="0"/>
                  <a:pt x="20" y="0"/>
                </a:cubicBezTo>
                <a:cubicBezTo>
                  <a:pt x="20" y="3"/>
                  <a:pt x="20" y="3"/>
                  <a:pt x="2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5" y="3"/>
                  <a:pt x="1" y="7"/>
                  <a:pt x="1" y="12"/>
                </a:cubicBezTo>
                <a:cubicBezTo>
                  <a:pt x="1" y="56"/>
                  <a:pt x="1" y="56"/>
                  <a:pt x="1" y="56"/>
                </a:cubicBezTo>
                <a:cubicBezTo>
                  <a:pt x="0" y="59"/>
                  <a:pt x="0" y="61"/>
                  <a:pt x="0" y="64"/>
                </a:cubicBezTo>
                <a:cubicBezTo>
                  <a:pt x="0" y="84"/>
                  <a:pt x="18" y="101"/>
                  <a:pt x="41" y="101"/>
                </a:cubicBezTo>
                <a:cubicBezTo>
                  <a:pt x="53" y="101"/>
                  <a:pt x="64" y="96"/>
                  <a:pt x="71" y="89"/>
                </a:cubicBezTo>
                <a:cubicBezTo>
                  <a:pt x="70" y="87"/>
                  <a:pt x="70" y="85"/>
                  <a:pt x="70" y="83"/>
                </a:cubicBezTo>
                <a:cubicBezTo>
                  <a:pt x="70" y="82"/>
                  <a:pt x="70" y="80"/>
                  <a:pt x="70" y="79"/>
                </a:cubicBezTo>
                <a:cubicBezTo>
                  <a:pt x="79" y="79"/>
                  <a:pt x="79" y="79"/>
                  <a:pt x="79" y="79"/>
                </a:cubicBezTo>
                <a:cubicBezTo>
                  <a:pt x="80" y="77"/>
                  <a:pt x="81" y="75"/>
                  <a:pt x="82" y="73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4" y="44"/>
                  <a:pt x="94" y="44"/>
                  <a:pt x="94" y="44"/>
                </a:cubicBezTo>
                <a:cubicBezTo>
                  <a:pt x="82" y="49"/>
                  <a:pt x="82" y="49"/>
                  <a:pt x="82" y="49"/>
                </a:cubicBezTo>
                <a:cubicBezTo>
                  <a:pt x="82" y="12"/>
                  <a:pt x="82" y="12"/>
                  <a:pt x="82" y="12"/>
                </a:cubicBezTo>
                <a:cubicBezTo>
                  <a:pt x="82" y="7"/>
                  <a:pt x="78" y="3"/>
                  <a:pt x="73" y="3"/>
                </a:cubicBezTo>
                <a:cubicBezTo>
                  <a:pt x="63" y="3"/>
                  <a:pt x="63" y="3"/>
                  <a:pt x="63" y="3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20" y="0"/>
                  <a:pt x="20" y="0"/>
                  <a:pt x="20" y="0"/>
                </a:cubicBezTo>
                <a:close/>
                <a:moveTo>
                  <a:pt x="19" y="67"/>
                </a:moveTo>
                <a:cubicBezTo>
                  <a:pt x="20" y="67"/>
                  <a:pt x="21" y="69"/>
                  <a:pt x="21" y="70"/>
                </a:cubicBezTo>
                <a:cubicBezTo>
                  <a:pt x="21" y="72"/>
                  <a:pt x="20" y="73"/>
                  <a:pt x="19" y="73"/>
                </a:cubicBezTo>
                <a:cubicBezTo>
                  <a:pt x="17" y="73"/>
                  <a:pt x="16" y="72"/>
                  <a:pt x="16" y="70"/>
                </a:cubicBezTo>
                <a:cubicBezTo>
                  <a:pt x="16" y="69"/>
                  <a:pt x="17" y="67"/>
                  <a:pt x="19" y="67"/>
                </a:cubicBezTo>
                <a:close/>
                <a:moveTo>
                  <a:pt x="62" y="67"/>
                </a:moveTo>
                <a:cubicBezTo>
                  <a:pt x="64" y="67"/>
                  <a:pt x="65" y="69"/>
                  <a:pt x="65" y="70"/>
                </a:cubicBezTo>
                <a:cubicBezTo>
                  <a:pt x="65" y="72"/>
                  <a:pt x="64" y="73"/>
                  <a:pt x="62" y="73"/>
                </a:cubicBezTo>
                <a:cubicBezTo>
                  <a:pt x="61" y="73"/>
                  <a:pt x="60" y="72"/>
                  <a:pt x="60" y="70"/>
                </a:cubicBezTo>
                <a:cubicBezTo>
                  <a:pt x="60" y="69"/>
                  <a:pt x="61" y="67"/>
                  <a:pt x="62" y="67"/>
                </a:cubicBezTo>
                <a:close/>
                <a:moveTo>
                  <a:pt x="41" y="57"/>
                </a:moveTo>
                <a:cubicBezTo>
                  <a:pt x="44" y="57"/>
                  <a:pt x="47" y="60"/>
                  <a:pt x="47" y="63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50" y="63"/>
                  <a:pt x="54" y="64"/>
                  <a:pt x="55" y="68"/>
                </a:cubicBezTo>
                <a:cubicBezTo>
                  <a:pt x="56" y="71"/>
                  <a:pt x="54" y="74"/>
                  <a:pt x="51" y="75"/>
                </a:cubicBezTo>
                <a:cubicBezTo>
                  <a:pt x="51" y="75"/>
                  <a:pt x="50" y="75"/>
                  <a:pt x="50" y="75"/>
                </a:cubicBezTo>
                <a:cubicBezTo>
                  <a:pt x="50" y="76"/>
                  <a:pt x="50" y="76"/>
                  <a:pt x="51" y="76"/>
                </a:cubicBezTo>
                <a:cubicBezTo>
                  <a:pt x="53" y="79"/>
                  <a:pt x="52" y="82"/>
                  <a:pt x="49" y="84"/>
                </a:cubicBezTo>
                <a:cubicBezTo>
                  <a:pt x="47" y="86"/>
                  <a:pt x="43" y="86"/>
                  <a:pt x="41" y="83"/>
                </a:cubicBezTo>
                <a:cubicBezTo>
                  <a:pt x="41" y="83"/>
                  <a:pt x="41" y="83"/>
                  <a:pt x="40" y="82"/>
                </a:cubicBezTo>
                <a:cubicBezTo>
                  <a:pt x="40" y="83"/>
                  <a:pt x="40" y="83"/>
                  <a:pt x="40" y="83"/>
                </a:cubicBezTo>
                <a:cubicBezTo>
                  <a:pt x="38" y="86"/>
                  <a:pt x="34" y="86"/>
                  <a:pt x="32" y="84"/>
                </a:cubicBezTo>
                <a:cubicBezTo>
                  <a:pt x="29" y="82"/>
                  <a:pt x="28" y="79"/>
                  <a:pt x="30" y="76"/>
                </a:cubicBezTo>
                <a:cubicBezTo>
                  <a:pt x="30" y="76"/>
                  <a:pt x="31" y="76"/>
                  <a:pt x="31" y="75"/>
                </a:cubicBezTo>
                <a:cubicBezTo>
                  <a:pt x="31" y="75"/>
                  <a:pt x="30" y="75"/>
                  <a:pt x="30" y="75"/>
                </a:cubicBezTo>
                <a:cubicBezTo>
                  <a:pt x="27" y="74"/>
                  <a:pt x="25" y="71"/>
                  <a:pt x="26" y="68"/>
                </a:cubicBezTo>
                <a:cubicBezTo>
                  <a:pt x="27" y="64"/>
                  <a:pt x="31" y="63"/>
                  <a:pt x="34" y="64"/>
                </a:cubicBezTo>
                <a:cubicBezTo>
                  <a:pt x="34" y="64"/>
                  <a:pt x="34" y="64"/>
                  <a:pt x="35" y="64"/>
                </a:cubicBezTo>
                <a:cubicBezTo>
                  <a:pt x="35" y="64"/>
                  <a:pt x="35" y="64"/>
                  <a:pt x="35" y="63"/>
                </a:cubicBezTo>
                <a:cubicBezTo>
                  <a:pt x="35" y="60"/>
                  <a:pt x="37" y="57"/>
                  <a:pt x="41" y="57"/>
                </a:cubicBezTo>
                <a:close/>
                <a:moveTo>
                  <a:pt x="40" y="71"/>
                </a:moveTo>
                <a:cubicBezTo>
                  <a:pt x="41" y="71"/>
                  <a:pt x="42" y="71"/>
                  <a:pt x="42" y="72"/>
                </a:cubicBezTo>
                <a:cubicBezTo>
                  <a:pt x="42" y="73"/>
                  <a:pt x="41" y="74"/>
                  <a:pt x="40" y="74"/>
                </a:cubicBezTo>
                <a:cubicBezTo>
                  <a:pt x="40" y="74"/>
                  <a:pt x="39" y="73"/>
                  <a:pt x="39" y="72"/>
                </a:cubicBezTo>
                <a:cubicBezTo>
                  <a:pt x="39" y="71"/>
                  <a:pt x="40" y="71"/>
                  <a:pt x="40" y="71"/>
                </a:cubicBezTo>
                <a:close/>
                <a:moveTo>
                  <a:pt x="43" y="75"/>
                </a:moveTo>
                <a:cubicBezTo>
                  <a:pt x="44" y="75"/>
                  <a:pt x="44" y="76"/>
                  <a:pt x="44" y="76"/>
                </a:cubicBezTo>
                <a:cubicBezTo>
                  <a:pt x="44" y="77"/>
                  <a:pt x="44" y="77"/>
                  <a:pt x="43" y="77"/>
                </a:cubicBezTo>
                <a:cubicBezTo>
                  <a:pt x="43" y="77"/>
                  <a:pt x="42" y="77"/>
                  <a:pt x="42" y="76"/>
                </a:cubicBezTo>
                <a:cubicBezTo>
                  <a:pt x="42" y="76"/>
                  <a:pt x="43" y="75"/>
                  <a:pt x="43" y="75"/>
                </a:cubicBezTo>
                <a:close/>
                <a:moveTo>
                  <a:pt x="36" y="70"/>
                </a:moveTo>
                <a:cubicBezTo>
                  <a:pt x="36" y="70"/>
                  <a:pt x="37" y="71"/>
                  <a:pt x="37" y="71"/>
                </a:cubicBezTo>
                <a:cubicBezTo>
                  <a:pt x="37" y="71"/>
                  <a:pt x="36" y="72"/>
                  <a:pt x="36" y="72"/>
                </a:cubicBezTo>
                <a:cubicBezTo>
                  <a:pt x="36" y="72"/>
                  <a:pt x="35" y="71"/>
                  <a:pt x="35" y="71"/>
                </a:cubicBezTo>
                <a:cubicBezTo>
                  <a:pt x="35" y="71"/>
                  <a:pt x="36" y="70"/>
                  <a:pt x="36" y="70"/>
                </a:cubicBezTo>
                <a:close/>
                <a:moveTo>
                  <a:pt x="45" y="70"/>
                </a:moveTo>
                <a:cubicBezTo>
                  <a:pt x="45" y="70"/>
                  <a:pt x="46" y="70"/>
                  <a:pt x="46" y="71"/>
                </a:cubicBezTo>
                <a:cubicBezTo>
                  <a:pt x="46" y="71"/>
                  <a:pt x="45" y="72"/>
                  <a:pt x="45" y="72"/>
                </a:cubicBezTo>
                <a:cubicBezTo>
                  <a:pt x="44" y="72"/>
                  <a:pt x="44" y="71"/>
                  <a:pt x="44" y="71"/>
                </a:cubicBezTo>
                <a:cubicBezTo>
                  <a:pt x="44" y="70"/>
                  <a:pt x="44" y="70"/>
                  <a:pt x="45" y="70"/>
                </a:cubicBezTo>
                <a:close/>
                <a:moveTo>
                  <a:pt x="40" y="66"/>
                </a:moveTo>
                <a:cubicBezTo>
                  <a:pt x="41" y="66"/>
                  <a:pt x="41" y="67"/>
                  <a:pt x="41" y="67"/>
                </a:cubicBezTo>
                <a:cubicBezTo>
                  <a:pt x="41" y="68"/>
                  <a:pt x="41" y="68"/>
                  <a:pt x="40" y="68"/>
                </a:cubicBezTo>
                <a:cubicBezTo>
                  <a:pt x="40" y="68"/>
                  <a:pt x="40" y="68"/>
                  <a:pt x="40" y="67"/>
                </a:cubicBezTo>
                <a:cubicBezTo>
                  <a:pt x="40" y="67"/>
                  <a:pt x="40" y="66"/>
                  <a:pt x="40" y="66"/>
                </a:cubicBezTo>
                <a:close/>
                <a:moveTo>
                  <a:pt x="38" y="75"/>
                </a:moveTo>
                <a:cubicBezTo>
                  <a:pt x="38" y="75"/>
                  <a:pt x="38" y="76"/>
                  <a:pt x="38" y="76"/>
                </a:cubicBezTo>
                <a:cubicBezTo>
                  <a:pt x="38" y="76"/>
                  <a:pt x="38" y="77"/>
                  <a:pt x="38" y="77"/>
                </a:cubicBezTo>
                <a:cubicBezTo>
                  <a:pt x="37" y="77"/>
                  <a:pt x="37" y="76"/>
                  <a:pt x="37" y="76"/>
                </a:cubicBezTo>
                <a:cubicBezTo>
                  <a:pt x="37" y="76"/>
                  <a:pt x="37" y="75"/>
                  <a:pt x="38" y="75"/>
                </a:cubicBezTo>
                <a:close/>
                <a:moveTo>
                  <a:pt x="43" y="69"/>
                </a:moveTo>
                <a:cubicBezTo>
                  <a:pt x="43" y="70"/>
                  <a:pt x="43" y="71"/>
                  <a:pt x="43" y="72"/>
                </a:cubicBezTo>
                <a:cubicBezTo>
                  <a:pt x="44" y="72"/>
                  <a:pt x="44" y="73"/>
                  <a:pt x="45" y="74"/>
                </a:cubicBezTo>
                <a:cubicBezTo>
                  <a:pt x="44" y="74"/>
                  <a:pt x="43" y="74"/>
                  <a:pt x="42" y="75"/>
                </a:cubicBezTo>
                <a:cubicBezTo>
                  <a:pt x="41" y="75"/>
                  <a:pt x="41" y="76"/>
                  <a:pt x="40" y="77"/>
                </a:cubicBezTo>
                <a:cubicBezTo>
                  <a:pt x="40" y="76"/>
                  <a:pt x="39" y="75"/>
                  <a:pt x="39" y="75"/>
                </a:cubicBezTo>
                <a:cubicBezTo>
                  <a:pt x="38" y="74"/>
                  <a:pt x="37" y="74"/>
                  <a:pt x="36" y="74"/>
                </a:cubicBezTo>
                <a:cubicBezTo>
                  <a:pt x="37" y="73"/>
                  <a:pt x="38" y="72"/>
                  <a:pt x="38" y="71"/>
                </a:cubicBezTo>
                <a:cubicBezTo>
                  <a:pt x="38" y="71"/>
                  <a:pt x="38" y="70"/>
                  <a:pt x="38" y="69"/>
                </a:cubicBezTo>
                <a:cubicBezTo>
                  <a:pt x="39" y="69"/>
                  <a:pt x="40" y="69"/>
                  <a:pt x="41" y="69"/>
                </a:cubicBezTo>
                <a:cubicBezTo>
                  <a:pt x="41" y="69"/>
                  <a:pt x="42" y="69"/>
                  <a:pt x="43" y="6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224"/>
          <p:cNvSpPr>
            <a:spLocks/>
          </p:cNvSpPr>
          <p:nvPr/>
        </p:nvSpPr>
        <p:spPr bwMode="auto">
          <a:xfrm>
            <a:off x="6051155" y="3812777"/>
            <a:ext cx="70343" cy="35172"/>
          </a:xfrm>
          <a:custGeom>
            <a:avLst/>
            <a:gdLst>
              <a:gd name="T0" fmla="*/ 33 w 34"/>
              <a:gd name="T1" fmla="*/ 0 h 17"/>
              <a:gd name="T2" fmla="*/ 0 w 34"/>
              <a:gd name="T3" fmla="*/ 0 h 17"/>
              <a:gd name="T4" fmla="*/ 0 w 34"/>
              <a:gd name="T5" fmla="*/ 2 h 17"/>
              <a:gd name="T6" fmla="*/ 17 w 34"/>
              <a:gd name="T7" fmla="*/ 17 h 17"/>
              <a:gd name="T8" fmla="*/ 34 w 34"/>
              <a:gd name="T9" fmla="*/ 2 h 17"/>
              <a:gd name="T10" fmla="*/ 33 w 34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" h="17">
                <a:moveTo>
                  <a:pt x="3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11"/>
                  <a:pt x="8" y="17"/>
                  <a:pt x="17" y="17"/>
                </a:cubicBezTo>
                <a:cubicBezTo>
                  <a:pt x="25" y="17"/>
                  <a:pt x="34" y="11"/>
                  <a:pt x="34" y="2"/>
                </a:cubicBezTo>
                <a:cubicBezTo>
                  <a:pt x="34" y="1"/>
                  <a:pt x="33" y="1"/>
                  <a:pt x="3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225"/>
          <p:cNvSpPr>
            <a:spLocks noEditPoints="1"/>
          </p:cNvSpPr>
          <p:nvPr/>
        </p:nvSpPr>
        <p:spPr bwMode="auto">
          <a:xfrm>
            <a:off x="7039481" y="3182324"/>
            <a:ext cx="231254" cy="189048"/>
          </a:xfrm>
          <a:custGeom>
            <a:avLst/>
            <a:gdLst>
              <a:gd name="T0" fmla="*/ 34 w 111"/>
              <a:gd name="T1" fmla="*/ 91 h 91"/>
              <a:gd name="T2" fmla="*/ 32 w 111"/>
              <a:gd name="T3" fmla="*/ 91 h 91"/>
              <a:gd name="T4" fmla="*/ 22 w 111"/>
              <a:gd name="T5" fmla="*/ 91 h 91"/>
              <a:gd name="T6" fmla="*/ 21 w 111"/>
              <a:gd name="T7" fmla="*/ 91 h 91"/>
              <a:gd name="T8" fmla="*/ 21 w 111"/>
              <a:gd name="T9" fmla="*/ 85 h 91"/>
              <a:gd name="T10" fmla="*/ 23 w 111"/>
              <a:gd name="T11" fmla="*/ 85 h 91"/>
              <a:gd name="T12" fmla="*/ 26 w 111"/>
              <a:gd name="T13" fmla="*/ 38 h 91"/>
              <a:gd name="T14" fmla="*/ 11 w 111"/>
              <a:gd name="T15" fmla="*/ 38 h 91"/>
              <a:gd name="T16" fmla="*/ 11 w 111"/>
              <a:gd name="T17" fmla="*/ 31 h 91"/>
              <a:gd name="T18" fmla="*/ 26 w 111"/>
              <a:gd name="T19" fmla="*/ 31 h 91"/>
              <a:gd name="T20" fmla="*/ 27 w 111"/>
              <a:gd name="T21" fmla="*/ 12 h 91"/>
              <a:gd name="T22" fmla="*/ 6 w 111"/>
              <a:gd name="T23" fmla="*/ 9 h 91"/>
              <a:gd name="T24" fmla="*/ 6 w 111"/>
              <a:gd name="T25" fmla="*/ 6 h 91"/>
              <a:gd name="T26" fmla="*/ 0 w 111"/>
              <a:gd name="T27" fmla="*/ 5 h 91"/>
              <a:gd name="T28" fmla="*/ 0 w 111"/>
              <a:gd name="T29" fmla="*/ 5 h 91"/>
              <a:gd name="T30" fmla="*/ 0 w 111"/>
              <a:gd name="T31" fmla="*/ 0 h 91"/>
              <a:gd name="T32" fmla="*/ 55 w 111"/>
              <a:gd name="T33" fmla="*/ 4 h 91"/>
              <a:gd name="T34" fmla="*/ 111 w 111"/>
              <a:gd name="T35" fmla="*/ 0 h 91"/>
              <a:gd name="T36" fmla="*/ 111 w 111"/>
              <a:gd name="T37" fmla="*/ 5 h 91"/>
              <a:gd name="T38" fmla="*/ 111 w 111"/>
              <a:gd name="T39" fmla="*/ 5 h 91"/>
              <a:gd name="T40" fmla="*/ 111 w 111"/>
              <a:gd name="T41" fmla="*/ 6 h 91"/>
              <a:gd name="T42" fmla="*/ 105 w 111"/>
              <a:gd name="T43" fmla="*/ 6 h 91"/>
              <a:gd name="T44" fmla="*/ 105 w 111"/>
              <a:gd name="T45" fmla="*/ 9 h 91"/>
              <a:gd name="T46" fmla="*/ 83 w 111"/>
              <a:gd name="T47" fmla="*/ 11 h 91"/>
              <a:gd name="T48" fmla="*/ 85 w 111"/>
              <a:gd name="T49" fmla="*/ 31 h 91"/>
              <a:gd name="T50" fmla="*/ 99 w 111"/>
              <a:gd name="T51" fmla="*/ 31 h 91"/>
              <a:gd name="T52" fmla="*/ 99 w 111"/>
              <a:gd name="T53" fmla="*/ 38 h 91"/>
              <a:gd name="T54" fmla="*/ 85 w 111"/>
              <a:gd name="T55" fmla="*/ 38 h 91"/>
              <a:gd name="T56" fmla="*/ 88 w 111"/>
              <a:gd name="T57" fmla="*/ 85 h 91"/>
              <a:gd name="T58" fmla="*/ 90 w 111"/>
              <a:gd name="T59" fmla="*/ 85 h 91"/>
              <a:gd name="T60" fmla="*/ 90 w 111"/>
              <a:gd name="T61" fmla="*/ 91 h 91"/>
              <a:gd name="T62" fmla="*/ 88 w 111"/>
              <a:gd name="T63" fmla="*/ 91 h 91"/>
              <a:gd name="T64" fmla="*/ 79 w 111"/>
              <a:gd name="T65" fmla="*/ 91 h 91"/>
              <a:gd name="T66" fmla="*/ 77 w 111"/>
              <a:gd name="T67" fmla="*/ 91 h 91"/>
              <a:gd name="T68" fmla="*/ 77 w 111"/>
              <a:gd name="T69" fmla="*/ 85 h 91"/>
              <a:gd name="T70" fmla="*/ 79 w 111"/>
              <a:gd name="T71" fmla="*/ 85 h 91"/>
              <a:gd name="T72" fmla="*/ 78 w 111"/>
              <a:gd name="T73" fmla="*/ 38 h 91"/>
              <a:gd name="T74" fmla="*/ 33 w 111"/>
              <a:gd name="T75" fmla="*/ 38 h 91"/>
              <a:gd name="T76" fmla="*/ 32 w 111"/>
              <a:gd name="T77" fmla="*/ 85 h 91"/>
              <a:gd name="T78" fmla="*/ 34 w 111"/>
              <a:gd name="T79" fmla="*/ 85 h 91"/>
              <a:gd name="T80" fmla="*/ 34 w 111"/>
              <a:gd name="T81" fmla="*/ 91 h 91"/>
              <a:gd name="T82" fmla="*/ 48 w 111"/>
              <a:gd name="T83" fmla="*/ 12 h 91"/>
              <a:gd name="T84" fmla="*/ 48 w 111"/>
              <a:gd name="T85" fmla="*/ 12 h 91"/>
              <a:gd name="T86" fmla="*/ 33 w 111"/>
              <a:gd name="T87" fmla="*/ 12 h 91"/>
              <a:gd name="T88" fmla="*/ 33 w 111"/>
              <a:gd name="T89" fmla="*/ 31 h 91"/>
              <a:gd name="T90" fmla="*/ 48 w 111"/>
              <a:gd name="T91" fmla="*/ 31 h 91"/>
              <a:gd name="T92" fmla="*/ 48 w 111"/>
              <a:gd name="T93" fmla="*/ 12 h 91"/>
              <a:gd name="T94" fmla="*/ 51 w 111"/>
              <a:gd name="T95" fmla="*/ 12 h 91"/>
              <a:gd name="T96" fmla="*/ 51 w 111"/>
              <a:gd name="T97" fmla="*/ 31 h 91"/>
              <a:gd name="T98" fmla="*/ 60 w 111"/>
              <a:gd name="T99" fmla="*/ 31 h 91"/>
              <a:gd name="T100" fmla="*/ 60 w 111"/>
              <a:gd name="T101" fmla="*/ 12 h 91"/>
              <a:gd name="T102" fmla="*/ 55 w 111"/>
              <a:gd name="T103" fmla="*/ 12 h 91"/>
              <a:gd name="T104" fmla="*/ 51 w 111"/>
              <a:gd name="T105" fmla="*/ 12 h 91"/>
              <a:gd name="T106" fmla="*/ 62 w 111"/>
              <a:gd name="T107" fmla="*/ 12 h 91"/>
              <a:gd name="T108" fmla="*/ 63 w 111"/>
              <a:gd name="T109" fmla="*/ 12 h 91"/>
              <a:gd name="T110" fmla="*/ 63 w 111"/>
              <a:gd name="T111" fmla="*/ 31 h 91"/>
              <a:gd name="T112" fmla="*/ 78 w 111"/>
              <a:gd name="T113" fmla="*/ 31 h 91"/>
              <a:gd name="T114" fmla="*/ 77 w 111"/>
              <a:gd name="T115" fmla="*/ 12 h 91"/>
              <a:gd name="T116" fmla="*/ 62 w 111"/>
              <a:gd name="T117" fmla="*/ 1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" h="91">
                <a:moveTo>
                  <a:pt x="34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22" y="91"/>
                  <a:pt x="22" y="91"/>
                  <a:pt x="22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1" y="85"/>
                  <a:pt x="21" y="85"/>
                  <a:pt x="21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26" y="38"/>
                  <a:pt x="26" y="38"/>
                  <a:pt x="26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1"/>
                  <a:pt x="11" y="31"/>
                  <a:pt x="1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7" y="12"/>
                  <a:pt x="27" y="12"/>
                  <a:pt x="27" y="12"/>
                </a:cubicBezTo>
                <a:cubicBezTo>
                  <a:pt x="20" y="11"/>
                  <a:pt x="13" y="10"/>
                  <a:pt x="6" y="9"/>
                </a:cubicBezTo>
                <a:cubicBezTo>
                  <a:pt x="6" y="6"/>
                  <a:pt x="6" y="6"/>
                  <a:pt x="6" y="6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0"/>
                  <a:pt x="0" y="0"/>
                  <a:pt x="0" y="0"/>
                </a:cubicBezTo>
                <a:cubicBezTo>
                  <a:pt x="18" y="3"/>
                  <a:pt x="36" y="4"/>
                  <a:pt x="55" y="4"/>
                </a:cubicBezTo>
                <a:cubicBezTo>
                  <a:pt x="74" y="4"/>
                  <a:pt x="93" y="3"/>
                  <a:pt x="111" y="0"/>
                </a:cubicBezTo>
                <a:cubicBezTo>
                  <a:pt x="111" y="5"/>
                  <a:pt x="111" y="5"/>
                  <a:pt x="111" y="5"/>
                </a:cubicBezTo>
                <a:cubicBezTo>
                  <a:pt x="111" y="5"/>
                  <a:pt x="111" y="5"/>
                  <a:pt x="111" y="5"/>
                </a:cubicBezTo>
                <a:cubicBezTo>
                  <a:pt x="111" y="6"/>
                  <a:pt x="111" y="6"/>
                  <a:pt x="111" y="6"/>
                </a:cubicBezTo>
                <a:cubicBezTo>
                  <a:pt x="105" y="6"/>
                  <a:pt x="105" y="6"/>
                  <a:pt x="105" y="6"/>
                </a:cubicBezTo>
                <a:cubicBezTo>
                  <a:pt x="105" y="9"/>
                  <a:pt x="105" y="9"/>
                  <a:pt x="105" y="9"/>
                </a:cubicBezTo>
                <a:cubicBezTo>
                  <a:pt x="98" y="10"/>
                  <a:pt x="91" y="11"/>
                  <a:pt x="83" y="11"/>
                </a:cubicBezTo>
                <a:cubicBezTo>
                  <a:pt x="85" y="31"/>
                  <a:pt x="85" y="31"/>
                  <a:pt x="85" y="31"/>
                </a:cubicBezTo>
                <a:cubicBezTo>
                  <a:pt x="99" y="31"/>
                  <a:pt x="99" y="31"/>
                  <a:pt x="99" y="31"/>
                </a:cubicBezTo>
                <a:cubicBezTo>
                  <a:pt x="99" y="38"/>
                  <a:pt x="99" y="38"/>
                  <a:pt x="99" y="38"/>
                </a:cubicBezTo>
                <a:cubicBezTo>
                  <a:pt x="85" y="38"/>
                  <a:pt x="85" y="38"/>
                  <a:pt x="85" y="38"/>
                </a:cubicBezTo>
                <a:cubicBezTo>
                  <a:pt x="88" y="85"/>
                  <a:pt x="88" y="85"/>
                  <a:pt x="88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90" y="91"/>
                  <a:pt x="90" y="91"/>
                  <a:pt x="90" y="91"/>
                </a:cubicBezTo>
                <a:cubicBezTo>
                  <a:pt x="88" y="91"/>
                  <a:pt x="88" y="91"/>
                  <a:pt x="88" y="91"/>
                </a:cubicBezTo>
                <a:cubicBezTo>
                  <a:pt x="79" y="91"/>
                  <a:pt x="79" y="91"/>
                  <a:pt x="79" y="91"/>
                </a:cubicBezTo>
                <a:cubicBezTo>
                  <a:pt x="77" y="91"/>
                  <a:pt x="77" y="91"/>
                  <a:pt x="77" y="91"/>
                </a:cubicBezTo>
                <a:cubicBezTo>
                  <a:pt x="77" y="85"/>
                  <a:pt x="77" y="85"/>
                  <a:pt x="77" y="85"/>
                </a:cubicBezTo>
                <a:cubicBezTo>
                  <a:pt x="79" y="85"/>
                  <a:pt x="79" y="85"/>
                  <a:pt x="79" y="85"/>
                </a:cubicBezTo>
                <a:cubicBezTo>
                  <a:pt x="78" y="38"/>
                  <a:pt x="78" y="38"/>
                  <a:pt x="78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2" y="85"/>
                  <a:pt x="32" y="85"/>
                  <a:pt x="32" y="85"/>
                </a:cubicBezTo>
                <a:cubicBezTo>
                  <a:pt x="34" y="85"/>
                  <a:pt x="34" y="85"/>
                  <a:pt x="34" y="85"/>
                </a:cubicBezTo>
                <a:cubicBezTo>
                  <a:pt x="34" y="91"/>
                  <a:pt x="34" y="91"/>
                  <a:pt x="34" y="91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3" y="12"/>
                  <a:pt x="38" y="12"/>
                  <a:pt x="33" y="12"/>
                </a:cubicBezTo>
                <a:cubicBezTo>
                  <a:pt x="33" y="31"/>
                  <a:pt x="33" y="31"/>
                  <a:pt x="33" y="31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51" y="12"/>
                </a:moveTo>
                <a:cubicBezTo>
                  <a:pt x="51" y="31"/>
                  <a:pt x="51" y="31"/>
                  <a:pt x="51" y="31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12"/>
                  <a:pt x="60" y="12"/>
                  <a:pt x="60" y="12"/>
                </a:cubicBezTo>
                <a:cubicBezTo>
                  <a:pt x="58" y="12"/>
                  <a:pt x="57" y="12"/>
                  <a:pt x="55" y="12"/>
                </a:cubicBezTo>
                <a:cubicBezTo>
                  <a:pt x="54" y="12"/>
                  <a:pt x="52" y="12"/>
                  <a:pt x="51" y="12"/>
                </a:cubicBezTo>
                <a:close/>
                <a:moveTo>
                  <a:pt x="62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31"/>
                  <a:pt x="63" y="31"/>
                  <a:pt x="63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7" y="12"/>
                  <a:pt x="77" y="12"/>
                  <a:pt x="77" y="12"/>
                </a:cubicBezTo>
                <a:cubicBezTo>
                  <a:pt x="72" y="12"/>
                  <a:pt x="67" y="12"/>
                  <a:pt x="62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226"/>
          <p:cNvSpPr>
            <a:spLocks noEditPoints="1"/>
          </p:cNvSpPr>
          <p:nvPr/>
        </p:nvSpPr>
        <p:spPr bwMode="auto">
          <a:xfrm>
            <a:off x="6925173" y="4276164"/>
            <a:ext cx="166186" cy="168824"/>
          </a:xfrm>
          <a:custGeom>
            <a:avLst/>
            <a:gdLst>
              <a:gd name="T0" fmla="*/ 40 w 80"/>
              <a:gd name="T1" fmla="*/ 4 h 81"/>
              <a:gd name="T2" fmla="*/ 33 w 80"/>
              <a:gd name="T3" fmla="*/ 9 h 81"/>
              <a:gd name="T4" fmla="*/ 26 w 80"/>
              <a:gd name="T5" fmla="*/ 8 h 81"/>
              <a:gd name="T6" fmla="*/ 7 w 80"/>
              <a:gd name="T7" fmla="*/ 14 h 81"/>
              <a:gd name="T8" fmla="*/ 17 w 80"/>
              <a:gd name="T9" fmla="*/ 17 h 81"/>
              <a:gd name="T10" fmla="*/ 13 w 80"/>
              <a:gd name="T11" fmla="*/ 21 h 81"/>
              <a:gd name="T12" fmla="*/ 7 w 80"/>
              <a:gd name="T13" fmla="*/ 14 h 81"/>
              <a:gd name="T14" fmla="*/ 4 w 80"/>
              <a:gd name="T15" fmla="*/ 30 h 81"/>
              <a:gd name="T16" fmla="*/ 8 w 80"/>
              <a:gd name="T17" fmla="*/ 36 h 81"/>
              <a:gd name="T18" fmla="*/ 8 w 80"/>
              <a:gd name="T19" fmla="*/ 39 h 81"/>
              <a:gd name="T20" fmla="*/ 0 w 80"/>
              <a:gd name="T21" fmla="*/ 36 h 81"/>
              <a:gd name="T22" fmla="*/ 6 w 80"/>
              <a:gd name="T23" fmla="*/ 51 h 81"/>
              <a:gd name="T24" fmla="*/ 11 w 80"/>
              <a:gd name="T25" fmla="*/ 57 h 81"/>
              <a:gd name="T26" fmla="*/ 12 w 80"/>
              <a:gd name="T27" fmla="*/ 63 h 81"/>
              <a:gd name="T28" fmla="*/ 21 w 80"/>
              <a:gd name="T29" fmla="*/ 76 h 81"/>
              <a:gd name="T30" fmla="*/ 24 w 80"/>
              <a:gd name="T31" fmla="*/ 69 h 81"/>
              <a:gd name="T32" fmla="*/ 27 w 80"/>
              <a:gd name="T33" fmla="*/ 69 h 81"/>
              <a:gd name="T34" fmla="*/ 21 w 80"/>
              <a:gd name="T35" fmla="*/ 76 h 81"/>
              <a:gd name="T36" fmla="*/ 39 w 80"/>
              <a:gd name="T37" fmla="*/ 75 h 81"/>
              <a:gd name="T38" fmla="*/ 46 w 80"/>
              <a:gd name="T39" fmla="*/ 71 h 81"/>
              <a:gd name="T40" fmla="*/ 52 w 80"/>
              <a:gd name="T41" fmla="*/ 73 h 81"/>
              <a:gd name="T42" fmla="*/ 71 w 80"/>
              <a:gd name="T43" fmla="*/ 66 h 81"/>
              <a:gd name="T44" fmla="*/ 61 w 80"/>
              <a:gd name="T45" fmla="*/ 63 h 81"/>
              <a:gd name="T46" fmla="*/ 65 w 80"/>
              <a:gd name="T47" fmla="*/ 59 h 81"/>
              <a:gd name="T48" fmla="*/ 71 w 80"/>
              <a:gd name="T49" fmla="*/ 66 h 81"/>
              <a:gd name="T50" fmla="*/ 74 w 80"/>
              <a:gd name="T51" fmla="*/ 50 h 81"/>
              <a:gd name="T52" fmla="*/ 71 w 80"/>
              <a:gd name="T53" fmla="*/ 42 h 81"/>
              <a:gd name="T54" fmla="*/ 74 w 80"/>
              <a:gd name="T55" fmla="*/ 36 h 81"/>
              <a:gd name="T56" fmla="*/ 74 w 80"/>
              <a:gd name="T57" fmla="*/ 20 h 81"/>
              <a:gd name="T58" fmla="*/ 68 w 80"/>
              <a:gd name="T59" fmla="*/ 25 h 81"/>
              <a:gd name="T60" fmla="*/ 65 w 80"/>
              <a:gd name="T61" fmla="*/ 23 h 81"/>
              <a:gd name="T62" fmla="*/ 74 w 80"/>
              <a:gd name="T63" fmla="*/ 20 h 81"/>
              <a:gd name="T64" fmla="*/ 61 w 80"/>
              <a:gd name="T65" fmla="*/ 11 h 81"/>
              <a:gd name="T66" fmla="*/ 53 w 80"/>
              <a:gd name="T67" fmla="*/ 11 h 81"/>
              <a:gd name="T68" fmla="*/ 48 w 80"/>
              <a:gd name="T69" fmla="*/ 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0" h="81">
                <a:moveTo>
                  <a:pt x="32" y="1"/>
                </a:moveTo>
                <a:cubicBezTo>
                  <a:pt x="35" y="0"/>
                  <a:pt x="38" y="2"/>
                  <a:pt x="40" y="4"/>
                </a:cubicBezTo>
                <a:cubicBezTo>
                  <a:pt x="38" y="5"/>
                  <a:pt x="36" y="7"/>
                  <a:pt x="36" y="9"/>
                </a:cubicBezTo>
                <a:cubicBezTo>
                  <a:pt x="35" y="9"/>
                  <a:pt x="34" y="9"/>
                  <a:pt x="33" y="9"/>
                </a:cubicBezTo>
                <a:cubicBezTo>
                  <a:pt x="32" y="9"/>
                  <a:pt x="31" y="9"/>
                  <a:pt x="31" y="10"/>
                </a:cubicBezTo>
                <a:cubicBezTo>
                  <a:pt x="29" y="9"/>
                  <a:pt x="28" y="8"/>
                  <a:pt x="26" y="8"/>
                </a:cubicBezTo>
                <a:cubicBezTo>
                  <a:pt x="26" y="4"/>
                  <a:pt x="29" y="1"/>
                  <a:pt x="32" y="1"/>
                </a:cubicBezTo>
                <a:close/>
                <a:moveTo>
                  <a:pt x="7" y="14"/>
                </a:moveTo>
                <a:cubicBezTo>
                  <a:pt x="10" y="10"/>
                  <a:pt x="14" y="10"/>
                  <a:pt x="18" y="12"/>
                </a:cubicBezTo>
                <a:cubicBezTo>
                  <a:pt x="17" y="13"/>
                  <a:pt x="17" y="15"/>
                  <a:pt x="17" y="17"/>
                </a:cubicBezTo>
                <a:cubicBezTo>
                  <a:pt x="16" y="17"/>
                  <a:pt x="15" y="18"/>
                  <a:pt x="14" y="19"/>
                </a:cubicBezTo>
                <a:cubicBezTo>
                  <a:pt x="13" y="20"/>
                  <a:pt x="13" y="21"/>
                  <a:pt x="13" y="21"/>
                </a:cubicBezTo>
                <a:cubicBezTo>
                  <a:pt x="11" y="21"/>
                  <a:pt x="9" y="22"/>
                  <a:pt x="8" y="22"/>
                </a:cubicBezTo>
                <a:cubicBezTo>
                  <a:pt x="6" y="20"/>
                  <a:pt x="6" y="16"/>
                  <a:pt x="7" y="14"/>
                </a:cubicBezTo>
                <a:close/>
                <a:moveTo>
                  <a:pt x="0" y="36"/>
                </a:moveTo>
                <a:cubicBezTo>
                  <a:pt x="0" y="34"/>
                  <a:pt x="2" y="31"/>
                  <a:pt x="4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3"/>
                  <a:pt x="6" y="35"/>
                  <a:pt x="8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8"/>
                  <a:pt x="8" y="38"/>
                  <a:pt x="8" y="39"/>
                </a:cubicBezTo>
                <a:cubicBezTo>
                  <a:pt x="7" y="40"/>
                  <a:pt x="6" y="41"/>
                  <a:pt x="5" y="43"/>
                </a:cubicBezTo>
                <a:cubicBezTo>
                  <a:pt x="2" y="42"/>
                  <a:pt x="0" y="39"/>
                  <a:pt x="0" y="36"/>
                </a:cubicBezTo>
                <a:close/>
                <a:moveTo>
                  <a:pt x="4" y="61"/>
                </a:moveTo>
                <a:cubicBezTo>
                  <a:pt x="2" y="58"/>
                  <a:pt x="3" y="54"/>
                  <a:pt x="6" y="51"/>
                </a:cubicBezTo>
                <a:cubicBezTo>
                  <a:pt x="7" y="52"/>
                  <a:pt x="8" y="53"/>
                  <a:pt x="10" y="54"/>
                </a:cubicBezTo>
                <a:cubicBezTo>
                  <a:pt x="10" y="55"/>
                  <a:pt x="11" y="56"/>
                  <a:pt x="11" y="57"/>
                </a:cubicBezTo>
                <a:cubicBezTo>
                  <a:pt x="12" y="58"/>
                  <a:pt x="12" y="58"/>
                  <a:pt x="13" y="58"/>
                </a:cubicBezTo>
                <a:cubicBezTo>
                  <a:pt x="12" y="60"/>
                  <a:pt x="12" y="62"/>
                  <a:pt x="12" y="63"/>
                </a:cubicBezTo>
                <a:cubicBezTo>
                  <a:pt x="9" y="64"/>
                  <a:pt x="6" y="64"/>
                  <a:pt x="4" y="61"/>
                </a:cubicBezTo>
                <a:close/>
                <a:moveTo>
                  <a:pt x="21" y="76"/>
                </a:moveTo>
                <a:cubicBezTo>
                  <a:pt x="19" y="75"/>
                  <a:pt x="17" y="72"/>
                  <a:pt x="17" y="69"/>
                </a:cubicBezTo>
                <a:cubicBezTo>
                  <a:pt x="19" y="70"/>
                  <a:pt x="22" y="70"/>
                  <a:pt x="24" y="69"/>
                </a:cubicBezTo>
                <a:cubicBezTo>
                  <a:pt x="25" y="69"/>
                  <a:pt x="25" y="69"/>
                  <a:pt x="25" y="69"/>
                </a:cubicBezTo>
                <a:cubicBezTo>
                  <a:pt x="26" y="69"/>
                  <a:pt x="27" y="69"/>
                  <a:pt x="27" y="69"/>
                </a:cubicBezTo>
                <a:cubicBezTo>
                  <a:pt x="28" y="71"/>
                  <a:pt x="28" y="73"/>
                  <a:pt x="30" y="74"/>
                </a:cubicBezTo>
                <a:cubicBezTo>
                  <a:pt x="27" y="76"/>
                  <a:pt x="24" y="77"/>
                  <a:pt x="21" y="76"/>
                </a:cubicBezTo>
                <a:close/>
                <a:moveTo>
                  <a:pt x="47" y="80"/>
                </a:moveTo>
                <a:cubicBezTo>
                  <a:pt x="44" y="81"/>
                  <a:pt x="40" y="79"/>
                  <a:pt x="39" y="75"/>
                </a:cubicBezTo>
                <a:cubicBezTo>
                  <a:pt x="40" y="75"/>
                  <a:pt x="42" y="73"/>
                  <a:pt x="42" y="71"/>
                </a:cubicBezTo>
                <a:cubicBezTo>
                  <a:pt x="43" y="72"/>
                  <a:pt x="45" y="72"/>
                  <a:pt x="46" y="71"/>
                </a:cubicBezTo>
                <a:cubicBezTo>
                  <a:pt x="46" y="71"/>
                  <a:pt x="47" y="71"/>
                  <a:pt x="48" y="70"/>
                </a:cubicBezTo>
                <a:cubicBezTo>
                  <a:pt x="49" y="72"/>
                  <a:pt x="51" y="72"/>
                  <a:pt x="52" y="73"/>
                </a:cubicBezTo>
                <a:cubicBezTo>
                  <a:pt x="52" y="76"/>
                  <a:pt x="50" y="79"/>
                  <a:pt x="47" y="80"/>
                </a:cubicBezTo>
                <a:close/>
                <a:moveTo>
                  <a:pt x="71" y="66"/>
                </a:moveTo>
                <a:cubicBezTo>
                  <a:pt x="69" y="69"/>
                  <a:pt x="64" y="70"/>
                  <a:pt x="61" y="68"/>
                </a:cubicBezTo>
                <a:cubicBezTo>
                  <a:pt x="61" y="67"/>
                  <a:pt x="61" y="65"/>
                  <a:pt x="61" y="63"/>
                </a:cubicBezTo>
                <a:cubicBezTo>
                  <a:pt x="62" y="63"/>
                  <a:pt x="64" y="62"/>
                  <a:pt x="64" y="60"/>
                </a:cubicBezTo>
                <a:cubicBezTo>
                  <a:pt x="65" y="60"/>
                  <a:pt x="65" y="59"/>
                  <a:pt x="65" y="59"/>
                </a:cubicBezTo>
                <a:cubicBezTo>
                  <a:pt x="67" y="59"/>
                  <a:pt x="69" y="58"/>
                  <a:pt x="70" y="57"/>
                </a:cubicBezTo>
                <a:cubicBezTo>
                  <a:pt x="72" y="60"/>
                  <a:pt x="72" y="63"/>
                  <a:pt x="71" y="66"/>
                </a:cubicBezTo>
                <a:close/>
                <a:moveTo>
                  <a:pt x="79" y="43"/>
                </a:moveTo>
                <a:cubicBezTo>
                  <a:pt x="80" y="46"/>
                  <a:pt x="77" y="49"/>
                  <a:pt x="74" y="50"/>
                </a:cubicBezTo>
                <a:cubicBezTo>
                  <a:pt x="74" y="48"/>
                  <a:pt x="73" y="46"/>
                  <a:pt x="71" y="44"/>
                </a:cubicBezTo>
                <a:cubicBezTo>
                  <a:pt x="71" y="44"/>
                  <a:pt x="71" y="43"/>
                  <a:pt x="71" y="42"/>
                </a:cubicBezTo>
                <a:cubicBezTo>
                  <a:pt x="71" y="41"/>
                  <a:pt x="71" y="41"/>
                  <a:pt x="71" y="40"/>
                </a:cubicBezTo>
                <a:cubicBezTo>
                  <a:pt x="72" y="39"/>
                  <a:pt x="73" y="38"/>
                  <a:pt x="74" y="36"/>
                </a:cubicBezTo>
                <a:cubicBezTo>
                  <a:pt x="77" y="37"/>
                  <a:pt x="79" y="40"/>
                  <a:pt x="79" y="43"/>
                </a:cubicBezTo>
                <a:close/>
                <a:moveTo>
                  <a:pt x="74" y="20"/>
                </a:moveTo>
                <a:cubicBezTo>
                  <a:pt x="76" y="23"/>
                  <a:pt x="76" y="26"/>
                  <a:pt x="74" y="29"/>
                </a:cubicBezTo>
                <a:cubicBezTo>
                  <a:pt x="72" y="27"/>
                  <a:pt x="70" y="26"/>
                  <a:pt x="68" y="25"/>
                </a:cubicBezTo>
                <a:cubicBezTo>
                  <a:pt x="68" y="25"/>
                  <a:pt x="67" y="25"/>
                  <a:pt x="67" y="24"/>
                </a:cubicBezTo>
                <a:cubicBezTo>
                  <a:pt x="67" y="23"/>
                  <a:pt x="66" y="23"/>
                  <a:pt x="65" y="23"/>
                </a:cubicBezTo>
                <a:cubicBezTo>
                  <a:pt x="66" y="21"/>
                  <a:pt x="66" y="19"/>
                  <a:pt x="66" y="18"/>
                </a:cubicBezTo>
                <a:cubicBezTo>
                  <a:pt x="69" y="17"/>
                  <a:pt x="73" y="18"/>
                  <a:pt x="74" y="20"/>
                </a:cubicBezTo>
                <a:close/>
                <a:moveTo>
                  <a:pt x="57" y="4"/>
                </a:moveTo>
                <a:cubicBezTo>
                  <a:pt x="60" y="5"/>
                  <a:pt x="62" y="8"/>
                  <a:pt x="61" y="11"/>
                </a:cubicBezTo>
                <a:cubicBezTo>
                  <a:pt x="59" y="11"/>
                  <a:pt x="57" y="11"/>
                  <a:pt x="55" y="12"/>
                </a:cubicBezTo>
                <a:cubicBezTo>
                  <a:pt x="54" y="12"/>
                  <a:pt x="54" y="11"/>
                  <a:pt x="53" y="11"/>
                </a:cubicBezTo>
                <a:cubicBezTo>
                  <a:pt x="52" y="11"/>
                  <a:pt x="51" y="11"/>
                  <a:pt x="51" y="11"/>
                </a:cubicBezTo>
                <a:cubicBezTo>
                  <a:pt x="50" y="9"/>
                  <a:pt x="50" y="7"/>
                  <a:pt x="48" y="6"/>
                </a:cubicBezTo>
                <a:cubicBezTo>
                  <a:pt x="51" y="4"/>
                  <a:pt x="54" y="2"/>
                  <a:pt x="57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227"/>
          <p:cNvSpPr>
            <a:spLocks noEditPoints="1"/>
          </p:cNvSpPr>
          <p:nvPr/>
        </p:nvSpPr>
        <p:spPr bwMode="auto">
          <a:xfrm>
            <a:off x="6935724" y="4286716"/>
            <a:ext cx="143325" cy="145963"/>
          </a:xfrm>
          <a:custGeom>
            <a:avLst/>
            <a:gdLst>
              <a:gd name="T0" fmla="*/ 24 w 69"/>
              <a:gd name="T1" fmla="*/ 6 h 70"/>
              <a:gd name="T2" fmla="*/ 23 w 69"/>
              <a:gd name="T3" fmla="*/ 13 h 70"/>
              <a:gd name="T4" fmla="*/ 21 w 69"/>
              <a:gd name="T5" fmla="*/ 14 h 70"/>
              <a:gd name="T6" fmla="*/ 14 w 69"/>
              <a:gd name="T7" fmla="*/ 11 h 70"/>
              <a:gd name="T8" fmla="*/ 1 w 69"/>
              <a:gd name="T9" fmla="*/ 23 h 70"/>
              <a:gd name="T10" fmla="*/ 11 w 69"/>
              <a:gd name="T11" fmla="*/ 25 h 70"/>
              <a:gd name="T12" fmla="*/ 4 w 69"/>
              <a:gd name="T13" fmla="*/ 29 h 70"/>
              <a:gd name="T14" fmla="*/ 1 w 69"/>
              <a:gd name="T15" fmla="*/ 43 h 70"/>
              <a:gd name="T16" fmla="*/ 10 w 69"/>
              <a:gd name="T17" fmla="*/ 40 h 70"/>
              <a:gd name="T18" fmla="*/ 9 w 69"/>
              <a:gd name="T19" fmla="*/ 41 h 70"/>
              <a:gd name="T20" fmla="*/ 1 w 69"/>
              <a:gd name="T21" fmla="*/ 43 h 70"/>
              <a:gd name="T22" fmla="*/ 10 w 69"/>
              <a:gd name="T23" fmla="*/ 54 h 70"/>
              <a:gd name="T24" fmla="*/ 18 w 69"/>
              <a:gd name="T25" fmla="*/ 62 h 70"/>
              <a:gd name="T26" fmla="*/ 30 w 69"/>
              <a:gd name="T27" fmla="*/ 70 h 70"/>
              <a:gd name="T28" fmla="*/ 30 w 69"/>
              <a:gd name="T29" fmla="*/ 60 h 70"/>
              <a:gd name="T30" fmla="*/ 31 w 69"/>
              <a:gd name="T31" fmla="*/ 60 h 70"/>
              <a:gd name="T32" fmla="*/ 36 w 69"/>
              <a:gd name="T33" fmla="*/ 66 h 70"/>
              <a:gd name="T34" fmla="*/ 52 w 69"/>
              <a:gd name="T35" fmla="*/ 65 h 70"/>
              <a:gd name="T36" fmla="*/ 46 w 69"/>
              <a:gd name="T37" fmla="*/ 57 h 70"/>
              <a:gd name="T38" fmla="*/ 47 w 69"/>
              <a:gd name="T39" fmla="*/ 56 h 70"/>
              <a:gd name="T40" fmla="*/ 54 w 69"/>
              <a:gd name="T41" fmla="*/ 59 h 70"/>
              <a:gd name="T42" fmla="*/ 67 w 69"/>
              <a:gd name="T43" fmla="*/ 47 h 70"/>
              <a:gd name="T44" fmla="*/ 57 w 69"/>
              <a:gd name="T45" fmla="*/ 45 h 70"/>
              <a:gd name="T46" fmla="*/ 58 w 69"/>
              <a:gd name="T47" fmla="*/ 45 h 70"/>
              <a:gd name="T48" fmla="*/ 67 w 69"/>
              <a:gd name="T49" fmla="*/ 47 h 70"/>
              <a:gd name="T50" fmla="*/ 65 w 69"/>
              <a:gd name="T51" fmla="*/ 34 h 70"/>
              <a:gd name="T52" fmla="*/ 60 w 69"/>
              <a:gd name="T53" fmla="*/ 30 h 70"/>
              <a:gd name="T54" fmla="*/ 68 w 69"/>
              <a:gd name="T55" fmla="*/ 26 h 70"/>
              <a:gd name="T56" fmla="*/ 59 w 69"/>
              <a:gd name="T57" fmla="*/ 17 h 70"/>
              <a:gd name="T58" fmla="*/ 52 w 69"/>
              <a:gd name="T59" fmla="*/ 17 h 70"/>
              <a:gd name="T60" fmla="*/ 51 w 69"/>
              <a:gd name="T61" fmla="*/ 8 h 70"/>
              <a:gd name="T62" fmla="*/ 38 w 69"/>
              <a:gd name="T63" fmla="*/ 1 h 70"/>
              <a:gd name="T64" fmla="*/ 38 w 69"/>
              <a:gd name="T65" fmla="*/ 11 h 70"/>
              <a:gd name="T66" fmla="*/ 37 w 69"/>
              <a:gd name="T67" fmla="*/ 10 h 70"/>
              <a:gd name="T68" fmla="*/ 32 w 69"/>
              <a:gd name="T69" fmla="*/ 4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9" h="70">
                <a:moveTo>
                  <a:pt x="17" y="5"/>
                </a:moveTo>
                <a:cubicBezTo>
                  <a:pt x="19" y="4"/>
                  <a:pt x="22" y="4"/>
                  <a:pt x="24" y="6"/>
                </a:cubicBezTo>
                <a:cubicBezTo>
                  <a:pt x="23" y="8"/>
                  <a:pt x="22" y="11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14"/>
                  <a:pt x="22" y="14"/>
                  <a:pt x="21" y="14"/>
                </a:cubicBezTo>
                <a:cubicBezTo>
                  <a:pt x="21" y="13"/>
                  <a:pt x="20" y="13"/>
                  <a:pt x="20" y="13"/>
                </a:cubicBezTo>
                <a:cubicBezTo>
                  <a:pt x="18" y="12"/>
                  <a:pt x="16" y="11"/>
                  <a:pt x="14" y="11"/>
                </a:cubicBezTo>
                <a:cubicBezTo>
                  <a:pt x="14" y="9"/>
                  <a:pt x="15" y="6"/>
                  <a:pt x="17" y="5"/>
                </a:cubicBezTo>
                <a:close/>
                <a:moveTo>
                  <a:pt x="1" y="23"/>
                </a:moveTo>
                <a:cubicBezTo>
                  <a:pt x="2" y="20"/>
                  <a:pt x="4" y="18"/>
                  <a:pt x="8" y="18"/>
                </a:cubicBezTo>
                <a:cubicBezTo>
                  <a:pt x="8" y="21"/>
                  <a:pt x="9" y="23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8" y="25"/>
                  <a:pt x="5" y="27"/>
                  <a:pt x="4" y="29"/>
                </a:cubicBezTo>
                <a:cubicBezTo>
                  <a:pt x="1" y="28"/>
                  <a:pt x="0" y="25"/>
                  <a:pt x="1" y="23"/>
                </a:cubicBezTo>
                <a:close/>
                <a:moveTo>
                  <a:pt x="1" y="43"/>
                </a:moveTo>
                <a:cubicBezTo>
                  <a:pt x="0" y="40"/>
                  <a:pt x="2" y="38"/>
                  <a:pt x="4" y="36"/>
                </a:cubicBezTo>
                <a:cubicBezTo>
                  <a:pt x="5" y="38"/>
                  <a:pt x="8" y="39"/>
                  <a:pt x="10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10" y="41"/>
                  <a:pt x="9" y="41"/>
                  <a:pt x="9" y="41"/>
                </a:cubicBezTo>
                <a:cubicBezTo>
                  <a:pt x="7" y="43"/>
                  <a:pt x="6" y="45"/>
                  <a:pt x="5" y="47"/>
                </a:cubicBezTo>
                <a:cubicBezTo>
                  <a:pt x="3" y="46"/>
                  <a:pt x="2" y="45"/>
                  <a:pt x="1" y="43"/>
                </a:cubicBezTo>
                <a:close/>
                <a:moveTo>
                  <a:pt x="12" y="62"/>
                </a:moveTo>
                <a:cubicBezTo>
                  <a:pt x="9" y="61"/>
                  <a:pt x="8" y="57"/>
                  <a:pt x="10" y="54"/>
                </a:cubicBezTo>
                <a:cubicBezTo>
                  <a:pt x="12" y="55"/>
                  <a:pt x="14" y="55"/>
                  <a:pt x="16" y="54"/>
                </a:cubicBezTo>
                <a:cubicBezTo>
                  <a:pt x="15" y="57"/>
                  <a:pt x="16" y="60"/>
                  <a:pt x="18" y="62"/>
                </a:cubicBezTo>
                <a:cubicBezTo>
                  <a:pt x="16" y="63"/>
                  <a:pt x="13" y="63"/>
                  <a:pt x="12" y="62"/>
                </a:cubicBezTo>
                <a:close/>
                <a:moveTo>
                  <a:pt x="30" y="70"/>
                </a:moveTo>
                <a:cubicBezTo>
                  <a:pt x="27" y="69"/>
                  <a:pt x="25" y="67"/>
                  <a:pt x="24" y="64"/>
                </a:cubicBezTo>
                <a:cubicBezTo>
                  <a:pt x="27" y="64"/>
                  <a:pt x="29" y="62"/>
                  <a:pt x="30" y="60"/>
                </a:cubicBezTo>
                <a:cubicBezTo>
                  <a:pt x="30" y="60"/>
                  <a:pt x="30" y="60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0"/>
                  <a:pt x="31" y="60"/>
                  <a:pt x="32" y="61"/>
                </a:cubicBezTo>
                <a:cubicBezTo>
                  <a:pt x="32" y="63"/>
                  <a:pt x="34" y="65"/>
                  <a:pt x="36" y="66"/>
                </a:cubicBezTo>
                <a:cubicBezTo>
                  <a:pt x="35" y="68"/>
                  <a:pt x="32" y="70"/>
                  <a:pt x="30" y="70"/>
                </a:cubicBezTo>
                <a:close/>
                <a:moveTo>
                  <a:pt x="52" y="65"/>
                </a:moveTo>
                <a:cubicBezTo>
                  <a:pt x="50" y="66"/>
                  <a:pt x="46" y="66"/>
                  <a:pt x="44" y="64"/>
                </a:cubicBezTo>
                <a:cubicBezTo>
                  <a:pt x="46" y="62"/>
                  <a:pt x="46" y="60"/>
                  <a:pt x="46" y="57"/>
                </a:cubicBezTo>
                <a:cubicBezTo>
                  <a:pt x="46" y="57"/>
                  <a:pt x="47" y="57"/>
                  <a:pt x="47" y="57"/>
                </a:cubicBezTo>
                <a:cubicBezTo>
                  <a:pt x="47" y="57"/>
                  <a:pt x="47" y="57"/>
                  <a:pt x="47" y="56"/>
                </a:cubicBezTo>
                <a:cubicBezTo>
                  <a:pt x="48" y="57"/>
                  <a:pt x="48" y="57"/>
                  <a:pt x="49" y="57"/>
                </a:cubicBezTo>
                <a:cubicBezTo>
                  <a:pt x="50" y="58"/>
                  <a:pt x="52" y="59"/>
                  <a:pt x="54" y="59"/>
                </a:cubicBezTo>
                <a:cubicBezTo>
                  <a:pt x="55" y="61"/>
                  <a:pt x="54" y="63"/>
                  <a:pt x="52" y="65"/>
                </a:cubicBezTo>
                <a:close/>
                <a:moveTo>
                  <a:pt x="67" y="47"/>
                </a:moveTo>
                <a:cubicBezTo>
                  <a:pt x="66" y="50"/>
                  <a:pt x="64" y="52"/>
                  <a:pt x="60" y="52"/>
                </a:cubicBezTo>
                <a:cubicBezTo>
                  <a:pt x="60" y="49"/>
                  <a:pt x="59" y="47"/>
                  <a:pt x="57" y="45"/>
                </a:cubicBezTo>
                <a:cubicBezTo>
                  <a:pt x="57" y="45"/>
                  <a:pt x="57" y="45"/>
                  <a:pt x="58" y="45"/>
                </a:cubicBezTo>
                <a:cubicBezTo>
                  <a:pt x="58" y="45"/>
                  <a:pt x="58" y="45"/>
                  <a:pt x="58" y="45"/>
                </a:cubicBezTo>
                <a:cubicBezTo>
                  <a:pt x="61" y="45"/>
                  <a:pt x="64" y="43"/>
                  <a:pt x="65" y="41"/>
                </a:cubicBezTo>
                <a:cubicBezTo>
                  <a:pt x="67" y="43"/>
                  <a:pt x="68" y="45"/>
                  <a:pt x="67" y="47"/>
                </a:cubicBezTo>
                <a:close/>
                <a:moveTo>
                  <a:pt x="68" y="26"/>
                </a:moveTo>
                <a:cubicBezTo>
                  <a:pt x="69" y="29"/>
                  <a:pt x="67" y="32"/>
                  <a:pt x="65" y="34"/>
                </a:cubicBezTo>
                <a:cubicBezTo>
                  <a:pt x="64" y="32"/>
                  <a:pt x="61" y="30"/>
                  <a:pt x="59" y="30"/>
                </a:cubicBezTo>
                <a:cubicBezTo>
                  <a:pt x="59" y="30"/>
                  <a:pt x="59" y="30"/>
                  <a:pt x="60" y="30"/>
                </a:cubicBezTo>
                <a:cubicBezTo>
                  <a:pt x="62" y="28"/>
                  <a:pt x="63" y="25"/>
                  <a:pt x="63" y="22"/>
                </a:cubicBezTo>
                <a:cubicBezTo>
                  <a:pt x="65" y="23"/>
                  <a:pt x="67" y="24"/>
                  <a:pt x="68" y="26"/>
                </a:cubicBezTo>
                <a:close/>
                <a:moveTo>
                  <a:pt x="57" y="9"/>
                </a:moveTo>
                <a:cubicBezTo>
                  <a:pt x="59" y="11"/>
                  <a:pt x="60" y="14"/>
                  <a:pt x="59" y="17"/>
                </a:cubicBezTo>
                <a:cubicBezTo>
                  <a:pt x="57" y="16"/>
                  <a:pt x="54" y="16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6"/>
                </a:cubicBezTo>
                <a:cubicBezTo>
                  <a:pt x="53" y="14"/>
                  <a:pt x="53" y="11"/>
                  <a:pt x="51" y="8"/>
                </a:cubicBezTo>
                <a:cubicBezTo>
                  <a:pt x="53" y="8"/>
                  <a:pt x="55" y="8"/>
                  <a:pt x="57" y="9"/>
                </a:cubicBezTo>
                <a:close/>
                <a:moveTo>
                  <a:pt x="38" y="1"/>
                </a:moveTo>
                <a:cubicBezTo>
                  <a:pt x="41" y="1"/>
                  <a:pt x="43" y="3"/>
                  <a:pt x="44" y="6"/>
                </a:cubicBezTo>
                <a:cubicBezTo>
                  <a:pt x="42" y="6"/>
                  <a:pt x="40" y="8"/>
                  <a:pt x="38" y="11"/>
                </a:cubicBez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6" y="8"/>
                  <a:pt x="35" y="5"/>
                  <a:pt x="32" y="4"/>
                </a:cubicBezTo>
                <a:cubicBezTo>
                  <a:pt x="33" y="2"/>
                  <a:pt x="36" y="0"/>
                  <a:pt x="3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228"/>
          <p:cNvSpPr>
            <a:spLocks noEditPoints="1"/>
          </p:cNvSpPr>
          <p:nvPr/>
        </p:nvSpPr>
        <p:spPr bwMode="auto">
          <a:xfrm>
            <a:off x="6946276" y="4297267"/>
            <a:ext cx="122222" cy="126618"/>
          </a:xfrm>
          <a:custGeom>
            <a:avLst/>
            <a:gdLst>
              <a:gd name="T0" fmla="*/ 30 w 59"/>
              <a:gd name="T1" fmla="*/ 6 h 61"/>
              <a:gd name="T2" fmla="*/ 26 w 59"/>
              <a:gd name="T3" fmla="*/ 12 h 61"/>
              <a:gd name="T4" fmla="*/ 19 w 59"/>
              <a:gd name="T5" fmla="*/ 8 h 61"/>
              <a:gd name="T6" fmla="*/ 5 w 59"/>
              <a:gd name="T7" fmla="*/ 10 h 61"/>
              <a:gd name="T8" fmla="*/ 15 w 59"/>
              <a:gd name="T9" fmla="*/ 10 h 61"/>
              <a:gd name="T10" fmla="*/ 15 w 59"/>
              <a:gd name="T11" fmla="*/ 18 h 61"/>
              <a:gd name="T12" fmla="*/ 7 w 59"/>
              <a:gd name="T13" fmla="*/ 18 h 61"/>
              <a:gd name="T14" fmla="*/ 0 w 59"/>
              <a:gd name="T15" fmla="*/ 27 h 61"/>
              <a:gd name="T16" fmla="*/ 9 w 59"/>
              <a:gd name="T17" fmla="*/ 28 h 61"/>
              <a:gd name="T18" fmla="*/ 0 w 59"/>
              <a:gd name="T19" fmla="*/ 27 h 61"/>
              <a:gd name="T20" fmla="*/ 5 w 59"/>
              <a:gd name="T21" fmla="*/ 38 h 61"/>
              <a:gd name="T22" fmla="*/ 12 w 59"/>
              <a:gd name="T23" fmla="*/ 40 h 61"/>
              <a:gd name="T24" fmla="*/ 11 w 59"/>
              <a:gd name="T25" fmla="*/ 47 h 61"/>
              <a:gd name="T26" fmla="*/ 16 w 59"/>
              <a:gd name="T27" fmla="*/ 57 h 61"/>
              <a:gd name="T28" fmla="*/ 20 w 59"/>
              <a:gd name="T29" fmla="*/ 49 h 61"/>
              <a:gd name="T30" fmla="*/ 16 w 59"/>
              <a:gd name="T31" fmla="*/ 57 h 61"/>
              <a:gd name="T32" fmla="*/ 28 w 59"/>
              <a:gd name="T33" fmla="*/ 55 h 61"/>
              <a:gd name="T34" fmla="*/ 32 w 59"/>
              <a:gd name="T35" fmla="*/ 49 h 61"/>
              <a:gd name="T36" fmla="*/ 33 w 59"/>
              <a:gd name="T37" fmla="*/ 50 h 61"/>
              <a:gd name="T38" fmla="*/ 35 w 59"/>
              <a:gd name="T39" fmla="*/ 60 h 61"/>
              <a:gd name="T40" fmla="*/ 45 w 59"/>
              <a:gd name="T41" fmla="*/ 51 h 61"/>
              <a:gd name="T42" fmla="*/ 43 w 59"/>
              <a:gd name="T43" fmla="*/ 43 h 61"/>
              <a:gd name="T44" fmla="*/ 45 w 59"/>
              <a:gd name="T45" fmla="*/ 43 h 61"/>
              <a:gd name="T46" fmla="*/ 53 w 59"/>
              <a:gd name="T47" fmla="*/ 49 h 61"/>
              <a:gd name="T48" fmla="*/ 53 w 59"/>
              <a:gd name="T49" fmla="*/ 38 h 61"/>
              <a:gd name="T50" fmla="*/ 49 w 59"/>
              <a:gd name="T51" fmla="*/ 32 h 61"/>
              <a:gd name="T52" fmla="*/ 54 w 59"/>
              <a:gd name="T53" fmla="*/ 27 h 61"/>
              <a:gd name="T54" fmla="*/ 56 w 59"/>
              <a:gd name="T55" fmla="*/ 15 h 61"/>
              <a:gd name="T56" fmla="*/ 53 w 59"/>
              <a:gd name="T57" fmla="*/ 24 h 61"/>
              <a:gd name="T58" fmla="*/ 48 w 59"/>
              <a:gd name="T59" fmla="*/ 14 h 61"/>
              <a:gd name="T60" fmla="*/ 42 w 59"/>
              <a:gd name="T61" fmla="*/ 3 h 61"/>
              <a:gd name="T62" fmla="*/ 45 w 59"/>
              <a:gd name="T63" fmla="*/ 11 h 61"/>
              <a:gd name="T64" fmla="*/ 35 w 59"/>
              <a:gd name="T65" fmla="*/ 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" h="61">
                <a:moveTo>
                  <a:pt x="24" y="1"/>
                </a:moveTo>
                <a:cubicBezTo>
                  <a:pt x="27" y="0"/>
                  <a:pt x="30" y="2"/>
                  <a:pt x="30" y="6"/>
                </a:cubicBezTo>
                <a:cubicBezTo>
                  <a:pt x="28" y="6"/>
                  <a:pt x="26" y="9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1"/>
                  <a:pt x="26" y="11"/>
                </a:cubicBezTo>
                <a:cubicBezTo>
                  <a:pt x="24" y="9"/>
                  <a:pt x="22" y="8"/>
                  <a:pt x="19" y="8"/>
                </a:cubicBezTo>
                <a:cubicBezTo>
                  <a:pt x="19" y="4"/>
                  <a:pt x="21" y="1"/>
                  <a:pt x="24" y="1"/>
                </a:cubicBezTo>
                <a:close/>
                <a:moveTo>
                  <a:pt x="5" y="10"/>
                </a:moveTo>
                <a:cubicBezTo>
                  <a:pt x="7" y="8"/>
                  <a:pt x="11" y="7"/>
                  <a:pt x="14" y="9"/>
                </a:cubicBezTo>
                <a:cubicBezTo>
                  <a:pt x="14" y="10"/>
                  <a:pt x="15" y="10"/>
                  <a:pt x="15" y="10"/>
                </a:cubicBezTo>
                <a:cubicBezTo>
                  <a:pt x="14" y="12"/>
                  <a:pt x="14" y="15"/>
                  <a:pt x="15" y="17"/>
                </a:cubicBezTo>
                <a:cubicBezTo>
                  <a:pt x="15" y="17"/>
                  <a:pt x="15" y="18"/>
                  <a:pt x="15" y="18"/>
                </a:cubicBezTo>
                <a:cubicBezTo>
                  <a:pt x="15" y="18"/>
                  <a:pt x="14" y="17"/>
                  <a:pt x="13" y="17"/>
                </a:cubicBezTo>
                <a:cubicBezTo>
                  <a:pt x="11" y="17"/>
                  <a:pt x="9" y="17"/>
                  <a:pt x="7" y="18"/>
                </a:cubicBezTo>
                <a:cubicBezTo>
                  <a:pt x="5" y="16"/>
                  <a:pt x="4" y="13"/>
                  <a:pt x="5" y="10"/>
                </a:cubicBezTo>
                <a:close/>
                <a:moveTo>
                  <a:pt x="0" y="27"/>
                </a:moveTo>
                <a:cubicBezTo>
                  <a:pt x="0" y="24"/>
                  <a:pt x="2" y="22"/>
                  <a:pt x="5" y="22"/>
                </a:cubicBezTo>
                <a:cubicBezTo>
                  <a:pt x="5" y="25"/>
                  <a:pt x="7" y="27"/>
                  <a:pt x="9" y="28"/>
                </a:cubicBezTo>
                <a:cubicBezTo>
                  <a:pt x="7" y="29"/>
                  <a:pt x="6" y="31"/>
                  <a:pt x="5" y="33"/>
                </a:cubicBezTo>
                <a:cubicBezTo>
                  <a:pt x="2" y="32"/>
                  <a:pt x="0" y="30"/>
                  <a:pt x="0" y="27"/>
                </a:cubicBezTo>
                <a:close/>
                <a:moveTo>
                  <a:pt x="3" y="46"/>
                </a:moveTo>
                <a:cubicBezTo>
                  <a:pt x="1" y="43"/>
                  <a:pt x="2" y="40"/>
                  <a:pt x="5" y="38"/>
                </a:cubicBezTo>
                <a:cubicBezTo>
                  <a:pt x="5" y="37"/>
                  <a:pt x="5" y="37"/>
                  <a:pt x="6" y="37"/>
                </a:cubicBezTo>
                <a:cubicBezTo>
                  <a:pt x="7" y="39"/>
                  <a:pt x="10" y="40"/>
                  <a:pt x="12" y="40"/>
                </a:cubicBezTo>
                <a:cubicBezTo>
                  <a:pt x="12" y="40"/>
                  <a:pt x="12" y="40"/>
                  <a:pt x="12" y="41"/>
                </a:cubicBezTo>
                <a:cubicBezTo>
                  <a:pt x="10" y="43"/>
                  <a:pt x="10" y="45"/>
                  <a:pt x="11" y="47"/>
                </a:cubicBezTo>
                <a:cubicBezTo>
                  <a:pt x="8" y="49"/>
                  <a:pt x="5" y="48"/>
                  <a:pt x="3" y="46"/>
                </a:cubicBezTo>
                <a:close/>
                <a:moveTo>
                  <a:pt x="16" y="57"/>
                </a:moveTo>
                <a:cubicBezTo>
                  <a:pt x="13" y="56"/>
                  <a:pt x="12" y="53"/>
                  <a:pt x="13" y="50"/>
                </a:cubicBezTo>
                <a:cubicBezTo>
                  <a:pt x="15" y="51"/>
                  <a:pt x="18" y="51"/>
                  <a:pt x="20" y="49"/>
                </a:cubicBezTo>
                <a:cubicBezTo>
                  <a:pt x="21" y="51"/>
                  <a:pt x="21" y="53"/>
                  <a:pt x="23" y="54"/>
                </a:cubicBezTo>
                <a:cubicBezTo>
                  <a:pt x="22" y="57"/>
                  <a:pt x="18" y="58"/>
                  <a:pt x="16" y="57"/>
                </a:cubicBezTo>
                <a:close/>
                <a:moveTo>
                  <a:pt x="35" y="60"/>
                </a:moveTo>
                <a:cubicBezTo>
                  <a:pt x="32" y="61"/>
                  <a:pt x="29" y="58"/>
                  <a:pt x="28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30" y="54"/>
                  <a:pt x="32" y="52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3" y="49"/>
                  <a:pt x="33" y="49"/>
                  <a:pt x="33" y="50"/>
                </a:cubicBezTo>
                <a:cubicBezTo>
                  <a:pt x="34" y="52"/>
                  <a:pt x="37" y="53"/>
                  <a:pt x="39" y="53"/>
                </a:cubicBezTo>
                <a:cubicBezTo>
                  <a:pt x="40" y="56"/>
                  <a:pt x="38" y="59"/>
                  <a:pt x="35" y="60"/>
                </a:cubicBezTo>
                <a:close/>
                <a:moveTo>
                  <a:pt x="53" y="49"/>
                </a:moveTo>
                <a:cubicBezTo>
                  <a:pt x="51" y="52"/>
                  <a:pt x="48" y="53"/>
                  <a:pt x="45" y="51"/>
                </a:cubicBezTo>
                <a:cubicBezTo>
                  <a:pt x="44" y="51"/>
                  <a:pt x="44" y="50"/>
                  <a:pt x="43" y="50"/>
                </a:cubicBezTo>
                <a:cubicBezTo>
                  <a:pt x="45" y="48"/>
                  <a:pt x="45" y="45"/>
                  <a:pt x="43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4" y="43"/>
                  <a:pt x="44" y="43"/>
                  <a:pt x="45" y="43"/>
                </a:cubicBezTo>
                <a:cubicBezTo>
                  <a:pt x="47" y="44"/>
                  <a:pt x="49" y="43"/>
                  <a:pt x="51" y="42"/>
                </a:cubicBezTo>
                <a:cubicBezTo>
                  <a:pt x="53" y="44"/>
                  <a:pt x="54" y="47"/>
                  <a:pt x="53" y="49"/>
                </a:cubicBezTo>
                <a:close/>
                <a:moveTo>
                  <a:pt x="59" y="32"/>
                </a:moveTo>
                <a:cubicBezTo>
                  <a:pt x="59" y="35"/>
                  <a:pt x="57" y="38"/>
                  <a:pt x="53" y="38"/>
                </a:cubicBezTo>
                <a:cubicBezTo>
                  <a:pt x="53" y="38"/>
                  <a:pt x="53" y="38"/>
                  <a:pt x="53" y="38"/>
                </a:cubicBezTo>
                <a:cubicBezTo>
                  <a:pt x="53" y="35"/>
                  <a:pt x="51" y="33"/>
                  <a:pt x="49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51" y="31"/>
                  <a:pt x="53" y="29"/>
                  <a:pt x="54" y="27"/>
                </a:cubicBezTo>
                <a:cubicBezTo>
                  <a:pt x="57" y="27"/>
                  <a:pt x="59" y="29"/>
                  <a:pt x="59" y="32"/>
                </a:cubicBezTo>
                <a:close/>
                <a:moveTo>
                  <a:pt x="56" y="15"/>
                </a:moveTo>
                <a:cubicBezTo>
                  <a:pt x="57" y="18"/>
                  <a:pt x="56" y="21"/>
                  <a:pt x="54" y="23"/>
                </a:cubicBezTo>
                <a:cubicBezTo>
                  <a:pt x="53" y="23"/>
                  <a:pt x="53" y="23"/>
                  <a:pt x="53" y="24"/>
                </a:cubicBezTo>
                <a:cubicBezTo>
                  <a:pt x="52" y="21"/>
                  <a:pt x="49" y="20"/>
                  <a:pt x="47" y="20"/>
                </a:cubicBezTo>
                <a:cubicBezTo>
                  <a:pt x="48" y="18"/>
                  <a:pt x="48" y="16"/>
                  <a:pt x="48" y="14"/>
                </a:cubicBezTo>
                <a:cubicBezTo>
                  <a:pt x="50" y="12"/>
                  <a:pt x="54" y="13"/>
                  <a:pt x="56" y="15"/>
                </a:cubicBezTo>
                <a:close/>
                <a:moveTo>
                  <a:pt x="42" y="3"/>
                </a:moveTo>
                <a:cubicBezTo>
                  <a:pt x="45" y="4"/>
                  <a:pt x="46" y="7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3" y="10"/>
                  <a:pt x="40" y="10"/>
                  <a:pt x="38" y="12"/>
                </a:cubicBezTo>
                <a:cubicBezTo>
                  <a:pt x="38" y="10"/>
                  <a:pt x="37" y="8"/>
                  <a:pt x="35" y="6"/>
                </a:cubicBezTo>
                <a:cubicBezTo>
                  <a:pt x="36" y="3"/>
                  <a:pt x="40" y="2"/>
                  <a:pt x="42" y="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229"/>
          <p:cNvSpPr>
            <a:spLocks noEditPoints="1"/>
          </p:cNvSpPr>
          <p:nvPr/>
        </p:nvSpPr>
        <p:spPr bwMode="auto">
          <a:xfrm>
            <a:off x="6958586" y="4311336"/>
            <a:ext cx="95843" cy="95843"/>
          </a:xfrm>
          <a:custGeom>
            <a:avLst/>
            <a:gdLst>
              <a:gd name="T0" fmla="*/ 12 w 46"/>
              <a:gd name="T1" fmla="*/ 3 h 46"/>
              <a:gd name="T2" fmla="*/ 18 w 46"/>
              <a:gd name="T3" fmla="*/ 5 h 46"/>
              <a:gd name="T4" fmla="*/ 20 w 46"/>
              <a:gd name="T5" fmla="*/ 11 h 46"/>
              <a:gd name="T6" fmla="*/ 20 w 46"/>
              <a:gd name="T7" fmla="*/ 11 h 46"/>
              <a:gd name="T8" fmla="*/ 14 w 46"/>
              <a:gd name="T9" fmla="*/ 14 h 46"/>
              <a:gd name="T10" fmla="*/ 11 w 46"/>
              <a:gd name="T11" fmla="*/ 9 h 46"/>
              <a:gd name="T12" fmla="*/ 12 w 46"/>
              <a:gd name="T13" fmla="*/ 3 h 46"/>
              <a:gd name="T14" fmla="*/ 1 w 46"/>
              <a:gd name="T15" fmla="*/ 15 h 46"/>
              <a:gd name="T16" fmla="*/ 5 w 46"/>
              <a:gd name="T17" fmla="*/ 20 h 46"/>
              <a:gd name="T18" fmla="*/ 10 w 46"/>
              <a:gd name="T19" fmla="*/ 21 h 46"/>
              <a:gd name="T20" fmla="*/ 13 w 46"/>
              <a:gd name="T21" fmla="*/ 15 h 46"/>
              <a:gd name="T22" fmla="*/ 7 w 46"/>
              <a:gd name="T23" fmla="*/ 12 h 46"/>
              <a:gd name="T24" fmla="*/ 1 w 46"/>
              <a:gd name="T25" fmla="*/ 15 h 46"/>
              <a:gd name="T26" fmla="*/ 1 w 46"/>
              <a:gd name="T27" fmla="*/ 28 h 46"/>
              <a:gd name="T28" fmla="*/ 5 w 46"/>
              <a:gd name="T29" fmla="*/ 23 h 46"/>
              <a:gd name="T30" fmla="*/ 10 w 46"/>
              <a:gd name="T31" fmla="*/ 22 h 46"/>
              <a:gd name="T32" fmla="*/ 10 w 46"/>
              <a:gd name="T33" fmla="*/ 26 h 46"/>
              <a:gd name="T34" fmla="*/ 11 w 46"/>
              <a:gd name="T35" fmla="*/ 29 h 46"/>
              <a:gd name="T36" fmla="*/ 7 w 46"/>
              <a:gd name="T37" fmla="*/ 31 h 46"/>
              <a:gd name="T38" fmla="*/ 1 w 46"/>
              <a:gd name="T39" fmla="*/ 28 h 46"/>
              <a:gd name="T40" fmla="*/ 8 w 46"/>
              <a:gd name="T41" fmla="*/ 41 h 46"/>
              <a:gd name="T42" fmla="*/ 14 w 46"/>
              <a:gd name="T43" fmla="*/ 40 h 46"/>
              <a:gd name="T44" fmla="*/ 17 w 46"/>
              <a:gd name="T45" fmla="*/ 35 h 46"/>
              <a:gd name="T46" fmla="*/ 11 w 46"/>
              <a:gd name="T47" fmla="*/ 30 h 46"/>
              <a:gd name="T48" fmla="*/ 7 w 46"/>
              <a:gd name="T49" fmla="*/ 35 h 46"/>
              <a:gd name="T50" fmla="*/ 8 w 46"/>
              <a:gd name="T51" fmla="*/ 41 h 46"/>
              <a:gd name="T52" fmla="*/ 20 w 46"/>
              <a:gd name="T53" fmla="*/ 46 h 46"/>
              <a:gd name="T54" fmla="*/ 16 w 46"/>
              <a:gd name="T55" fmla="*/ 41 h 46"/>
              <a:gd name="T56" fmla="*/ 17 w 46"/>
              <a:gd name="T57" fmla="*/ 35 h 46"/>
              <a:gd name="T58" fmla="*/ 25 w 46"/>
              <a:gd name="T59" fmla="*/ 37 h 46"/>
              <a:gd name="T60" fmla="*/ 25 w 46"/>
              <a:gd name="T61" fmla="*/ 42 h 46"/>
              <a:gd name="T62" fmla="*/ 20 w 46"/>
              <a:gd name="T63" fmla="*/ 46 h 46"/>
              <a:gd name="T64" fmla="*/ 35 w 46"/>
              <a:gd name="T65" fmla="*/ 43 h 46"/>
              <a:gd name="T66" fmla="*/ 29 w 46"/>
              <a:gd name="T67" fmla="*/ 42 h 46"/>
              <a:gd name="T68" fmla="*/ 26 w 46"/>
              <a:gd name="T69" fmla="*/ 36 h 46"/>
              <a:gd name="T70" fmla="*/ 32 w 46"/>
              <a:gd name="T71" fmla="*/ 33 h 46"/>
              <a:gd name="T72" fmla="*/ 36 w 46"/>
              <a:gd name="T73" fmla="*/ 37 h 46"/>
              <a:gd name="T74" fmla="*/ 35 w 46"/>
              <a:gd name="T75" fmla="*/ 43 h 46"/>
              <a:gd name="T76" fmla="*/ 45 w 46"/>
              <a:gd name="T77" fmla="*/ 31 h 46"/>
              <a:gd name="T78" fmla="*/ 41 w 46"/>
              <a:gd name="T79" fmla="*/ 26 h 46"/>
              <a:gd name="T80" fmla="*/ 36 w 46"/>
              <a:gd name="T81" fmla="*/ 26 h 46"/>
              <a:gd name="T82" fmla="*/ 33 w 46"/>
              <a:gd name="T83" fmla="*/ 32 h 46"/>
              <a:gd name="T84" fmla="*/ 40 w 46"/>
              <a:gd name="T85" fmla="*/ 34 h 46"/>
              <a:gd name="T86" fmla="*/ 45 w 46"/>
              <a:gd name="T87" fmla="*/ 31 h 46"/>
              <a:gd name="T88" fmla="*/ 46 w 46"/>
              <a:gd name="T89" fmla="*/ 17 h 46"/>
              <a:gd name="T90" fmla="*/ 43 w 46"/>
              <a:gd name="T91" fmla="*/ 23 h 46"/>
              <a:gd name="T92" fmla="*/ 36 w 46"/>
              <a:gd name="T93" fmla="*/ 25 h 46"/>
              <a:gd name="T94" fmla="*/ 35 w 46"/>
              <a:gd name="T95" fmla="*/ 21 h 46"/>
              <a:gd name="T96" fmla="*/ 34 w 46"/>
              <a:gd name="T97" fmla="*/ 18 h 46"/>
              <a:gd name="T98" fmla="*/ 40 w 46"/>
              <a:gd name="T99" fmla="*/ 15 h 46"/>
              <a:gd name="T100" fmla="*/ 46 w 46"/>
              <a:gd name="T101" fmla="*/ 17 h 46"/>
              <a:gd name="T102" fmla="*/ 39 w 46"/>
              <a:gd name="T103" fmla="*/ 6 h 46"/>
              <a:gd name="T104" fmla="*/ 32 w 46"/>
              <a:gd name="T105" fmla="*/ 7 h 46"/>
              <a:gd name="T106" fmla="*/ 29 w 46"/>
              <a:gd name="T107" fmla="*/ 13 h 46"/>
              <a:gd name="T108" fmla="*/ 34 w 46"/>
              <a:gd name="T109" fmla="*/ 17 h 46"/>
              <a:gd name="T110" fmla="*/ 39 w 46"/>
              <a:gd name="T111" fmla="*/ 12 h 46"/>
              <a:gd name="T112" fmla="*/ 39 w 46"/>
              <a:gd name="T113" fmla="*/ 6 h 46"/>
              <a:gd name="T114" fmla="*/ 26 w 46"/>
              <a:gd name="T115" fmla="*/ 0 h 46"/>
              <a:gd name="T116" fmla="*/ 30 w 46"/>
              <a:gd name="T117" fmla="*/ 5 h 46"/>
              <a:gd name="T118" fmla="*/ 29 w 46"/>
              <a:gd name="T119" fmla="*/ 12 h 46"/>
              <a:gd name="T120" fmla="*/ 22 w 46"/>
              <a:gd name="T121" fmla="*/ 11 h 46"/>
              <a:gd name="T122" fmla="*/ 22 w 46"/>
              <a:gd name="T123" fmla="*/ 5 h 46"/>
              <a:gd name="T124" fmla="*/ 26 w 46"/>
              <a:gd name="T125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" h="46">
                <a:moveTo>
                  <a:pt x="12" y="3"/>
                </a:moveTo>
                <a:cubicBezTo>
                  <a:pt x="14" y="2"/>
                  <a:pt x="17" y="3"/>
                  <a:pt x="18" y="5"/>
                </a:cubicBezTo>
                <a:cubicBezTo>
                  <a:pt x="19" y="6"/>
                  <a:pt x="20" y="9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1"/>
                  <a:pt x="16" y="13"/>
                  <a:pt x="14" y="14"/>
                </a:cubicBezTo>
                <a:cubicBezTo>
                  <a:pt x="13" y="12"/>
                  <a:pt x="11" y="10"/>
                  <a:pt x="11" y="9"/>
                </a:cubicBezTo>
                <a:cubicBezTo>
                  <a:pt x="9" y="7"/>
                  <a:pt x="10" y="4"/>
                  <a:pt x="12" y="3"/>
                </a:cubicBezTo>
                <a:close/>
                <a:moveTo>
                  <a:pt x="1" y="15"/>
                </a:moveTo>
                <a:cubicBezTo>
                  <a:pt x="0" y="17"/>
                  <a:pt x="2" y="19"/>
                  <a:pt x="5" y="20"/>
                </a:cubicBezTo>
                <a:cubicBezTo>
                  <a:pt x="6" y="20"/>
                  <a:pt x="8" y="21"/>
                  <a:pt x="10" y="21"/>
                </a:cubicBezTo>
                <a:cubicBezTo>
                  <a:pt x="11" y="19"/>
                  <a:pt x="12" y="16"/>
                  <a:pt x="13" y="15"/>
                </a:cubicBezTo>
                <a:cubicBezTo>
                  <a:pt x="11" y="13"/>
                  <a:pt x="8" y="12"/>
                  <a:pt x="7" y="12"/>
                </a:cubicBezTo>
                <a:cubicBezTo>
                  <a:pt x="4" y="11"/>
                  <a:pt x="2" y="12"/>
                  <a:pt x="1" y="15"/>
                </a:cubicBezTo>
                <a:close/>
                <a:moveTo>
                  <a:pt x="1" y="28"/>
                </a:moveTo>
                <a:cubicBezTo>
                  <a:pt x="0" y="26"/>
                  <a:pt x="2" y="24"/>
                  <a:pt x="5" y="23"/>
                </a:cubicBezTo>
                <a:cubicBezTo>
                  <a:pt x="6" y="22"/>
                  <a:pt x="8" y="22"/>
                  <a:pt x="10" y="22"/>
                </a:cubicBezTo>
                <a:cubicBezTo>
                  <a:pt x="10" y="23"/>
                  <a:pt x="10" y="25"/>
                  <a:pt x="10" y="26"/>
                </a:cubicBezTo>
                <a:cubicBezTo>
                  <a:pt x="10" y="27"/>
                  <a:pt x="11" y="28"/>
                  <a:pt x="11" y="29"/>
                </a:cubicBezTo>
                <a:cubicBezTo>
                  <a:pt x="9" y="30"/>
                  <a:pt x="8" y="31"/>
                  <a:pt x="7" y="31"/>
                </a:cubicBezTo>
                <a:cubicBezTo>
                  <a:pt x="4" y="32"/>
                  <a:pt x="2" y="30"/>
                  <a:pt x="1" y="28"/>
                </a:cubicBezTo>
                <a:close/>
                <a:moveTo>
                  <a:pt x="8" y="41"/>
                </a:moveTo>
                <a:cubicBezTo>
                  <a:pt x="10" y="42"/>
                  <a:pt x="13" y="42"/>
                  <a:pt x="14" y="40"/>
                </a:cubicBezTo>
                <a:cubicBezTo>
                  <a:pt x="15" y="39"/>
                  <a:pt x="16" y="37"/>
                  <a:pt x="17" y="35"/>
                </a:cubicBezTo>
                <a:cubicBezTo>
                  <a:pt x="14" y="34"/>
                  <a:pt x="13" y="32"/>
                  <a:pt x="11" y="30"/>
                </a:cubicBezTo>
                <a:cubicBezTo>
                  <a:pt x="10" y="32"/>
                  <a:pt x="8" y="34"/>
                  <a:pt x="7" y="35"/>
                </a:cubicBezTo>
                <a:cubicBezTo>
                  <a:pt x="6" y="37"/>
                  <a:pt x="6" y="40"/>
                  <a:pt x="8" y="41"/>
                </a:cubicBezTo>
                <a:close/>
                <a:moveTo>
                  <a:pt x="20" y="46"/>
                </a:moveTo>
                <a:cubicBezTo>
                  <a:pt x="18" y="46"/>
                  <a:pt x="16" y="44"/>
                  <a:pt x="16" y="41"/>
                </a:cubicBezTo>
                <a:cubicBezTo>
                  <a:pt x="16" y="40"/>
                  <a:pt x="17" y="38"/>
                  <a:pt x="17" y="35"/>
                </a:cubicBezTo>
                <a:cubicBezTo>
                  <a:pt x="20" y="36"/>
                  <a:pt x="22" y="37"/>
                  <a:pt x="25" y="37"/>
                </a:cubicBezTo>
                <a:cubicBezTo>
                  <a:pt x="25" y="39"/>
                  <a:pt x="25" y="41"/>
                  <a:pt x="25" y="42"/>
                </a:cubicBezTo>
                <a:cubicBezTo>
                  <a:pt x="24" y="44"/>
                  <a:pt x="22" y="46"/>
                  <a:pt x="20" y="46"/>
                </a:cubicBezTo>
                <a:close/>
                <a:moveTo>
                  <a:pt x="35" y="43"/>
                </a:moveTo>
                <a:cubicBezTo>
                  <a:pt x="33" y="45"/>
                  <a:pt x="30" y="44"/>
                  <a:pt x="29" y="42"/>
                </a:cubicBezTo>
                <a:cubicBezTo>
                  <a:pt x="28" y="41"/>
                  <a:pt x="27" y="38"/>
                  <a:pt x="26" y="36"/>
                </a:cubicBezTo>
                <a:cubicBezTo>
                  <a:pt x="28" y="36"/>
                  <a:pt x="30" y="34"/>
                  <a:pt x="32" y="33"/>
                </a:cubicBezTo>
                <a:cubicBezTo>
                  <a:pt x="34" y="34"/>
                  <a:pt x="35" y="36"/>
                  <a:pt x="36" y="37"/>
                </a:cubicBezTo>
                <a:cubicBezTo>
                  <a:pt x="37" y="39"/>
                  <a:pt x="37" y="42"/>
                  <a:pt x="35" y="43"/>
                </a:cubicBezTo>
                <a:close/>
                <a:moveTo>
                  <a:pt x="45" y="31"/>
                </a:moveTo>
                <a:cubicBezTo>
                  <a:pt x="46" y="29"/>
                  <a:pt x="44" y="27"/>
                  <a:pt x="41" y="26"/>
                </a:cubicBezTo>
                <a:cubicBezTo>
                  <a:pt x="40" y="26"/>
                  <a:pt x="38" y="26"/>
                  <a:pt x="36" y="26"/>
                </a:cubicBezTo>
                <a:cubicBezTo>
                  <a:pt x="35" y="28"/>
                  <a:pt x="34" y="30"/>
                  <a:pt x="33" y="32"/>
                </a:cubicBezTo>
                <a:cubicBezTo>
                  <a:pt x="35" y="33"/>
                  <a:pt x="38" y="34"/>
                  <a:pt x="40" y="34"/>
                </a:cubicBezTo>
                <a:cubicBezTo>
                  <a:pt x="42" y="35"/>
                  <a:pt x="45" y="34"/>
                  <a:pt x="45" y="31"/>
                </a:cubicBezTo>
                <a:close/>
                <a:moveTo>
                  <a:pt x="46" y="17"/>
                </a:moveTo>
                <a:cubicBezTo>
                  <a:pt x="46" y="20"/>
                  <a:pt x="45" y="22"/>
                  <a:pt x="43" y="23"/>
                </a:cubicBezTo>
                <a:cubicBezTo>
                  <a:pt x="41" y="24"/>
                  <a:pt x="38" y="24"/>
                  <a:pt x="36" y="25"/>
                </a:cubicBezTo>
                <a:cubicBezTo>
                  <a:pt x="36" y="23"/>
                  <a:pt x="36" y="22"/>
                  <a:pt x="35" y="21"/>
                </a:cubicBezTo>
                <a:cubicBezTo>
                  <a:pt x="35" y="20"/>
                  <a:pt x="35" y="19"/>
                  <a:pt x="34" y="18"/>
                </a:cubicBezTo>
                <a:cubicBezTo>
                  <a:pt x="36" y="17"/>
                  <a:pt x="38" y="16"/>
                  <a:pt x="40" y="15"/>
                </a:cubicBezTo>
                <a:cubicBezTo>
                  <a:pt x="42" y="14"/>
                  <a:pt x="45" y="15"/>
                  <a:pt x="46" y="17"/>
                </a:cubicBezTo>
                <a:close/>
                <a:moveTo>
                  <a:pt x="39" y="6"/>
                </a:moveTo>
                <a:cubicBezTo>
                  <a:pt x="37" y="4"/>
                  <a:pt x="34" y="5"/>
                  <a:pt x="32" y="7"/>
                </a:cubicBezTo>
                <a:cubicBezTo>
                  <a:pt x="32" y="8"/>
                  <a:pt x="30" y="10"/>
                  <a:pt x="29" y="13"/>
                </a:cubicBezTo>
                <a:cubicBezTo>
                  <a:pt x="31" y="14"/>
                  <a:pt x="33" y="15"/>
                  <a:pt x="34" y="17"/>
                </a:cubicBezTo>
                <a:cubicBezTo>
                  <a:pt x="36" y="16"/>
                  <a:pt x="38" y="13"/>
                  <a:pt x="39" y="12"/>
                </a:cubicBezTo>
                <a:cubicBezTo>
                  <a:pt x="41" y="10"/>
                  <a:pt x="41" y="7"/>
                  <a:pt x="39" y="6"/>
                </a:cubicBezTo>
                <a:close/>
                <a:moveTo>
                  <a:pt x="26" y="0"/>
                </a:moveTo>
                <a:cubicBezTo>
                  <a:pt x="28" y="0"/>
                  <a:pt x="30" y="2"/>
                  <a:pt x="30" y="5"/>
                </a:cubicBezTo>
                <a:cubicBezTo>
                  <a:pt x="30" y="7"/>
                  <a:pt x="30" y="10"/>
                  <a:pt x="29" y="12"/>
                </a:cubicBezTo>
                <a:cubicBezTo>
                  <a:pt x="27" y="11"/>
                  <a:pt x="24" y="11"/>
                  <a:pt x="22" y="11"/>
                </a:cubicBezTo>
                <a:cubicBezTo>
                  <a:pt x="22" y="8"/>
                  <a:pt x="22" y="6"/>
                  <a:pt x="22" y="5"/>
                </a:cubicBezTo>
                <a:cubicBezTo>
                  <a:pt x="22" y="2"/>
                  <a:pt x="24" y="0"/>
                  <a:pt x="2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230"/>
          <p:cNvSpPr>
            <a:spLocks/>
          </p:cNvSpPr>
          <p:nvPr/>
        </p:nvSpPr>
        <p:spPr bwMode="auto">
          <a:xfrm>
            <a:off x="6998154" y="4338594"/>
            <a:ext cx="6155" cy="8793"/>
          </a:xfrm>
          <a:custGeom>
            <a:avLst/>
            <a:gdLst>
              <a:gd name="T0" fmla="*/ 1 w 3"/>
              <a:gd name="T1" fmla="*/ 1 h 4"/>
              <a:gd name="T2" fmla="*/ 3 w 3"/>
              <a:gd name="T3" fmla="*/ 2 h 4"/>
              <a:gd name="T4" fmla="*/ 2 w 3"/>
              <a:gd name="T5" fmla="*/ 4 h 4"/>
              <a:gd name="T6" fmla="*/ 0 w 3"/>
              <a:gd name="T7" fmla="*/ 2 h 4"/>
              <a:gd name="T8" fmla="*/ 1 w 3"/>
              <a:gd name="T9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1" y="1"/>
                </a:moveTo>
                <a:cubicBezTo>
                  <a:pt x="2" y="0"/>
                  <a:pt x="3" y="1"/>
                  <a:pt x="3" y="2"/>
                </a:cubicBezTo>
                <a:cubicBezTo>
                  <a:pt x="3" y="3"/>
                  <a:pt x="2" y="3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2"/>
                  <a:pt x="0" y="1"/>
                  <a:pt x="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231"/>
          <p:cNvSpPr>
            <a:spLocks/>
          </p:cNvSpPr>
          <p:nvPr/>
        </p:nvSpPr>
        <p:spPr bwMode="auto">
          <a:xfrm>
            <a:off x="7004309" y="4373766"/>
            <a:ext cx="7914" cy="8793"/>
          </a:xfrm>
          <a:custGeom>
            <a:avLst/>
            <a:gdLst>
              <a:gd name="T0" fmla="*/ 2 w 4"/>
              <a:gd name="T1" fmla="*/ 1 h 4"/>
              <a:gd name="T2" fmla="*/ 3 w 4"/>
              <a:gd name="T3" fmla="*/ 2 h 4"/>
              <a:gd name="T4" fmla="*/ 2 w 4"/>
              <a:gd name="T5" fmla="*/ 4 h 4"/>
              <a:gd name="T6" fmla="*/ 0 w 4"/>
              <a:gd name="T7" fmla="*/ 2 h 4"/>
              <a:gd name="T8" fmla="*/ 2 w 4"/>
              <a:gd name="T9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2" y="1"/>
                </a:moveTo>
                <a:cubicBezTo>
                  <a:pt x="2" y="0"/>
                  <a:pt x="3" y="1"/>
                  <a:pt x="3" y="2"/>
                </a:cubicBezTo>
                <a:cubicBezTo>
                  <a:pt x="4" y="3"/>
                  <a:pt x="3" y="3"/>
                  <a:pt x="2" y="4"/>
                </a:cubicBezTo>
                <a:cubicBezTo>
                  <a:pt x="1" y="4"/>
                  <a:pt x="1" y="3"/>
                  <a:pt x="0" y="2"/>
                </a:cubicBezTo>
                <a:cubicBezTo>
                  <a:pt x="0" y="2"/>
                  <a:pt x="1" y="1"/>
                  <a:pt x="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232"/>
          <p:cNvSpPr>
            <a:spLocks/>
          </p:cNvSpPr>
          <p:nvPr/>
        </p:nvSpPr>
        <p:spPr bwMode="auto">
          <a:xfrm>
            <a:off x="6987602" y="4347387"/>
            <a:ext cx="6155" cy="7914"/>
          </a:xfrm>
          <a:custGeom>
            <a:avLst/>
            <a:gdLst>
              <a:gd name="T0" fmla="*/ 1 w 3"/>
              <a:gd name="T1" fmla="*/ 1 h 4"/>
              <a:gd name="T2" fmla="*/ 3 w 3"/>
              <a:gd name="T3" fmla="*/ 2 h 4"/>
              <a:gd name="T4" fmla="*/ 2 w 3"/>
              <a:gd name="T5" fmla="*/ 4 h 4"/>
              <a:gd name="T6" fmla="*/ 0 w 3"/>
              <a:gd name="T7" fmla="*/ 2 h 4"/>
              <a:gd name="T8" fmla="*/ 1 w 3"/>
              <a:gd name="T9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1" y="1"/>
                </a:moveTo>
                <a:cubicBezTo>
                  <a:pt x="2" y="0"/>
                  <a:pt x="3" y="1"/>
                  <a:pt x="3" y="2"/>
                </a:cubicBezTo>
                <a:cubicBezTo>
                  <a:pt x="3" y="3"/>
                  <a:pt x="3" y="3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2"/>
                  <a:pt x="0" y="1"/>
                  <a:pt x="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233"/>
          <p:cNvSpPr>
            <a:spLocks/>
          </p:cNvSpPr>
          <p:nvPr/>
        </p:nvSpPr>
        <p:spPr bwMode="auto">
          <a:xfrm>
            <a:off x="6983206" y="4359697"/>
            <a:ext cx="6155" cy="7914"/>
          </a:xfrm>
          <a:custGeom>
            <a:avLst/>
            <a:gdLst>
              <a:gd name="T0" fmla="*/ 1 w 3"/>
              <a:gd name="T1" fmla="*/ 1 h 4"/>
              <a:gd name="T2" fmla="*/ 3 w 3"/>
              <a:gd name="T3" fmla="*/ 2 h 4"/>
              <a:gd name="T4" fmla="*/ 2 w 3"/>
              <a:gd name="T5" fmla="*/ 4 h 4"/>
              <a:gd name="T6" fmla="*/ 0 w 3"/>
              <a:gd name="T7" fmla="*/ 2 h 4"/>
              <a:gd name="T8" fmla="*/ 1 w 3"/>
              <a:gd name="T9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1" y="1"/>
                </a:moveTo>
                <a:cubicBezTo>
                  <a:pt x="2" y="0"/>
                  <a:pt x="3" y="1"/>
                  <a:pt x="3" y="2"/>
                </a:cubicBezTo>
                <a:cubicBezTo>
                  <a:pt x="3" y="3"/>
                  <a:pt x="3" y="3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2"/>
                  <a:pt x="1" y="1"/>
                  <a:pt x="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Freeform 234"/>
          <p:cNvSpPr>
            <a:spLocks/>
          </p:cNvSpPr>
          <p:nvPr/>
        </p:nvSpPr>
        <p:spPr bwMode="auto">
          <a:xfrm>
            <a:off x="6991999" y="4372007"/>
            <a:ext cx="6155" cy="6155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2 w 3"/>
              <a:gd name="T5" fmla="*/ 3 h 3"/>
              <a:gd name="T6" fmla="*/ 0 w 3"/>
              <a:gd name="T7" fmla="*/ 2 h 3"/>
              <a:gd name="T8" fmla="*/ 1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2" y="0"/>
                  <a:pt x="3" y="0"/>
                  <a:pt x="3" y="1"/>
                </a:cubicBezTo>
                <a:cubicBezTo>
                  <a:pt x="3" y="2"/>
                  <a:pt x="3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235"/>
          <p:cNvSpPr>
            <a:spLocks/>
          </p:cNvSpPr>
          <p:nvPr/>
        </p:nvSpPr>
        <p:spPr bwMode="auto">
          <a:xfrm>
            <a:off x="7010464" y="4342990"/>
            <a:ext cx="8793" cy="6155"/>
          </a:xfrm>
          <a:custGeom>
            <a:avLst/>
            <a:gdLst>
              <a:gd name="T0" fmla="*/ 2 w 4"/>
              <a:gd name="T1" fmla="*/ 0 h 3"/>
              <a:gd name="T2" fmla="*/ 0 w 4"/>
              <a:gd name="T3" fmla="*/ 2 h 3"/>
              <a:gd name="T4" fmla="*/ 2 w 4"/>
              <a:gd name="T5" fmla="*/ 3 h 3"/>
              <a:gd name="T6" fmla="*/ 3 w 4"/>
              <a:gd name="T7" fmla="*/ 1 h 3"/>
              <a:gd name="T8" fmla="*/ 2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1" y="3"/>
                  <a:pt x="1" y="3"/>
                  <a:pt x="2" y="3"/>
                </a:cubicBezTo>
                <a:cubicBezTo>
                  <a:pt x="3" y="3"/>
                  <a:pt x="4" y="2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Freeform 236"/>
          <p:cNvSpPr>
            <a:spLocks/>
          </p:cNvSpPr>
          <p:nvPr/>
        </p:nvSpPr>
        <p:spPr bwMode="auto">
          <a:xfrm>
            <a:off x="7019257" y="4353542"/>
            <a:ext cx="7914" cy="6155"/>
          </a:xfrm>
          <a:custGeom>
            <a:avLst/>
            <a:gdLst>
              <a:gd name="T0" fmla="*/ 2 w 4"/>
              <a:gd name="T1" fmla="*/ 0 h 3"/>
              <a:gd name="T2" fmla="*/ 1 w 4"/>
              <a:gd name="T3" fmla="*/ 2 h 3"/>
              <a:gd name="T4" fmla="*/ 2 w 4"/>
              <a:gd name="T5" fmla="*/ 3 h 3"/>
              <a:gd name="T6" fmla="*/ 3 w 4"/>
              <a:gd name="T7" fmla="*/ 1 h 3"/>
              <a:gd name="T8" fmla="*/ 2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2" y="0"/>
                </a:moveTo>
                <a:cubicBezTo>
                  <a:pt x="1" y="0"/>
                  <a:pt x="0" y="1"/>
                  <a:pt x="1" y="2"/>
                </a:cubicBezTo>
                <a:cubicBezTo>
                  <a:pt x="1" y="3"/>
                  <a:pt x="1" y="3"/>
                  <a:pt x="2" y="3"/>
                </a:cubicBezTo>
                <a:cubicBezTo>
                  <a:pt x="3" y="3"/>
                  <a:pt x="4" y="2"/>
                  <a:pt x="3" y="1"/>
                </a:cubicBezTo>
                <a:cubicBezTo>
                  <a:pt x="3" y="0"/>
                  <a:pt x="3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Freeform 237"/>
          <p:cNvSpPr>
            <a:spLocks/>
          </p:cNvSpPr>
          <p:nvPr/>
        </p:nvSpPr>
        <p:spPr bwMode="auto">
          <a:xfrm>
            <a:off x="7016619" y="4365852"/>
            <a:ext cx="6155" cy="7914"/>
          </a:xfrm>
          <a:custGeom>
            <a:avLst/>
            <a:gdLst>
              <a:gd name="T0" fmla="*/ 1 w 3"/>
              <a:gd name="T1" fmla="*/ 1 h 4"/>
              <a:gd name="T2" fmla="*/ 0 w 3"/>
              <a:gd name="T3" fmla="*/ 2 h 4"/>
              <a:gd name="T4" fmla="*/ 2 w 3"/>
              <a:gd name="T5" fmla="*/ 4 h 4"/>
              <a:gd name="T6" fmla="*/ 3 w 3"/>
              <a:gd name="T7" fmla="*/ 2 h 4"/>
              <a:gd name="T8" fmla="*/ 1 w 3"/>
              <a:gd name="T9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3" y="3"/>
                  <a:pt x="3" y="3"/>
                  <a:pt x="3" y="2"/>
                </a:cubicBezTo>
                <a:cubicBezTo>
                  <a:pt x="3" y="1"/>
                  <a:pt x="2" y="0"/>
                  <a:pt x="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Freeform 238"/>
          <p:cNvSpPr>
            <a:spLocks/>
          </p:cNvSpPr>
          <p:nvPr/>
        </p:nvSpPr>
        <p:spPr bwMode="auto">
          <a:xfrm>
            <a:off x="6996395" y="4350904"/>
            <a:ext cx="15827" cy="16707"/>
          </a:xfrm>
          <a:custGeom>
            <a:avLst/>
            <a:gdLst>
              <a:gd name="T0" fmla="*/ 3 w 8"/>
              <a:gd name="T1" fmla="*/ 1 h 8"/>
              <a:gd name="T2" fmla="*/ 7 w 8"/>
              <a:gd name="T3" fmla="*/ 3 h 8"/>
              <a:gd name="T4" fmla="*/ 5 w 8"/>
              <a:gd name="T5" fmla="*/ 7 h 8"/>
              <a:gd name="T6" fmla="*/ 1 w 8"/>
              <a:gd name="T7" fmla="*/ 5 h 8"/>
              <a:gd name="T8" fmla="*/ 3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3" y="1"/>
                </a:moveTo>
                <a:cubicBezTo>
                  <a:pt x="5" y="0"/>
                  <a:pt x="7" y="2"/>
                  <a:pt x="7" y="3"/>
                </a:cubicBezTo>
                <a:cubicBezTo>
                  <a:pt x="8" y="5"/>
                  <a:pt x="6" y="7"/>
                  <a:pt x="5" y="7"/>
                </a:cubicBezTo>
                <a:cubicBezTo>
                  <a:pt x="3" y="8"/>
                  <a:pt x="1" y="7"/>
                  <a:pt x="1" y="5"/>
                </a:cubicBezTo>
                <a:cubicBezTo>
                  <a:pt x="0" y="3"/>
                  <a:pt x="2" y="1"/>
                  <a:pt x="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6" name="Freeform 239"/>
          <p:cNvSpPr>
            <a:spLocks/>
          </p:cNvSpPr>
          <p:nvPr/>
        </p:nvSpPr>
        <p:spPr bwMode="auto">
          <a:xfrm>
            <a:off x="6402872" y="3535800"/>
            <a:ext cx="103757" cy="114308"/>
          </a:xfrm>
          <a:custGeom>
            <a:avLst/>
            <a:gdLst>
              <a:gd name="T0" fmla="*/ 0 w 50"/>
              <a:gd name="T1" fmla="*/ 13 h 55"/>
              <a:gd name="T2" fmla="*/ 6 w 50"/>
              <a:gd name="T3" fmla="*/ 13 h 55"/>
              <a:gd name="T4" fmla="*/ 23 w 50"/>
              <a:gd name="T5" fmla="*/ 55 h 55"/>
              <a:gd name="T6" fmla="*/ 50 w 50"/>
              <a:gd name="T7" fmla="*/ 27 h 55"/>
              <a:gd name="T8" fmla="*/ 23 w 50"/>
              <a:gd name="T9" fmla="*/ 0 h 55"/>
              <a:gd name="T10" fmla="*/ 0 w 50"/>
              <a:gd name="T11" fmla="*/ 13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55">
                <a:moveTo>
                  <a:pt x="0" y="13"/>
                </a:moveTo>
                <a:cubicBezTo>
                  <a:pt x="6" y="13"/>
                  <a:pt x="6" y="13"/>
                  <a:pt x="6" y="13"/>
                </a:cubicBezTo>
                <a:cubicBezTo>
                  <a:pt x="23" y="55"/>
                  <a:pt x="23" y="55"/>
                  <a:pt x="23" y="55"/>
                </a:cubicBezTo>
                <a:cubicBezTo>
                  <a:pt x="38" y="54"/>
                  <a:pt x="50" y="42"/>
                  <a:pt x="50" y="27"/>
                </a:cubicBezTo>
                <a:cubicBezTo>
                  <a:pt x="50" y="13"/>
                  <a:pt x="38" y="0"/>
                  <a:pt x="23" y="0"/>
                </a:cubicBezTo>
                <a:cubicBezTo>
                  <a:pt x="13" y="0"/>
                  <a:pt x="5" y="5"/>
                  <a:pt x="0" y="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7" name="Freeform 240"/>
          <p:cNvSpPr>
            <a:spLocks/>
          </p:cNvSpPr>
          <p:nvPr/>
        </p:nvSpPr>
        <p:spPr bwMode="auto">
          <a:xfrm>
            <a:off x="6296478" y="3606143"/>
            <a:ext cx="181134" cy="127497"/>
          </a:xfrm>
          <a:custGeom>
            <a:avLst/>
            <a:gdLst>
              <a:gd name="T0" fmla="*/ 68 w 87"/>
              <a:gd name="T1" fmla="*/ 12 h 61"/>
              <a:gd name="T2" fmla="*/ 68 w 87"/>
              <a:gd name="T3" fmla="*/ 31 h 61"/>
              <a:gd name="T4" fmla="*/ 54 w 87"/>
              <a:gd name="T5" fmla="*/ 3 h 61"/>
              <a:gd name="T6" fmla="*/ 47 w 87"/>
              <a:gd name="T7" fmla="*/ 18 h 61"/>
              <a:gd name="T8" fmla="*/ 40 w 87"/>
              <a:gd name="T9" fmla="*/ 0 h 61"/>
              <a:gd name="T10" fmla="*/ 35 w 87"/>
              <a:gd name="T11" fmla="*/ 31 h 61"/>
              <a:gd name="T12" fmla="*/ 29 w 87"/>
              <a:gd name="T13" fmla="*/ 8 h 61"/>
              <a:gd name="T14" fmla="*/ 16 w 87"/>
              <a:gd name="T15" fmla="*/ 20 h 61"/>
              <a:gd name="T16" fmla="*/ 0 w 87"/>
              <a:gd name="T17" fmla="*/ 58 h 61"/>
              <a:gd name="T18" fmla="*/ 32 w 87"/>
              <a:gd name="T19" fmla="*/ 56 h 61"/>
              <a:gd name="T20" fmla="*/ 62 w 87"/>
              <a:gd name="T21" fmla="*/ 60 h 61"/>
              <a:gd name="T22" fmla="*/ 87 w 87"/>
              <a:gd name="T23" fmla="*/ 59 h 61"/>
              <a:gd name="T24" fmla="*/ 68 w 87"/>
              <a:gd name="T25" fmla="*/ 1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7" h="61">
                <a:moveTo>
                  <a:pt x="68" y="12"/>
                </a:moveTo>
                <a:cubicBezTo>
                  <a:pt x="68" y="31"/>
                  <a:pt x="68" y="31"/>
                  <a:pt x="68" y="31"/>
                </a:cubicBezTo>
                <a:cubicBezTo>
                  <a:pt x="54" y="3"/>
                  <a:pt x="54" y="3"/>
                  <a:pt x="54" y="3"/>
                </a:cubicBezTo>
                <a:cubicBezTo>
                  <a:pt x="47" y="18"/>
                  <a:pt x="47" y="18"/>
                  <a:pt x="47" y="18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1"/>
                  <a:pt x="35" y="31"/>
                  <a:pt x="35" y="31"/>
                </a:cubicBezTo>
                <a:cubicBezTo>
                  <a:pt x="29" y="8"/>
                  <a:pt x="29" y="8"/>
                  <a:pt x="29" y="8"/>
                </a:cubicBezTo>
                <a:cubicBezTo>
                  <a:pt x="16" y="20"/>
                  <a:pt x="16" y="20"/>
                  <a:pt x="16" y="20"/>
                </a:cubicBezTo>
                <a:cubicBezTo>
                  <a:pt x="0" y="58"/>
                  <a:pt x="0" y="58"/>
                  <a:pt x="0" y="58"/>
                </a:cubicBezTo>
                <a:cubicBezTo>
                  <a:pt x="11" y="55"/>
                  <a:pt x="21" y="55"/>
                  <a:pt x="32" y="56"/>
                </a:cubicBezTo>
                <a:cubicBezTo>
                  <a:pt x="42" y="57"/>
                  <a:pt x="52" y="59"/>
                  <a:pt x="62" y="60"/>
                </a:cubicBezTo>
                <a:cubicBezTo>
                  <a:pt x="70" y="61"/>
                  <a:pt x="78" y="61"/>
                  <a:pt x="87" y="59"/>
                </a:cubicBezTo>
                <a:lnTo>
                  <a:pt x="68" y="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241"/>
          <p:cNvSpPr>
            <a:spLocks/>
          </p:cNvSpPr>
          <p:nvPr/>
        </p:nvSpPr>
        <p:spPr bwMode="auto">
          <a:xfrm>
            <a:off x="6325495" y="3564816"/>
            <a:ext cx="108153" cy="94084"/>
          </a:xfrm>
          <a:custGeom>
            <a:avLst/>
            <a:gdLst>
              <a:gd name="T0" fmla="*/ 0 w 123"/>
              <a:gd name="T1" fmla="*/ 92 h 107"/>
              <a:gd name="T2" fmla="*/ 36 w 123"/>
              <a:gd name="T3" fmla="*/ 59 h 107"/>
              <a:gd name="T4" fmla="*/ 48 w 123"/>
              <a:gd name="T5" fmla="*/ 104 h 107"/>
              <a:gd name="T6" fmla="*/ 62 w 123"/>
              <a:gd name="T7" fmla="*/ 33 h 107"/>
              <a:gd name="T8" fmla="*/ 78 w 123"/>
              <a:gd name="T9" fmla="*/ 81 h 107"/>
              <a:gd name="T10" fmla="*/ 93 w 123"/>
              <a:gd name="T11" fmla="*/ 47 h 107"/>
              <a:gd name="T12" fmla="*/ 123 w 123"/>
              <a:gd name="T13" fmla="*/ 107 h 107"/>
              <a:gd name="T14" fmla="*/ 123 w 123"/>
              <a:gd name="T15" fmla="*/ 57 h 107"/>
              <a:gd name="T16" fmla="*/ 100 w 123"/>
              <a:gd name="T17" fmla="*/ 0 h 107"/>
              <a:gd name="T18" fmla="*/ 38 w 123"/>
              <a:gd name="T19" fmla="*/ 0 h 107"/>
              <a:gd name="T20" fmla="*/ 0 w 123"/>
              <a:gd name="T21" fmla="*/ 92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3" h="107">
                <a:moveTo>
                  <a:pt x="0" y="92"/>
                </a:moveTo>
                <a:lnTo>
                  <a:pt x="36" y="59"/>
                </a:lnTo>
                <a:lnTo>
                  <a:pt x="48" y="104"/>
                </a:lnTo>
                <a:lnTo>
                  <a:pt x="62" y="33"/>
                </a:lnTo>
                <a:lnTo>
                  <a:pt x="78" y="81"/>
                </a:lnTo>
                <a:lnTo>
                  <a:pt x="93" y="47"/>
                </a:lnTo>
                <a:lnTo>
                  <a:pt x="123" y="107"/>
                </a:lnTo>
                <a:lnTo>
                  <a:pt x="123" y="57"/>
                </a:lnTo>
                <a:lnTo>
                  <a:pt x="100" y="0"/>
                </a:lnTo>
                <a:lnTo>
                  <a:pt x="38" y="0"/>
                </a:lnTo>
                <a:lnTo>
                  <a:pt x="0" y="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9" name="Freeform 242"/>
          <p:cNvSpPr>
            <a:spLocks noEditPoints="1"/>
          </p:cNvSpPr>
          <p:nvPr/>
        </p:nvSpPr>
        <p:spPr bwMode="auto">
          <a:xfrm>
            <a:off x="6302633" y="3756502"/>
            <a:ext cx="176738" cy="176738"/>
          </a:xfrm>
          <a:custGeom>
            <a:avLst/>
            <a:gdLst>
              <a:gd name="T0" fmla="*/ 64 w 85"/>
              <a:gd name="T1" fmla="*/ 35 h 85"/>
              <a:gd name="T2" fmla="*/ 32 w 85"/>
              <a:gd name="T3" fmla="*/ 23 h 85"/>
              <a:gd name="T4" fmla="*/ 35 w 85"/>
              <a:gd name="T5" fmla="*/ 19 h 85"/>
              <a:gd name="T6" fmla="*/ 39 w 85"/>
              <a:gd name="T7" fmla="*/ 23 h 85"/>
              <a:gd name="T8" fmla="*/ 17 w 85"/>
              <a:gd name="T9" fmla="*/ 6 h 85"/>
              <a:gd name="T10" fmla="*/ 17 w 85"/>
              <a:gd name="T11" fmla="*/ 5 h 85"/>
              <a:gd name="T12" fmla="*/ 4 w 85"/>
              <a:gd name="T13" fmla="*/ 10 h 85"/>
              <a:gd name="T14" fmla="*/ 67 w 85"/>
              <a:gd name="T15" fmla="*/ 42 h 85"/>
              <a:gd name="T16" fmla="*/ 62 w 85"/>
              <a:gd name="T17" fmla="*/ 5 h 85"/>
              <a:gd name="T18" fmla="*/ 54 w 85"/>
              <a:gd name="T19" fmla="*/ 6 h 85"/>
              <a:gd name="T20" fmla="*/ 17 w 85"/>
              <a:gd name="T21" fmla="*/ 0 h 85"/>
              <a:gd name="T22" fmla="*/ 17 w 85"/>
              <a:gd name="T23" fmla="*/ 2 h 85"/>
              <a:gd name="T24" fmla="*/ 1 w 85"/>
              <a:gd name="T25" fmla="*/ 10 h 85"/>
              <a:gd name="T26" fmla="*/ 0 w 85"/>
              <a:gd name="T27" fmla="*/ 54 h 85"/>
              <a:gd name="T28" fmla="*/ 61 w 85"/>
              <a:gd name="T29" fmla="*/ 75 h 85"/>
              <a:gd name="T30" fmla="*/ 60 w 85"/>
              <a:gd name="T31" fmla="*/ 67 h 85"/>
              <a:gd name="T32" fmla="*/ 70 w 85"/>
              <a:gd name="T33" fmla="*/ 61 h 85"/>
              <a:gd name="T34" fmla="*/ 80 w 85"/>
              <a:gd name="T35" fmla="*/ 37 h 85"/>
              <a:gd name="T36" fmla="*/ 70 w 85"/>
              <a:gd name="T37" fmla="*/ 10 h 85"/>
              <a:gd name="T38" fmla="*/ 54 w 85"/>
              <a:gd name="T39" fmla="*/ 2 h 85"/>
              <a:gd name="T40" fmla="*/ 54 w 85"/>
              <a:gd name="T41" fmla="*/ 0 h 85"/>
              <a:gd name="T42" fmla="*/ 16 w 85"/>
              <a:gd name="T43" fmla="*/ 57 h 85"/>
              <a:gd name="T44" fmla="*/ 16 w 85"/>
              <a:gd name="T45" fmla="*/ 61 h 85"/>
              <a:gd name="T46" fmla="*/ 16 w 85"/>
              <a:gd name="T47" fmla="*/ 57 h 85"/>
              <a:gd name="T48" fmla="*/ 56 w 85"/>
              <a:gd name="T49" fmla="*/ 59 h 85"/>
              <a:gd name="T50" fmla="*/ 51 w 85"/>
              <a:gd name="T51" fmla="*/ 59 h 85"/>
              <a:gd name="T52" fmla="*/ 35 w 85"/>
              <a:gd name="T53" fmla="*/ 48 h 85"/>
              <a:gd name="T54" fmla="*/ 40 w 85"/>
              <a:gd name="T55" fmla="*/ 54 h 85"/>
              <a:gd name="T56" fmla="*/ 47 w 85"/>
              <a:gd name="T57" fmla="*/ 57 h 85"/>
              <a:gd name="T58" fmla="*/ 43 w 85"/>
              <a:gd name="T59" fmla="*/ 63 h 85"/>
              <a:gd name="T60" fmla="*/ 42 w 85"/>
              <a:gd name="T61" fmla="*/ 71 h 85"/>
              <a:gd name="T62" fmla="*/ 35 w 85"/>
              <a:gd name="T63" fmla="*/ 69 h 85"/>
              <a:gd name="T64" fmla="*/ 27 w 85"/>
              <a:gd name="T65" fmla="*/ 71 h 85"/>
              <a:gd name="T66" fmla="*/ 27 w 85"/>
              <a:gd name="T67" fmla="*/ 63 h 85"/>
              <a:gd name="T68" fmla="*/ 23 w 85"/>
              <a:gd name="T69" fmla="*/ 57 h 85"/>
              <a:gd name="T70" fmla="*/ 30 w 85"/>
              <a:gd name="T71" fmla="*/ 54 h 85"/>
              <a:gd name="T72" fmla="*/ 35 w 85"/>
              <a:gd name="T73" fmla="*/ 48 h 85"/>
              <a:gd name="T74" fmla="*/ 36 w 85"/>
              <a:gd name="T75" fmla="*/ 61 h 85"/>
              <a:gd name="T76" fmla="*/ 33 w 85"/>
              <a:gd name="T77" fmla="*/ 61 h 85"/>
              <a:gd name="T78" fmla="*/ 37 w 85"/>
              <a:gd name="T79" fmla="*/ 63 h 85"/>
              <a:gd name="T80" fmla="*/ 37 w 85"/>
              <a:gd name="T81" fmla="*/ 65 h 85"/>
              <a:gd name="T82" fmla="*/ 37 w 85"/>
              <a:gd name="T83" fmla="*/ 63 h 85"/>
              <a:gd name="T84" fmla="*/ 32 w 85"/>
              <a:gd name="T85" fmla="*/ 60 h 85"/>
              <a:gd name="T86" fmla="*/ 30 w 85"/>
              <a:gd name="T87" fmla="*/ 60 h 85"/>
              <a:gd name="T88" fmla="*/ 38 w 85"/>
              <a:gd name="T89" fmla="*/ 59 h 85"/>
              <a:gd name="T90" fmla="*/ 38 w 85"/>
              <a:gd name="T91" fmla="*/ 60 h 85"/>
              <a:gd name="T92" fmla="*/ 38 w 85"/>
              <a:gd name="T93" fmla="*/ 59 h 85"/>
              <a:gd name="T94" fmla="*/ 35 w 85"/>
              <a:gd name="T95" fmla="*/ 56 h 85"/>
              <a:gd name="T96" fmla="*/ 34 w 85"/>
              <a:gd name="T97" fmla="*/ 56 h 85"/>
              <a:gd name="T98" fmla="*/ 32 w 85"/>
              <a:gd name="T99" fmla="*/ 63 h 85"/>
              <a:gd name="T100" fmla="*/ 32 w 85"/>
              <a:gd name="T101" fmla="*/ 65 h 85"/>
              <a:gd name="T102" fmla="*/ 32 w 85"/>
              <a:gd name="T103" fmla="*/ 63 h 85"/>
              <a:gd name="T104" fmla="*/ 37 w 85"/>
              <a:gd name="T105" fmla="*/ 60 h 85"/>
              <a:gd name="T106" fmla="*/ 36 w 85"/>
              <a:gd name="T107" fmla="*/ 63 h 85"/>
              <a:gd name="T108" fmla="*/ 33 w 85"/>
              <a:gd name="T109" fmla="*/ 63 h 85"/>
              <a:gd name="T110" fmla="*/ 32 w 85"/>
              <a:gd name="T111" fmla="*/ 60 h 85"/>
              <a:gd name="T112" fmla="*/ 35 w 85"/>
              <a:gd name="T113" fmla="*/ 5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5" h="85">
                <a:moveTo>
                  <a:pt x="39" y="23"/>
                </a:moveTo>
                <a:cubicBezTo>
                  <a:pt x="49" y="23"/>
                  <a:pt x="58" y="28"/>
                  <a:pt x="64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13" y="28"/>
                  <a:pt x="22" y="24"/>
                  <a:pt x="32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21"/>
                  <a:pt x="33" y="19"/>
                  <a:pt x="35" y="19"/>
                </a:cubicBezTo>
                <a:cubicBezTo>
                  <a:pt x="37" y="19"/>
                  <a:pt x="39" y="21"/>
                  <a:pt x="39" y="23"/>
                </a:cubicBezTo>
                <a:cubicBezTo>
                  <a:pt x="39" y="23"/>
                  <a:pt x="39" y="23"/>
                  <a:pt x="39" y="23"/>
                </a:cubicBezTo>
                <a:close/>
                <a:moveTo>
                  <a:pt x="54" y="6"/>
                </a:move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9" y="5"/>
                  <a:pt x="9" y="5"/>
                  <a:pt x="9" y="5"/>
                </a:cubicBezTo>
                <a:cubicBezTo>
                  <a:pt x="6" y="5"/>
                  <a:pt x="4" y="7"/>
                  <a:pt x="4" y="10"/>
                </a:cubicBezTo>
                <a:cubicBezTo>
                  <a:pt x="4" y="42"/>
                  <a:pt x="4" y="42"/>
                  <a:pt x="4" y="42"/>
                </a:cubicBezTo>
                <a:cubicBezTo>
                  <a:pt x="67" y="42"/>
                  <a:pt x="67" y="42"/>
                  <a:pt x="67" y="42"/>
                </a:cubicBezTo>
                <a:cubicBezTo>
                  <a:pt x="67" y="10"/>
                  <a:pt x="67" y="10"/>
                  <a:pt x="67" y="10"/>
                </a:cubicBezTo>
                <a:cubicBezTo>
                  <a:pt x="67" y="7"/>
                  <a:pt x="65" y="5"/>
                  <a:pt x="62" y="5"/>
                </a:cubicBezTo>
                <a:cubicBezTo>
                  <a:pt x="54" y="5"/>
                  <a:pt x="54" y="5"/>
                  <a:pt x="54" y="5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6"/>
                  <a:pt x="54" y="6"/>
                  <a:pt x="54" y="6"/>
                </a:cubicBezTo>
                <a:close/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9" y="2"/>
                  <a:pt x="9" y="2"/>
                  <a:pt x="9" y="2"/>
                </a:cubicBezTo>
                <a:cubicBezTo>
                  <a:pt x="5" y="2"/>
                  <a:pt x="1" y="5"/>
                  <a:pt x="1" y="10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49"/>
                  <a:pt x="0" y="51"/>
                  <a:pt x="0" y="54"/>
                </a:cubicBezTo>
                <a:cubicBezTo>
                  <a:pt x="0" y="71"/>
                  <a:pt x="16" y="85"/>
                  <a:pt x="35" y="85"/>
                </a:cubicBezTo>
                <a:cubicBezTo>
                  <a:pt x="45" y="85"/>
                  <a:pt x="54" y="81"/>
                  <a:pt x="61" y="75"/>
                </a:cubicBezTo>
                <a:cubicBezTo>
                  <a:pt x="60" y="74"/>
                  <a:pt x="59" y="72"/>
                  <a:pt x="59" y="70"/>
                </a:cubicBezTo>
                <a:cubicBezTo>
                  <a:pt x="59" y="69"/>
                  <a:pt x="60" y="68"/>
                  <a:pt x="60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8" y="65"/>
                  <a:pt x="69" y="63"/>
                  <a:pt x="70" y="61"/>
                </a:cubicBezTo>
                <a:cubicBezTo>
                  <a:pt x="85" y="40"/>
                  <a:pt x="85" y="40"/>
                  <a:pt x="85" y="40"/>
                </a:cubicBezTo>
                <a:cubicBezTo>
                  <a:pt x="80" y="37"/>
                  <a:pt x="80" y="37"/>
                  <a:pt x="80" y="37"/>
                </a:cubicBezTo>
                <a:cubicBezTo>
                  <a:pt x="70" y="41"/>
                  <a:pt x="70" y="41"/>
                  <a:pt x="70" y="41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5"/>
                  <a:pt x="66" y="2"/>
                  <a:pt x="62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17" y="0"/>
                  <a:pt x="17" y="0"/>
                  <a:pt x="17" y="0"/>
                </a:cubicBezTo>
                <a:close/>
                <a:moveTo>
                  <a:pt x="16" y="57"/>
                </a:moveTo>
                <a:cubicBezTo>
                  <a:pt x="17" y="57"/>
                  <a:pt x="18" y="58"/>
                  <a:pt x="18" y="59"/>
                </a:cubicBezTo>
                <a:cubicBezTo>
                  <a:pt x="18" y="60"/>
                  <a:pt x="17" y="61"/>
                  <a:pt x="16" y="61"/>
                </a:cubicBezTo>
                <a:cubicBezTo>
                  <a:pt x="15" y="61"/>
                  <a:pt x="14" y="60"/>
                  <a:pt x="14" y="59"/>
                </a:cubicBezTo>
                <a:cubicBezTo>
                  <a:pt x="14" y="58"/>
                  <a:pt x="15" y="57"/>
                  <a:pt x="16" y="57"/>
                </a:cubicBezTo>
                <a:close/>
                <a:moveTo>
                  <a:pt x="53" y="57"/>
                </a:moveTo>
                <a:cubicBezTo>
                  <a:pt x="55" y="57"/>
                  <a:pt x="56" y="58"/>
                  <a:pt x="56" y="59"/>
                </a:cubicBezTo>
                <a:cubicBezTo>
                  <a:pt x="56" y="60"/>
                  <a:pt x="55" y="61"/>
                  <a:pt x="53" y="61"/>
                </a:cubicBezTo>
                <a:cubicBezTo>
                  <a:pt x="52" y="61"/>
                  <a:pt x="51" y="60"/>
                  <a:pt x="51" y="59"/>
                </a:cubicBezTo>
                <a:cubicBezTo>
                  <a:pt x="51" y="58"/>
                  <a:pt x="52" y="57"/>
                  <a:pt x="53" y="57"/>
                </a:cubicBezTo>
                <a:close/>
                <a:moveTo>
                  <a:pt x="35" y="48"/>
                </a:moveTo>
                <a:cubicBezTo>
                  <a:pt x="38" y="48"/>
                  <a:pt x="40" y="50"/>
                  <a:pt x="40" y="53"/>
                </a:cubicBezTo>
                <a:cubicBezTo>
                  <a:pt x="40" y="53"/>
                  <a:pt x="40" y="53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3" y="53"/>
                  <a:pt x="46" y="54"/>
                  <a:pt x="47" y="57"/>
                </a:cubicBezTo>
                <a:cubicBezTo>
                  <a:pt x="48" y="59"/>
                  <a:pt x="46" y="62"/>
                  <a:pt x="44" y="63"/>
                </a:cubicBezTo>
                <a:cubicBezTo>
                  <a:pt x="43" y="63"/>
                  <a:pt x="43" y="63"/>
                  <a:pt x="43" y="63"/>
                </a:cubicBezTo>
                <a:cubicBezTo>
                  <a:pt x="43" y="64"/>
                  <a:pt x="43" y="64"/>
                  <a:pt x="43" y="64"/>
                </a:cubicBezTo>
                <a:cubicBezTo>
                  <a:pt x="45" y="66"/>
                  <a:pt x="44" y="69"/>
                  <a:pt x="42" y="71"/>
                </a:cubicBezTo>
                <a:cubicBezTo>
                  <a:pt x="40" y="73"/>
                  <a:pt x="37" y="72"/>
                  <a:pt x="35" y="70"/>
                </a:cubicBezTo>
                <a:cubicBezTo>
                  <a:pt x="35" y="70"/>
                  <a:pt x="35" y="69"/>
                  <a:pt x="35" y="69"/>
                </a:cubicBezTo>
                <a:cubicBezTo>
                  <a:pt x="35" y="69"/>
                  <a:pt x="35" y="70"/>
                  <a:pt x="34" y="70"/>
                </a:cubicBezTo>
                <a:cubicBezTo>
                  <a:pt x="33" y="72"/>
                  <a:pt x="30" y="73"/>
                  <a:pt x="27" y="71"/>
                </a:cubicBezTo>
                <a:cubicBezTo>
                  <a:pt x="25" y="69"/>
                  <a:pt x="24" y="66"/>
                  <a:pt x="26" y="64"/>
                </a:cubicBezTo>
                <a:cubicBezTo>
                  <a:pt x="26" y="64"/>
                  <a:pt x="26" y="63"/>
                  <a:pt x="27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3" y="62"/>
                  <a:pt x="22" y="59"/>
                  <a:pt x="23" y="57"/>
                </a:cubicBezTo>
                <a:cubicBezTo>
                  <a:pt x="24" y="54"/>
                  <a:pt x="26" y="53"/>
                  <a:pt x="29" y="53"/>
                </a:cubicBezTo>
                <a:cubicBezTo>
                  <a:pt x="29" y="53"/>
                  <a:pt x="30" y="54"/>
                  <a:pt x="30" y="54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50"/>
                  <a:pt x="32" y="48"/>
                  <a:pt x="35" y="48"/>
                </a:cubicBezTo>
                <a:close/>
                <a:moveTo>
                  <a:pt x="35" y="59"/>
                </a:moveTo>
                <a:cubicBezTo>
                  <a:pt x="35" y="59"/>
                  <a:pt x="36" y="60"/>
                  <a:pt x="36" y="61"/>
                </a:cubicBezTo>
                <a:cubicBezTo>
                  <a:pt x="36" y="61"/>
                  <a:pt x="35" y="62"/>
                  <a:pt x="35" y="62"/>
                </a:cubicBezTo>
                <a:cubicBezTo>
                  <a:pt x="34" y="62"/>
                  <a:pt x="33" y="61"/>
                  <a:pt x="33" y="61"/>
                </a:cubicBezTo>
                <a:cubicBezTo>
                  <a:pt x="33" y="60"/>
                  <a:pt x="34" y="59"/>
                  <a:pt x="35" y="59"/>
                </a:cubicBezTo>
                <a:close/>
                <a:moveTo>
                  <a:pt x="37" y="63"/>
                </a:moveTo>
                <a:cubicBezTo>
                  <a:pt x="37" y="63"/>
                  <a:pt x="38" y="64"/>
                  <a:pt x="38" y="64"/>
                </a:cubicBezTo>
                <a:cubicBezTo>
                  <a:pt x="38" y="64"/>
                  <a:pt x="37" y="65"/>
                  <a:pt x="37" y="65"/>
                </a:cubicBezTo>
                <a:cubicBezTo>
                  <a:pt x="37" y="65"/>
                  <a:pt x="36" y="64"/>
                  <a:pt x="36" y="64"/>
                </a:cubicBezTo>
                <a:cubicBezTo>
                  <a:pt x="36" y="64"/>
                  <a:pt x="37" y="63"/>
                  <a:pt x="37" y="63"/>
                </a:cubicBezTo>
                <a:close/>
                <a:moveTo>
                  <a:pt x="31" y="59"/>
                </a:moveTo>
                <a:cubicBezTo>
                  <a:pt x="31" y="59"/>
                  <a:pt x="32" y="59"/>
                  <a:pt x="32" y="60"/>
                </a:cubicBezTo>
                <a:cubicBezTo>
                  <a:pt x="32" y="60"/>
                  <a:pt x="31" y="60"/>
                  <a:pt x="31" y="60"/>
                </a:cubicBezTo>
                <a:cubicBezTo>
                  <a:pt x="31" y="60"/>
                  <a:pt x="30" y="60"/>
                  <a:pt x="30" y="60"/>
                </a:cubicBezTo>
                <a:cubicBezTo>
                  <a:pt x="30" y="59"/>
                  <a:pt x="31" y="59"/>
                  <a:pt x="31" y="59"/>
                </a:cubicBezTo>
                <a:close/>
                <a:moveTo>
                  <a:pt x="38" y="59"/>
                </a:moveTo>
                <a:cubicBezTo>
                  <a:pt x="39" y="59"/>
                  <a:pt x="39" y="59"/>
                  <a:pt x="39" y="59"/>
                </a:cubicBezTo>
                <a:cubicBezTo>
                  <a:pt x="39" y="60"/>
                  <a:pt x="39" y="60"/>
                  <a:pt x="38" y="60"/>
                </a:cubicBezTo>
                <a:cubicBezTo>
                  <a:pt x="38" y="60"/>
                  <a:pt x="38" y="60"/>
                  <a:pt x="38" y="59"/>
                </a:cubicBezTo>
                <a:cubicBezTo>
                  <a:pt x="38" y="59"/>
                  <a:pt x="38" y="59"/>
                  <a:pt x="38" y="59"/>
                </a:cubicBezTo>
                <a:close/>
                <a:moveTo>
                  <a:pt x="35" y="56"/>
                </a:moveTo>
                <a:cubicBezTo>
                  <a:pt x="35" y="56"/>
                  <a:pt x="35" y="56"/>
                  <a:pt x="35" y="56"/>
                </a:cubicBezTo>
                <a:cubicBezTo>
                  <a:pt x="35" y="57"/>
                  <a:pt x="35" y="57"/>
                  <a:pt x="35" y="57"/>
                </a:cubicBezTo>
                <a:cubicBezTo>
                  <a:pt x="34" y="57"/>
                  <a:pt x="34" y="57"/>
                  <a:pt x="34" y="56"/>
                </a:cubicBezTo>
                <a:cubicBezTo>
                  <a:pt x="34" y="56"/>
                  <a:pt x="34" y="56"/>
                  <a:pt x="35" y="56"/>
                </a:cubicBezTo>
                <a:close/>
                <a:moveTo>
                  <a:pt x="32" y="63"/>
                </a:moveTo>
                <a:cubicBezTo>
                  <a:pt x="33" y="63"/>
                  <a:pt x="33" y="63"/>
                  <a:pt x="33" y="64"/>
                </a:cubicBezTo>
                <a:cubicBezTo>
                  <a:pt x="33" y="64"/>
                  <a:pt x="33" y="65"/>
                  <a:pt x="32" y="65"/>
                </a:cubicBezTo>
                <a:cubicBezTo>
                  <a:pt x="32" y="65"/>
                  <a:pt x="32" y="64"/>
                  <a:pt x="32" y="64"/>
                </a:cubicBezTo>
                <a:cubicBezTo>
                  <a:pt x="32" y="63"/>
                  <a:pt x="32" y="63"/>
                  <a:pt x="32" y="63"/>
                </a:cubicBezTo>
                <a:close/>
                <a:moveTo>
                  <a:pt x="37" y="58"/>
                </a:moveTo>
                <a:cubicBezTo>
                  <a:pt x="37" y="59"/>
                  <a:pt x="37" y="59"/>
                  <a:pt x="37" y="60"/>
                </a:cubicBezTo>
                <a:cubicBezTo>
                  <a:pt x="37" y="61"/>
                  <a:pt x="38" y="61"/>
                  <a:pt x="38" y="62"/>
                </a:cubicBezTo>
                <a:cubicBezTo>
                  <a:pt x="37" y="62"/>
                  <a:pt x="37" y="62"/>
                  <a:pt x="36" y="63"/>
                </a:cubicBezTo>
                <a:cubicBezTo>
                  <a:pt x="36" y="63"/>
                  <a:pt x="35" y="64"/>
                  <a:pt x="35" y="64"/>
                </a:cubicBezTo>
                <a:cubicBezTo>
                  <a:pt x="34" y="64"/>
                  <a:pt x="34" y="63"/>
                  <a:pt x="33" y="63"/>
                </a:cubicBezTo>
                <a:cubicBezTo>
                  <a:pt x="33" y="62"/>
                  <a:pt x="32" y="62"/>
                  <a:pt x="31" y="62"/>
                </a:cubicBezTo>
                <a:cubicBezTo>
                  <a:pt x="32" y="61"/>
                  <a:pt x="32" y="61"/>
                  <a:pt x="32" y="60"/>
                </a:cubicBezTo>
                <a:cubicBezTo>
                  <a:pt x="33" y="59"/>
                  <a:pt x="33" y="58"/>
                  <a:pt x="33" y="58"/>
                </a:cubicBezTo>
                <a:cubicBezTo>
                  <a:pt x="33" y="58"/>
                  <a:pt x="34" y="58"/>
                  <a:pt x="35" y="58"/>
                </a:cubicBezTo>
                <a:cubicBezTo>
                  <a:pt x="36" y="58"/>
                  <a:pt x="36" y="58"/>
                  <a:pt x="37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Freeform 243"/>
          <p:cNvSpPr>
            <a:spLocks/>
          </p:cNvSpPr>
          <p:nvPr/>
        </p:nvSpPr>
        <p:spPr bwMode="auto">
          <a:xfrm>
            <a:off x="6430131" y="3898068"/>
            <a:ext cx="59792" cy="30775"/>
          </a:xfrm>
          <a:custGeom>
            <a:avLst/>
            <a:gdLst>
              <a:gd name="T0" fmla="*/ 29 w 29"/>
              <a:gd name="T1" fmla="*/ 0 h 15"/>
              <a:gd name="T2" fmla="*/ 0 w 29"/>
              <a:gd name="T3" fmla="*/ 0 h 15"/>
              <a:gd name="T4" fmla="*/ 0 w 29"/>
              <a:gd name="T5" fmla="*/ 2 h 15"/>
              <a:gd name="T6" fmla="*/ 14 w 29"/>
              <a:gd name="T7" fmla="*/ 15 h 15"/>
              <a:gd name="T8" fmla="*/ 29 w 29"/>
              <a:gd name="T9" fmla="*/ 2 h 15"/>
              <a:gd name="T10" fmla="*/ 29 w 29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15">
                <a:moveTo>
                  <a:pt x="2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9"/>
                  <a:pt x="7" y="15"/>
                  <a:pt x="14" y="15"/>
                </a:cubicBezTo>
                <a:cubicBezTo>
                  <a:pt x="22" y="15"/>
                  <a:pt x="29" y="9"/>
                  <a:pt x="29" y="2"/>
                </a:cubicBezTo>
                <a:cubicBezTo>
                  <a:pt x="29" y="1"/>
                  <a:pt x="29" y="1"/>
                  <a:pt x="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1" name="Freeform 244"/>
          <p:cNvSpPr>
            <a:spLocks/>
          </p:cNvSpPr>
          <p:nvPr/>
        </p:nvSpPr>
        <p:spPr bwMode="auto">
          <a:xfrm>
            <a:off x="7401749" y="3768812"/>
            <a:ext cx="164428" cy="166186"/>
          </a:xfrm>
          <a:custGeom>
            <a:avLst/>
            <a:gdLst>
              <a:gd name="T0" fmla="*/ 29 w 79"/>
              <a:gd name="T1" fmla="*/ 53 h 80"/>
              <a:gd name="T2" fmla="*/ 25 w 79"/>
              <a:gd name="T3" fmla="*/ 58 h 80"/>
              <a:gd name="T4" fmla="*/ 19 w 79"/>
              <a:gd name="T5" fmla="*/ 61 h 80"/>
              <a:gd name="T6" fmla="*/ 15 w 79"/>
              <a:gd name="T7" fmla="*/ 60 h 80"/>
              <a:gd name="T8" fmla="*/ 9 w 79"/>
              <a:gd name="T9" fmla="*/ 67 h 80"/>
              <a:gd name="T10" fmla="*/ 6 w 79"/>
              <a:gd name="T11" fmla="*/ 64 h 80"/>
              <a:gd name="T12" fmla="*/ 12 w 79"/>
              <a:gd name="T13" fmla="*/ 55 h 80"/>
              <a:gd name="T14" fmla="*/ 7 w 79"/>
              <a:gd name="T15" fmla="*/ 48 h 80"/>
              <a:gd name="T16" fmla="*/ 8 w 79"/>
              <a:gd name="T17" fmla="*/ 44 h 80"/>
              <a:gd name="T18" fmla="*/ 8 w 79"/>
              <a:gd name="T19" fmla="*/ 41 h 80"/>
              <a:gd name="T20" fmla="*/ 18 w 79"/>
              <a:gd name="T21" fmla="*/ 33 h 80"/>
              <a:gd name="T22" fmla="*/ 8 w 79"/>
              <a:gd name="T23" fmla="*/ 26 h 80"/>
              <a:gd name="T24" fmla="*/ 2 w 79"/>
              <a:gd name="T25" fmla="*/ 5 h 80"/>
              <a:gd name="T26" fmla="*/ 16 w 79"/>
              <a:gd name="T27" fmla="*/ 4 h 80"/>
              <a:gd name="T28" fmla="*/ 35 w 79"/>
              <a:gd name="T29" fmla="*/ 30 h 80"/>
              <a:gd name="T30" fmla="*/ 35 w 79"/>
              <a:gd name="T31" fmla="*/ 30 h 80"/>
              <a:gd name="T32" fmla="*/ 37 w 79"/>
              <a:gd name="T33" fmla="*/ 29 h 80"/>
              <a:gd name="T34" fmla="*/ 34 w 79"/>
              <a:gd name="T35" fmla="*/ 15 h 80"/>
              <a:gd name="T36" fmla="*/ 38 w 79"/>
              <a:gd name="T37" fmla="*/ 27 h 80"/>
              <a:gd name="T38" fmla="*/ 46 w 79"/>
              <a:gd name="T39" fmla="*/ 17 h 80"/>
              <a:gd name="T40" fmla="*/ 38 w 79"/>
              <a:gd name="T41" fmla="*/ 29 h 80"/>
              <a:gd name="T42" fmla="*/ 39 w 79"/>
              <a:gd name="T43" fmla="*/ 30 h 80"/>
              <a:gd name="T44" fmla="*/ 39 w 79"/>
              <a:gd name="T45" fmla="*/ 31 h 80"/>
              <a:gd name="T46" fmla="*/ 66 w 79"/>
              <a:gd name="T47" fmla="*/ 14 h 80"/>
              <a:gd name="T48" fmla="*/ 79 w 79"/>
              <a:gd name="T49" fmla="*/ 19 h 80"/>
              <a:gd name="T50" fmla="*/ 66 w 79"/>
              <a:gd name="T51" fmla="*/ 37 h 80"/>
              <a:gd name="T52" fmla="*/ 55 w 79"/>
              <a:gd name="T53" fmla="*/ 39 h 80"/>
              <a:gd name="T54" fmla="*/ 61 w 79"/>
              <a:gd name="T55" fmla="*/ 51 h 80"/>
              <a:gd name="T56" fmla="*/ 60 w 79"/>
              <a:gd name="T57" fmla="*/ 54 h 80"/>
              <a:gd name="T58" fmla="*/ 59 w 79"/>
              <a:gd name="T59" fmla="*/ 57 h 80"/>
              <a:gd name="T60" fmla="*/ 52 w 79"/>
              <a:gd name="T61" fmla="*/ 62 h 80"/>
              <a:gd name="T62" fmla="*/ 55 w 79"/>
              <a:gd name="T63" fmla="*/ 72 h 80"/>
              <a:gd name="T64" fmla="*/ 51 w 79"/>
              <a:gd name="T65" fmla="*/ 74 h 80"/>
              <a:gd name="T66" fmla="*/ 48 w 79"/>
              <a:gd name="T67" fmla="*/ 66 h 80"/>
              <a:gd name="T68" fmla="*/ 43 w 79"/>
              <a:gd name="T69" fmla="*/ 66 h 80"/>
              <a:gd name="T70" fmla="*/ 39 w 79"/>
              <a:gd name="T71" fmla="*/ 61 h 80"/>
              <a:gd name="T72" fmla="*/ 37 w 79"/>
              <a:gd name="T73" fmla="*/ 55 h 80"/>
              <a:gd name="T74" fmla="*/ 31 w 79"/>
              <a:gd name="T75" fmla="*/ 65 h 80"/>
              <a:gd name="T76" fmla="*/ 31 w 79"/>
              <a:gd name="T77" fmla="*/ 66 h 80"/>
              <a:gd name="T78" fmla="*/ 31 w 79"/>
              <a:gd name="T79" fmla="*/ 65 h 80"/>
              <a:gd name="T80" fmla="*/ 29 w 79"/>
              <a:gd name="T81" fmla="*/ 5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9" h="80">
                <a:moveTo>
                  <a:pt x="29" y="53"/>
                </a:moveTo>
                <a:cubicBezTo>
                  <a:pt x="28" y="55"/>
                  <a:pt x="27" y="57"/>
                  <a:pt x="25" y="58"/>
                </a:cubicBezTo>
                <a:cubicBezTo>
                  <a:pt x="25" y="65"/>
                  <a:pt x="21" y="60"/>
                  <a:pt x="19" y="61"/>
                </a:cubicBezTo>
                <a:cubicBezTo>
                  <a:pt x="15" y="64"/>
                  <a:pt x="17" y="60"/>
                  <a:pt x="15" y="60"/>
                </a:cubicBezTo>
                <a:cubicBezTo>
                  <a:pt x="12" y="61"/>
                  <a:pt x="10" y="63"/>
                  <a:pt x="9" y="67"/>
                </a:cubicBezTo>
                <a:cubicBezTo>
                  <a:pt x="7" y="72"/>
                  <a:pt x="1" y="65"/>
                  <a:pt x="6" y="64"/>
                </a:cubicBezTo>
                <a:cubicBezTo>
                  <a:pt x="8" y="63"/>
                  <a:pt x="14" y="58"/>
                  <a:pt x="12" y="55"/>
                </a:cubicBezTo>
                <a:cubicBezTo>
                  <a:pt x="6" y="55"/>
                  <a:pt x="13" y="49"/>
                  <a:pt x="7" y="48"/>
                </a:cubicBezTo>
                <a:cubicBezTo>
                  <a:pt x="6" y="46"/>
                  <a:pt x="10" y="46"/>
                  <a:pt x="8" y="44"/>
                </a:cubicBezTo>
                <a:cubicBezTo>
                  <a:pt x="7" y="43"/>
                  <a:pt x="7" y="42"/>
                  <a:pt x="8" y="41"/>
                </a:cubicBezTo>
                <a:cubicBezTo>
                  <a:pt x="10" y="36"/>
                  <a:pt x="14" y="34"/>
                  <a:pt x="18" y="33"/>
                </a:cubicBezTo>
                <a:cubicBezTo>
                  <a:pt x="14" y="33"/>
                  <a:pt x="9" y="31"/>
                  <a:pt x="8" y="26"/>
                </a:cubicBezTo>
                <a:cubicBezTo>
                  <a:pt x="6" y="18"/>
                  <a:pt x="0" y="9"/>
                  <a:pt x="2" y="5"/>
                </a:cubicBezTo>
                <a:cubicBezTo>
                  <a:pt x="4" y="1"/>
                  <a:pt x="10" y="0"/>
                  <a:pt x="16" y="4"/>
                </a:cubicBezTo>
                <a:cubicBezTo>
                  <a:pt x="25" y="10"/>
                  <a:pt x="31" y="20"/>
                  <a:pt x="35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29"/>
                  <a:pt x="36" y="29"/>
                  <a:pt x="37" y="29"/>
                </a:cubicBezTo>
                <a:cubicBezTo>
                  <a:pt x="37" y="24"/>
                  <a:pt x="32" y="20"/>
                  <a:pt x="34" y="15"/>
                </a:cubicBezTo>
                <a:cubicBezTo>
                  <a:pt x="34" y="21"/>
                  <a:pt x="37" y="23"/>
                  <a:pt x="38" y="27"/>
                </a:cubicBezTo>
                <a:cubicBezTo>
                  <a:pt x="40" y="24"/>
                  <a:pt x="44" y="22"/>
                  <a:pt x="46" y="17"/>
                </a:cubicBezTo>
                <a:cubicBezTo>
                  <a:pt x="45" y="21"/>
                  <a:pt x="39" y="24"/>
                  <a:pt x="38" y="29"/>
                </a:cubicBezTo>
                <a:cubicBezTo>
                  <a:pt x="39" y="29"/>
                  <a:pt x="39" y="30"/>
                  <a:pt x="39" y="30"/>
                </a:cubicBezTo>
                <a:cubicBezTo>
                  <a:pt x="39" y="31"/>
                  <a:pt x="39" y="31"/>
                  <a:pt x="39" y="31"/>
                </a:cubicBezTo>
                <a:cubicBezTo>
                  <a:pt x="47" y="22"/>
                  <a:pt x="55" y="16"/>
                  <a:pt x="66" y="14"/>
                </a:cubicBezTo>
                <a:cubicBezTo>
                  <a:pt x="73" y="12"/>
                  <a:pt x="79" y="15"/>
                  <a:pt x="79" y="19"/>
                </a:cubicBezTo>
                <a:cubicBezTo>
                  <a:pt x="79" y="24"/>
                  <a:pt x="71" y="29"/>
                  <a:pt x="66" y="37"/>
                </a:cubicBezTo>
                <a:cubicBezTo>
                  <a:pt x="63" y="41"/>
                  <a:pt x="58" y="41"/>
                  <a:pt x="55" y="39"/>
                </a:cubicBezTo>
                <a:cubicBezTo>
                  <a:pt x="58" y="42"/>
                  <a:pt x="61" y="45"/>
                  <a:pt x="61" y="51"/>
                </a:cubicBezTo>
                <a:cubicBezTo>
                  <a:pt x="61" y="52"/>
                  <a:pt x="61" y="53"/>
                  <a:pt x="60" y="54"/>
                </a:cubicBezTo>
                <a:cubicBezTo>
                  <a:pt x="58" y="55"/>
                  <a:pt x="61" y="57"/>
                  <a:pt x="59" y="57"/>
                </a:cubicBezTo>
                <a:cubicBezTo>
                  <a:pt x="54" y="57"/>
                  <a:pt x="58" y="64"/>
                  <a:pt x="52" y="62"/>
                </a:cubicBezTo>
                <a:cubicBezTo>
                  <a:pt x="50" y="65"/>
                  <a:pt x="53" y="71"/>
                  <a:pt x="55" y="72"/>
                </a:cubicBezTo>
                <a:cubicBezTo>
                  <a:pt x="59" y="76"/>
                  <a:pt x="51" y="80"/>
                  <a:pt x="51" y="74"/>
                </a:cubicBezTo>
                <a:cubicBezTo>
                  <a:pt x="52" y="71"/>
                  <a:pt x="50" y="68"/>
                  <a:pt x="48" y="66"/>
                </a:cubicBezTo>
                <a:cubicBezTo>
                  <a:pt x="46" y="65"/>
                  <a:pt x="46" y="69"/>
                  <a:pt x="43" y="66"/>
                </a:cubicBezTo>
                <a:cubicBezTo>
                  <a:pt x="42" y="64"/>
                  <a:pt x="37" y="67"/>
                  <a:pt x="39" y="61"/>
                </a:cubicBezTo>
                <a:cubicBezTo>
                  <a:pt x="38" y="59"/>
                  <a:pt x="37" y="57"/>
                  <a:pt x="37" y="55"/>
                </a:cubicBezTo>
                <a:cubicBezTo>
                  <a:pt x="32" y="53"/>
                  <a:pt x="34" y="63"/>
                  <a:pt x="31" y="65"/>
                </a:cubicBezTo>
                <a:cubicBezTo>
                  <a:pt x="31" y="66"/>
                  <a:pt x="31" y="66"/>
                  <a:pt x="31" y="66"/>
                </a:cubicBezTo>
                <a:cubicBezTo>
                  <a:pt x="31" y="65"/>
                  <a:pt x="31" y="65"/>
                  <a:pt x="31" y="65"/>
                </a:cubicBezTo>
                <a:cubicBezTo>
                  <a:pt x="29" y="62"/>
                  <a:pt x="34" y="53"/>
                  <a:pt x="29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2" name="Freeform 245"/>
          <p:cNvSpPr>
            <a:spLocks noEditPoints="1"/>
          </p:cNvSpPr>
          <p:nvPr/>
        </p:nvSpPr>
        <p:spPr bwMode="auto">
          <a:xfrm>
            <a:off x="6671057" y="2487683"/>
            <a:ext cx="156514" cy="128377"/>
          </a:xfrm>
          <a:custGeom>
            <a:avLst/>
            <a:gdLst>
              <a:gd name="T0" fmla="*/ 23 w 75"/>
              <a:gd name="T1" fmla="*/ 62 h 62"/>
              <a:gd name="T2" fmla="*/ 22 w 75"/>
              <a:gd name="T3" fmla="*/ 62 h 62"/>
              <a:gd name="T4" fmla="*/ 15 w 75"/>
              <a:gd name="T5" fmla="*/ 62 h 62"/>
              <a:gd name="T6" fmla="*/ 14 w 75"/>
              <a:gd name="T7" fmla="*/ 62 h 62"/>
              <a:gd name="T8" fmla="*/ 14 w 75"/>
              <a:gd name="T9" fmla="*/ 58 h 62"/>
              <a:gd name="T10" fmla="*/ 15 w 75"/>
              <a:gd name="T11" fmla="*/ 58 h 62"/>
              <a:gd name="T12" fmla="*/ 17 w 75"/>
              <a:gd name="T13" fmla="*/ 26 h 62"/>
              <a:gd name="T14" fmla="*/ 7 w 75"/>
              <a:gd name="T15" fmla="*/ 26 h 62"/>
              <a:gd name="T16" fmla="*/ 7 w 75"/>
              <a:gd name="T17" fmla="*/ 21 h 62"/>
              <a:gd name="T18" fmla="*/ 18 w 75"/>
              <a:gd name="T19" fmla="*/ 21 h 62"/>
              <a:gd name="T20" fmla="*/ 19 w 75"/>
              <a:gd name="T21" fmla="*/ 8 h 62"/>
              <a:gd name="T22" fmla="*/ 4 w 75"/>
              <a:gd name="T23" fmla="*/ 7 h 62"/>
              <a:gd name="T24" fmla="*/ 4 w 75"/>
              <a:gd name="T25" fmla="*/ 4 h 62"/>
              <a:gd name="T26" fmla="*/ 0 w 75"/>
              <a:gd name="T27" fmla="*/ 4 h 62"/>
              <a:gd name="T28" fmla="*/ 0 w 75"/>
              <a:gd name="T29" fmla="*/ 4 h 62"/>
              <a:gd name="T30" fmla="*/ 0 w 75"/>
              <a:gd name="T31" fmla="*/ 0 h 62"/>
              <a:gd name="T32" fmla="*/ 37 w 75"/>
              <a:gd name="T33" fmla="*/ 3 h 62"/>
              <a:gd name="T34" fmla="*/ 75 w 75"/>
              <a:gd name="T35" fmla="*/ 0 h 62"/>
              <a:gd name="T36" fmla="*/ 75 w 75"/>
              <a:gd name="T37" fmla="*/ 4 h 62"/>
              <a:gd name="T38" fmla="*/ 75 w 75"/>
              <a:gd name="T39" fmla="*/ 4 h 62"/>
              <a:gd name="T40" fmla="*/ 75 w 75"/>
              <a:gd name="T41" fmla="*/ 4 h 62"/>
              <a:gd name="T42" fmla="*/ 72 w 75"/>
              <a:gd name="T43" fmla="*/ 4 h 62"/>
              <a:gd name="T44" fmla="*/ 72 w 75"/>
              <a:gd name="T45" fmla="*/ 6 h 62"/>
              <a:gd name="T46" fmla="*/ 57 w 75"/>
              <a:gd name="T47" fmla="*/ 8 h 62"/>
              <a:gd name="T48" fmla="*/ 57 w 75"/>
              <a:gd name="T49" fmla="*/ 21 h 62"/>
              <a:gd name="T50" fmla="*/ 67 w 75"/>
              <a:gd name="T51" fmla="*/ 21 h 62"/>
              <a:gd name="T52" fmla="*/ 67 w 75"/>
              <a:gd name="T53" fmla="*/ 26 h 62"/>
              <a:gd name="T54" fmla="*/ 58 w 75"/>
              <a:gd name="T55" fmla="*/ 26 h 62"/>
              <a:gd name="T56" fmla="*/ 60 w 75"/>
              <a:gd name="T57" fmla="*/ 58 h 62"/>
              <a:gd name="T58" fmla="*/ 61 w 75"/>
              <a:gd name="T59" fmla="*/ 58 h 62"/>
              <a:gd name="T60" fmla="*/ 61 w 75"/>
              <a:gd name="T61" fmla="*/ 62 h 62"/>
              <a:gd name="T62" fmla="*/ 60 w 75"/>
              <a:gd name="T63" fmla="*/ 62 h 62"/>
              <a:gd name="T64" fmla="*/ 53 w 75"/>
              <a:gd name="T65" fmla="*/ 62 h 62"/>
              <a:gd name="T66" fmla="*/ 52 w 75"/>
              <a:gd name="T67" fmla="*/ 62 h 62"/>
              <a:gd name="T68" fmla="*/ 52 w 75"/>
              <a:gd name="T69" fmla="*/ 58 h 62"/>
              <a:gd name="T70" fmla="*/ 53 w 75"/>
              <a:gd name="T71" fmla="*/ 58 h 62"/>
              <a:gd name="T72" fmla="*/ 53 w 75"/>
              <a:gd name="T73" fmla="*/ 26 h 62"/>
              <a:gd name="T74" fmla="*/ 22 w 75"/>
              <a:gd name="T75" fmla="*/ 26 h 62"/>
              <a:gd name="T76" fmla="*/ 22 w 75"/>
              <a:gd name="T77" fmla="*/ 58 h 62"/>
              <a:gd name="T78" fmla="*/ 23 w 75"/>
              <a:gd name="T79" fmla="*/ 58 h 62"/>
              <a:gd name="T80" fmla="*/ 23 w 75"/>
              <a:gd name="T81" fmla="*/ 62 h 62"/>
              <a:gd name="T82" fmla="*/ 33 w 75"/>
              <a:gd name="T83" fmla="*/ 9 h 62"/>
              <a:gd name="T84" fmla="*/ 33 w 75"/>
              <a:gd name="T85" fmla="*/ 9 h 62"/>
              <a:gd name="T86" fmla="*/ 23 w 75"/>
              <a:gd name="T87" fmla="*/ 8 h 62"/>
              <a:gd name="T88" fmla="*/ 22 w 75"/>
              <a:gd name="T89" fmla="*/ 21 h 62"/>
              <a:gd name="T90" fmla="*/ 33 w 75"/>
              <a:gd name="T91" fmla="*/ 21 h 62"/>
              <a:gd name="T92" fmla="*/ 33 w 75"/>
              <a:gd name="T93" fmla="*/ 9 h 62"/>
              <a:gd name="T94" fmla="*/ 35 w 75"/>
              <a:gd name="T95" fmla="*/ 9 h 62"/>
              <a:gd name="T96" fmla="*/ 35 w 75"/>
              <a:gd name="T97" fmla="*/ 21 h 62"/>
              <a:gd name="T98" fmla="*/ 40 w 75"/>
              <a:gd name="T99" fmla="*/ 21 h 62"/>
              <a:gd name="T100" fmla="*/ 40 w 75"/>
              <a:gd name="T101" fmla="*/ 9 h 62"/>
              <a:gd name="T102" fmla="*/ 37 w 75"/>
              <a:gd name="T103" fmla="*/ 9 h 62"/>
              <a:gd name="T104" fmla="*/ 35 w 75"/>
              <a:gd name="T105" fmla="*/ 9 h 62"/>
              <a:gd name="T106" fmla="*/ 42 w 75"/>
              <a:gd name="T107" fmla="*/ 9 h 62"/>
              <a:gd name="T108" fmla="*/ 43 w 75"/>
              <a:gd name="T109" fmla="*/ 9 h 62"/>
              <a:gd name="T110" fmla="*/ 43 w 75"/>
              <a:gd name="T111" fmla="*/ 21 h 62"/>
              <a:gd name="T112" fmla="*/ 53 w 75"/>
              <a:gd name="T113" fmla="*/ 21 h 62"/>
              <a:gd name="T114" fmla="*/ 53 w 75"/>
              <a:gd name="T115" fmla="*/ 8 h 62"/>
              <a:gd name="T116" fmla="*/ 42 w 75"/>
              <a:gd name="T117" fmla="*/ 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5" h="62">
                <a:moveTo>
                  <a:pt x="23" y="62"/>
                </a:moveTo>
                <a:cubicBezTo>
                  <a:pt x="22" y="62"/>
                  <a:pt x="22" y="62"/>
                  <a:pt x="22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58"/>
                  <a:pt x="14" y="58"/>
                  <a:pt x="14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7" y="26"/>
                  <a:pt x="17" y="26"/>
                  <a:pt x="1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1"/>
                  <a:pt x="7" y="21"/>
                  <a:pt x="7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8"/>
                  <a:pt x="19" y="8"/>
                  <a:pt x="19" y="8"/>
                </a:cubicBezTo>
                <a:cubicBezTo>
                  <a:pt x="14" y="8"/>
                  <a:pt x="9" y="7"/>
                  <a:pt x="4" y="7"/>
                </a:cubicBezTo>
                <a:cubicBezTo>
                  <a:pt x="4" y="4"/>
                  <a:pt x="4" y="4"/>
                  <a:pt x="4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12" y="2"/>
                  <a:pt x="25" y="3"/>
                  <a:pt x="37" y="3"/>
                </a:cubicBezTo>
                <a:cubicBezTo>
                  <a:pt x="50" y="3"/>
                  <a:pt x="63" y="2"/>
                  <a:pt x="75" y="0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2" y="4"/>
                  <a:pt x="72" y="4"/>
                  <a:pt x="72" y="4"/>
                </a:cubicBezTo>
                <a:cubicBezTo>
                  <a:pt x="72" y="6"/>
                  <a:pt x="72" y="6"/>
                  <a:pt x="72" y="6"/>
                </a:cubicBezTo>
                <a:cubicBezTo>
                  <a:pt x="67" y="7"/>
                  <a:pt x="62" y="8"/>
                  <a:pt x="57" y="8"/>
                </a:cubicBezTo>
                <a:cubicBezTo>
                  <a:pt x="57" y="21"/>
                  <a:pt x="57" y="21"/>
                  <a:pt x="57" y="21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26"/>
                  <a:pt x="67" y="26"/>
                  <a:pt x="67" y="26"/>
                </a:cubicBezTo>
                <a:cubicBezTo>
                  <a:pt x="58" y="26"/>
                  <a:pt x="58" y="26"/>
                  <a:pt x="58" y="26"/>
                </a:cubicBezTo>
                <a:cubicBezTo>
                  <a:pt x="60" y="58"/>
                  <a:pt x="60" y="58"/>
                  <a:pt x="60" y="58"/>
                </a:cubicBezTo>
                <a:cubicBezTo>
                  <a:pt x="61" y="58"/>
                  <a:pt x="61" y="58"/>
                  <a:pt x="61" y="58"/>
                </a:cubicBezTo>
                <a:cubicBezTo>
                  <a:pt x="61" y="62"/>
                  <a:pt x="61" y="62"/>
                  <a:pt x="61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58"/>
                  <a:pt x="52" y="58"/>
                  <a:pt x="52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26"/>
                  <a:pt x="53" y="26"/>
                  <a:pt x="53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58"/>
                  <a:pt x="22" y="58"/>
                  <a:pt x="22" y="58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2"/>
                  <a:pt x="23" y="62"/>
                  <a:pt x="23" y="62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29" y="8"/>
                  <a:pt x="26" y="8"/>
                  <a:pt x="23" y="8"/>
                </a:cubicBezTo>
                <a:cubicBezTo>
                  <a:pt x="22" y="21"/>
                  <a:pt x="22" y="21"/>
                  <a:pt x="22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3" y="9"/>
                  <a:pt x="33" y="9"/>
                  <a:pt x="33" y="9"/>
                </a:cubicBezTo>
                <a:close/>
                <a:moveTo>
                  <a:pt x="35" y="9"/>
                </a:moveTo>
                <a:cubicBezTo>
                  <a:pt x="35" y="21"/>
                  <a:pt x="35" y="21"/>
                  <a:pt x="35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40" y="9"/>
                  <a:pt x="40" y="9"/>
                  <a:pt x="40" y="9"/>
                </a:cubicBezTo>
                <a:cubicBezTo>
                  <a:pt x="39" y="9"/>
                  <a:pt x="38" y="9"/>
                  <a:pt x="37" y="9"/>
                </a:cubicBezTo>
                <a:cubicBezTo>
                  <a:pt x="37" y="9"/>
                  <a:pt x="36" y="9"/>
                  <a:pt x="35" y="9"/>
                </a:cubicBezTo>
                <a:close/>
                <a:moveTo>
                  <a:pt x="42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21"/>
                  <a:pt x="43" y="21"/>
                  <a:pt x="4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8"/>
                  <a:pt x="53" y="8"/>
                  <a:pt x="53" y="8"/>
                </a:cubicBezTo>
                <a:cubicBezTo>
                  <a:pt x="49" y="8"/>
                  <a:pt x="46" y="8"/>
                  <a:pt x="42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3" name="Freeform 246"/>
          <p:cNvSpPr>
            <a:spLocks noEditPoints="1"/>
          </p:cNvSpPr>
          <p:nvPr/>
        </p:nvSpPr>
        <p:spPr bwMode="auto">
          <a:xfrm>
            <a:off x="6375614" y="4521487"/>
            <a:ext cx="145963" cy="139808"/>
          </a:xfrm>
          <a:custGeom>
            <a:avLst/>
            <a:gdLst>
              <a:gd name="T0" fmla="*/ 35 w 70"/>
              <a:gd name="T1" fmla="*/ 0 h 67"/>
              <a:gd name="T2" fmla="*/ 49 w 70"/>
              <a:gd name="T3" fmla="*/ 14 h 67"/>
              <a:gd name="T4" fmla="*/ 49 w 70"/>
              <a:gd name="T5" fmla="*/ 16 h 67"/>
              <a:gd name="T6" fmla="*/ 50 w 70"/>
              <a:gd name="T7" fmla="*/ 15 h 67"/>
              <a:gd name="T8" fmla="*/ 67 w 70"/>
              <a:gd name="T9" fmla="*/ 24 h 67"/>
              <a:gd name="T10" fmla="*/ 59 w 70"/>
              <a:gd name="T11" fmla="*/ 42 h 67"/>
              <a:gd name="T12" fmla="*/ 57 w 70"/>
              <a:gd name="T13" fmla="*/ 42 h 67"/>
              <a:gd name="T14" fmla="*/ 58 w 70"/>
              <a:gd name="T15" fmla="*/ 43 h 67"/>
              <a:gd name="T16" fmla="*/ 55 w 70"/>
              <a:gd name="T17" fmla="*/ 63 h 67"/>
              <a:gd name="T18" fmla="*/ 35 w 70"/>
              <a:gd name="T19" fmla="*/ 60 h 67"/>
              <a:gd name="T20" fmla="*/ 35 w 70"/>
              <a:gd name="T21" fmla="*/ 58 h 67"/>
              <a:gd name="T22" fmla="*/ 34 w 70"/>
              <a:gd name="T23" fmla="*/ 59 h 67"/>
              <a:gd name="T24" fmla="*/ 14 w 70"/>
              <a:gd name="T25" fmla="*/ 62 h 67"/>
              <a:gd name="T26" fmla="*/ 11 w 70"/>
              <a:gd name="T27" fmla="*/ 43 h 67"/>
              <a:gd name="T28" fmla="*/ 12 w 70"/>
              <a:gd name="T29" fmla="*/ 42 h 67"/>
              <a:gd name="T30" fmla="*/ 11 w 70"/>
              <a:gd name="T31" fmla="*/ 41 h 67"/>
              <a:gd name="T32" fmla="*/ 2 w 70"/>
              <a:gd name="T33" fmla="*/ 24 h 67"/>
              <a:gd name="T34" fmla="*/ 19 w 70"/>
              <a:gd name="T35" fmla="*/ 15 h 67"/>
              <a:gd name="T36" fmla="*/ 21 w 70"/>
              <a:gd name="T37" fmla="*/ 16 h 67"/>
              <a:gd name="T38" fmla="*/ 21 w 70"/>
              <a:gd name="T39" fmla="*/ 14 h 67"/>
              <a:gd name="T40" fmla="*/ 35 w 70"/>
              <a:gd name="T41" fmla="*/ 0 h 67"/>
              <a:gd name="T42" fmla="*/ 35 w 70"/>
              <a:gd name="T43" fmla="*/ 31 h 67"/>
              <a:gd name="T44" fmla="*/ 31 w 70"/>
              <a:gd name="T45" fmla="*/ 35 h 67"/>
              <a:gd name="T46" fmla="*/ 35 w 70"/>
              <a:gd name="T47" fmla="*/ 38 h 67"/>
              <a:gd name="T48" fmla="*/ 38 w 70"/>
              <a:gd name="T49" fmla="*/ 35 h 67"/>
              <a:gd name="T50" fmla="*/ 35 w 70"/>
              <a:gd name="T51" fmla="*/ 31 h 67"/>
              <a:gd name="T52" fmla="*/ 41 w 70"/>
              <a:gd name="T53" fmla="*/ 42 h 67"/>
              <a:gd name="T54" fmla="*/ 39 w 70"/>
              <a:gd name="T55" fmla="*/ 44 h 67"/>
              <a:gd name="T56" fmla="*/ 41 w 70"/>
              <a:gd name="T57" fmla="*/ 46 h 67"/>
              <a:gd name="T58" fmla="*/ 43 w 70"/>
              <a:gd name="T59" fmla="*/ 44 h 67"/>
              <a:gd name="T60" fmla="*/ 41 w 70"/>
              <a:gd name="T61" fmla="*/ 42 h 67"/>
              <a:gd name="T62" fmla="*/ 24 w 70"/>
              <a:gd name="T63" fmla="*/ 30 h 67"/>
              <a:gd name="T64" fmla="*/ 22 w 70"/>
              <a:gd name="T65" fmla="*/ 32 h 67"/>
              <a:gd name="T66" fmla="*/ 24 w 70"/>
              <a:gd name="T67" fmla="*/ 34 h 67"/>
              <a:gd name="T68" fmla="*/ 26 w 70"/>
              <a:gd name="T69" fmla="*/ 32 h 67"/>
              <a:gd name="T70" fmla="*/ 24 w 70"/>
              <a:gd name="T71" fmla="*/ 30 h 67"/>
              <a:gd name="T72" fmla="*/ 45 w 70"/>
              <a:gd name="T73" fmla="*/ 29 h 67"/>
              <a:gd name="T74" fmla="*/ 43 w 70"/>
              <a:gd name="T75" fmla="*/ 31 h 67"/>
              <a:gd name="T76" fmla="*/ 45 w 70"/>
              <a:gd name="T77" fmla="*/ 33 h 67"/>
              <a:gd name="T78" fmla="*/ 47 w 70"/>
              <a:gd name="T79" fmla="*/ 31 h 67"/>
              <a:gd name="T80" fmla="*/ 45 w 70"/>
              <a:gd name="T81" fmla="*/ 29 h 67"/>
              <a:gd name="T82" fmla="*/ 35 w 70"/>
              <a:gd name="T83" fmla="*/ 21 h 67"/>
              <a:gd name="T84" fmla="*/ 33 w 70"/>
              <a:gd name="T85" fmla="*/ 23 h 67"/>
              <a:gd name="T86" fmla="*/ 35 w 70"/>
              <a:gd name="T87" fmla="*/ 25 h 67"/>
              <a:gd name="T88" fmla="*/ 36 w 70"/>
              <a:gd name="T89" fmla="*/ 23 h 67"/>
              <a:gd name="T90" fmla="*/ 35 w 70"/>
              <a:gd name="T91" fmla="*/ 21 h 67"/>
              <a:gd name="T92" fmla="*/ 28 w 70"/>
              <a:gd name="T93" fmla="*/ 41 h 67"/>
              <a:gd name="T94" fmla="*/ 26 w 70"/>
              <a:gd name="T95" fmla="*/ 43 h 67"/>
              <a:gd name="T96" fmla="*/ 28 w 70"/>
              <a:gd name="T97" fmla="*/ 45 h 67"/>
              <a:gd name="T98" fmla="*/ 30 w 70"/>
              <a:gd name="T99" fmla="*/ 43 h 67"/>
              <a:gd name="T100" fmla="*/ 28 w 70"/>
              <a:gd name="T101" fmla="*/ 41 h 67"/>
              <a:gd name="T102" fmla="*/ 40 w 70"/>
              <a:gd name="T103" fmla="*/ 27 h 67"/>
              <a:gd name="T104" fmla="*/ 35 w 70"/>
              <a:gd name="T105" fmla="*/ 28 h 67"/>
              <a:gd name="T106" fmla="*/ 29 w 70"/>
              <a:gd name="T107" fmla="*/ 27 h 67"/>
              <a:gd name="T108" fmla="*/ 28 w 70"/>
              <a:gd name="T109" fmla="*/ 32 h 67"/>
              <a:gd name="T110" fmla="*/ 25 w 70"/>
              <a:gd name="T111" fmla="*/ 38 h 67"/>
              <a:gd name="T112" fmla="*/ 31 w 70"/>
              <a:gd name="T113" fmla="*/ 40 h 67"/>
              <a:gd name="T114" fmla="*/ 35 w 70"/>
              <a:gd name="T115" fmla="*/ 44 h 67"/>
              <a:gd name="T116" fmla="*/ 38 w 70"/>
              <a:gd name="T117" fmla="*/ 40 h 67"/>
              <a:gd name="T118" fmla="*/ 44 w 70"/>
              <a:gd name="T119" fmla="*/ 38 h 67"/>
              <a:gd name="T120" fmla="*/ 41 w 70"/>
              <a:gd name="T121" fmla="*/ 33 h 67"/>
              <a:gd name="T122" fmla="*/ 40 w 70"/>
              <a:gd name="T123" fmla="*/ 2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0" h="67">
                <a:moveTo>
                  <a:pt x="35" y="0"/>
                </a:moveTo>
                <a:cubicBezTo>
                  <a:pt x="43" y="0"/>
                  <a:pt x="49" y="6"/>
                  <a:pt x="49" y="14"/>
                </a:cubicBezTo>
                <a:cubicBezTo>
                  <a:pt x="49" y="15"/>
                  <a:pt x="49" y="15"/>
                  <a:pt x="49" y="16"/>
                </a:cubicBezTo>
                <a:cubicBezTo>
                  <a:pt x="49" y="15"/>
                  <a:pt x="49" y="15"/>
                  <a:pt x="50" y="15"/>
                </a:cubicBezTo>
                <a:cubicBezTo>
                  <a:pt x="57" y="13"/>
                  <a:pt x="65" y="17"/>
                  <a:pt x="67" y="24"/>
                </a:cubicBezTo>
                <a:cubicBezTo>
                  <a:pt x="70" y="31"/>
                  <a:pt x="66" y="39"/>
                  <a:pt x="59" y="42"/>
                </a:cubicBezTo>
                <a:cubicBezTo>
                  <a:pt x="58" y="42"/>
                  <a:pt x="58" y="42"/>
                  <a:pt x="57" y="42"/>
                </a:cubicBezTo>
                <a:cubicBezTo>
                  <a:pt x="57" y="42"/>
                  <a:pt x="58" y="43"/>
                  <a:pt x="58" y="43"/>
                </a:cubicBezTo>
                <a:cubicBezTo>
                  <a:pt x="62" y="49"/>
                  <a:pt x="61" y="58"/>
                  <a:pt x="55" y="63"/>
                </a:cubicBezTo>
                <a:cubicBezTo>
                  <a:pt x="49" y="67"/>
                  <a:pt x="40" y="66"/>
                  <a:pt x="35" y="60"/>
                </a:cubicBezTo>
                <a:cubicBezTo>
                  <a:pt x="35" y="59"/>
                  <a:pt x="35" y="59"/>
                  <a:pt x="35" y="58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66"/>
                  <a:pt x="21" y="67"/>
                  <a:pt x="14" y="62"/>
                </a:cubicBezTo>
                <a:cubicBezTo>
                  <a:pt x="8" y="58"/>
                  <a:pt x="7" y="49"/>
                  <a:pt x="11" y="43"/>
                </a:cubicBezTo>
                <a:cubicBezTo>
                  <a:pt x="12" y="43"/>
                  <a:pt x="12" y="42"/>
                  <a:pt x="12" y="42"/>
                </a:cubicBezTo>
                <a:cubicBezTo>
                  <a:pt x="12" y="42"/>
                  <a:pt x="11" y="41"/>
                  <a:pt x="11" y="41"/>
                </a:cubicBezTo>
                <a:cubicBezTo>
                  <a:pt x="4" y="39"/>
                  <a:pt x="0" y="31"/>
                  <a:pt x="2" y="24"/>
                </a:cubicBezTo>
                <a:cubicBezTo>
                  <a:pt x="4" y="17"/>
                  <a:pt x="12" y="13"/>
                  <a:pt x="19" y="15"/>
                </a:cubicBezTo>
                <a:cubicBezTo>
                  <a:pt x="20" y="15"/>
                  <a:pt x="21" y="15"/>
                  <a:pt x="21" y="16"/>
                </a:cubicBezTo>
                <a:cubicBezTo>
                  <a:pt x="21" y="15"/>
                  <a:pt x="21" y="15"/>
                  <a:pt x="21" y="14"/>
                </a:cubicBezTo>
                <a:cubicBezTo>
                  <a:pt x="21" y="6"/>
                  <a:pt x="27" y="0"/>
                  <a:pt x="35" y="0"/>
                </a:cubicBezTo>
                <a:close/>
                <a:moveTo>
                  <a:pt x="35" y="31"/>
                </a:moveTo>
                <a:cubicBezTo>
                  <a:pt x="32" y="31"/>
                  <a:pt x="31" y="32"/>
                  <a:pt x="31" y="35"/>
                </a:cubicBezTo>
                <a:cubicBezTo>
                  <a:pt x="31" y="37"/>
                  <a:pt x="32" y="38"/>
                  <a:pt x="35" y="38"/>
                </a:cubicBezTo>
                <a:cubicBezTo>
                  <a:pt x="37" y="38"/>
                  <a:pt x="38" y="37"/>
                  <a:pt x="38" y="35"/>
                </a:cubicBezTo>
                <a:cubicBezTo>
                  <a:pt x="38" y="32"/>
                  <a:pt x="37" y="31"/>
                  <a:pt x="35" y="31"/>
                </a:cubicBezTo>
                <a:close/>
                <a:moveTo>
                  <a:pt x="41" y="42"/>
                </a:moveTo>
                <a:cubicBezTo>
                  <a:pt x="40" y="42"/>
                  <a:pt x="39" y="43"/>
                  <a:pt x="39" y="44"/>
                </a:cubicBezTo>
                <a:cubicBezTo>
                  <a:pt x="39" y="45"/>
                  <a:pt x="40" y="46"/>
                  <a:pt x="41" y="46"/>
                </a:cubicBezTo>
                <a:cubicBezTo>
                  <a:pt x="42" y="46"/>
                  <a:pt x="43" y="45"/>
                  <a:pt x="43" y="44"/>
                </a:cubicBezTo>
                <a:cubicBezTo>
                  <a:pt x="43" y="43"/>
                  <a:pt x="42" y="42"/>
                  <a:pt x="41" y="42"/>
                </a:cubicBezTo>
                <a:close/>
                <a:moveTo>
                  <a:pt x="24" y="30"/>
                </a:moveTo>
                <a:cubicBezTo>
                  <a:pt x="23" y="30"/>
                  <a:pt x="22" y="31"/>
                  <a:pt x="22" y="32"/>
                </a:cubicBezTo>
                <a:cubicBezTo>
                  <a:pt x="22" y="33"/>
                  <a:pt x="23" y="34"/>
                  <a:pt x="24" y="34"/>
                </a:cubicBezTo>
                <a:cubicBezTo>
                  <a:pt x="25" y="34"/>
                  <a:pt x="26" y="33"/>
                  <a:pt x="26" y="32"/>
                </a:cubicBezTo>
                <a:cubicBezTo>
                  <a:pt x="26" y="31"/>
                  <a:pt x="25" y="30"/>
                  <a:pt x="24" y="30"/>
                </a:cubicBezTo>
                <a:close/>
                <a:moveTo>
                  <a:pt x="45" y="29"/>
                </a:moveTo>
                <a:cubicBezTo>
                  <a:pt x="44" y="29"/>
                  <a:pt x="43" y="30"/>
                  <a:pt x="43" y="31"/>
                </a:cubicBezTo>
                <a:cubicBezTo>
                  <a:pt x="43" y="32"/>
                  <a:pt x="44" y="33"/>
                  <a:pt x="45" y="33"/>
                </a:cubicBezTo>
                <a:cubicBezTo>
                  <a:pt x="46" y="33"/>
                  <a:pt x="47" y="32"/>
                  <a:pt x="47" y="31"/>
                </a:cubicBezTo>
                <a:cubicBezTo>
                  <a:pt x="47" y="30"/>
                  <a:pt x="46" y="29"/>
                  <a:pt x="45" y="29"/>
                </a:cubicBezTo>
                <a:close/>
                <a:moveTo>
                  <a:pt x="35" y="21"/>
                </a:moveTo>
                <a:cubicBezTo>
                  <a:pt x="33" y="21"/>
                  <a:pt x="33" y="22"/>
                  <a:pt x="33" y="23"/>
                </a:cubicBezTo>
                <a:cubicBezTo>
                  <a:pt x="33" y="24"/>
                  <a:pt x="33" y="25"/>
                  <a:pt x="35" y="25"/>
                </a:cubicBezTo>
                <a:cubicBezTo>
                  <a:pt x="36" y="25"/>
                  <a:pt x="36" y="24"/>
                  <a:pt x="36" y="23"/>
                </a:cubicBezTo>
                <a:cubicBezTo>
                  <a:pt x="36" y="22"/>
                  <a:pt x="36" y="21"/>
                  <a:pt x="35" y="21"/>
                </a:cubicBezTo>
                <a:close/>
                <a:moveTo>
                  <a:pt x="28" y="41"/>
                </a:moveTo>
                <a:cubicBezTo>
                  <a:pt x="27" y="41"/>
                  <a:pt x="26" y="42"/>
                  <a:pt x="26" y="43"/>
                </a:cubicBezTo>
                <a:cubicBezTo>
                  <a:pt x="26" y="44"/>
                  <a:pt x="27" y="45"/>
                  <a:pt x="28" y="45"/>
                </a:cubicBezTo>
                <a:cubicBezTo>
                  <a:pt x="29" y="45"/>
                  <a:pt x="30" y="44"/>
                  <a:pt x="30" y="43"/>
                </a:cubicBezTo>
                <a:cubicBezTo>
                  <a:pt x="30" y="42"/>
                  <a:pt x="29" y="41"/>
                  <a:pt x="28" y="41"/>
                </a:cubicBezTo>
                <a:close/>
                <a:moveTo>
                  <a:pt x="40" y="27"/>
                </a:moveTo>
                <a:cubicBezTo>
                  <a:pt x="39" y="28"/>
                  <a:pt x="37" y="28"/>
                  <a:pt x="35" y="28"/>
                </a:cubicBezTo>
                <a:cubicBezTo>
                  <a:pt x="33" y="28"/>
                  <a:pt x="31" y="28"/>
                  <a:pt x="29" y="27"/>
                </a:cubicBezTo>
                <a:cubicBezTo>
                  <a:pt x="29" y="29"/>
                  <a:pt x="29" y="30"/>
                  <a:pt x="28" y="32"/>
                </a:cubicBezTo>
                <a:cubicBezTo>
                  <a:pt x="28" y="34"/>
                  <a:pt x="27" y="36"/>
                  <a:pt x="25" y="38"/>
                </a:cubicBezTo>
                <a:cubicBezTo>
                  <a:pt x="27" y="38"/>
                  <a:pt x="29" y="39"/>
                  <a:pt x="31" y="40"/>
                </a:cubicBezTo>
                <a:cubicBezTo>
                  <a:pt x="32" y="41"/>
                  <a:pt x="34" y="43"/>
                  <a:pt x="35" y="44"/>
                </a:cubicBezTo>
                <a:cubicBezTo>
                  <a:pt x="36" y="43"/>
                  <a:pt x="37" y="41"/>
                  <a:pt x="38" y="40"/>
                </a:cubicBezTo>
                <a:cubicBezTo>
                  <a:pt x="40" y="39"/>
                  <a:pt x="42" y="38"/>
                  <a:pt x="44" y="38"/>
                </a:cubicBezTo>
                <a:cubicBezTo>
                  <a:pt x="43" y="36"/>
                  <a:pt x="42" y="35"/>
                  <a:pt x="41" y="33"/>
                </a:cubicBezTo>
                <a:cubicBezTo>
                  <a:pt x="40" y="31"/>
                  <a:pt x="40" y="29"/>
                  <a:pt x="40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4" name="Freeform 247"/>
          <p:cNvSpPr>
            <a:spLocks noEditPoints="1"/>
          </p:cNvSpPr>
          <p:nvPr/>
        </p:nvSpPr>
        <p:spPr bwMode="auto">
          <a:xfrm>
            <a:off x="7337561" y="2951070"/>
            <a:ext cx="143325" cy="144204"/>
          </a:xfrm>
          <a:custGeom>
            <a:avLst/>
            <a:gdLst>
              <a:gd name="T0" fmla="*/ 34 w 69"/>
              <a:gd name="T1" fmla="*/ 4 h 69"/>
              <a:gd name="T2" fmla="*/ 29 w 69"/>
              <a:gd name="T3" fmla="*/ 8 h 69"/>
              <a:gd name="T4" fmla="*/ 23 w 69"/>
              <a:gd name="T5" fmla="*/ 7 h 69"/>
              <a:gd name="T6" fmla="*/ 7 w 69"/>
              <a:gd name="T7" fmla="*/ 12 h 69"/>
              <a:gd name="T8" fmla="*/ 15 w 69"/>
              <a:gd name="T9" fmla="*/ 15 h 69"/>
              <a:gd name="T10" fmla="*/ 12 w 69"/>
              <a:gd name="T11" fmla="*/ 19 h 69"/>
              <a:gd name="T12" fmla="*/ 7 w 69"/>
              <a:gd name="T13" fmla="*/ 12 h 69"/>
              <a:gd name="T14" fmla="*/ 4 w 69"/>
              <a:gd name="T15" fmla="*/ 26 h 69"/>
              <a:gd name="T16" fmla="*/ 7 w 69"/>
              <a:gd name="T17" fmla="*/ 31 h 69"/>
              <a:gd name="T18" fmla="*/ 8 w 69"/>
              <a:gd name="T19" fmla="*/ 34 h 69"/>
              <a:gd name="T20" fmla="*/ 0 w 69"/>
              <a:gd name="T21" fmla="*/ 31 h 69"/>
              <a:gd name="T22" fmla="*/ 5 w 69"/>
              <a:gd name="T23" fmla="*/ 44 h 69"/>
              <a:gd name="T24" fmla="*/ 10 w 69"/>
              <a:gd name="T25" fmla="*/ 49 h 69"/>
              <a:gd name="T26" fmla="*/ 11 w 69"/>
              <a:gd name="T27" fmla="*/ 55 h 69"/>
              <a:gd name="T28" fmla="*/ 19 w 69"/>
              <a:gd name="T29" fmla="*/ 66 h 69"/>
              <a:gd name="T30" fmla="*/ 21 w 69"/>
              <a:gd name="T31" fmla="*/ 59 h 69"/>
              <a:gd name="T32" fmla="*/ 24 w 69"/>
              <a:gd name="T33" fmla="*/ 60 h 69"/>
              <a:gd name="T34" fmla="*/ 19 w 69"/>
              <a:gd name="T35" fmla="*/ 66 h 69"/>
              <a:gd name="T36" fmla="*/ 34 w 69"/>
              <a:gd name="T37" fmla="*/ 65 h 69"/>
              <a:gd name="T38" fmla="*/ 40 w 69"/>
              <a:gd name="T39" fmla="*/ 61 h 69"/>
              <a:gd name="T40" fmla="*/ 45 w 69"/>
              <a:gd name="T41" fmla="*/ 62 h 69"/>
              <a:gd name="T42" fmla="*/ 61 w 69"/>
              <a:gd name="T43" fmla="*/ 57 h 69"/>
              <a:gd name="T44" fmla="*/ 53 w 69"/>
              <a:gd name="T45" fmla="*/ 54 h 69"/>
              <a:gd name="T46" fmla="*/ 56 w 69"/>
              <a:gd name="T47" fmla="*/ 50 h 69"/>
              <a:gd name="T48" fmla="*/ 61 w 69"/>
              <a:gd name="T49" fmla="*/ 57 h 69"/>
              <a:gd name="T50" fmla="*/ 64 w 69"/>
              <a:gd name="T51" fmla="*/ 43 h 69"/>
              <a:gd name="T52" fmla="*/ 61 w 69"/>
              <a:gd name="T53" fmla="*/ 36 h 69"/>
              <a:gd name="T54" fmla="*/ 64 w 69"/>
              <a:gd name="T55" fmla="*/ 31 h 69"/>
              <a:gd name="T56" fmla="*/ 64 w 69"/>
              <a:gd name="T57" fmla="*/ 18 h 69"/>
              <a:gd name="T58" fmla="*/ 58 w 69"/>
              <a:gd name="T59" fmla="*/ 22 h 69"/>
              <a:gd name="T60" fmla="*/ 56 w 69"/>
              <a:gd name="T61" fmla="*/ 20 h 69"/>
              <a:gd name="T62" fmla="*/ 64 w 69"/>
              <a:gd name="T63" fmla="*/ 18 h 69"/>
              <a:gd name="T64" fmla="*/ 53 w 69"/>
              <a:gd name="T65" fmla="*/ 10 h 69"/>
              <a:gd name="T66" fmla="*/ 46 w 69"/>
              <a:gd name="T67" fmla="*/ 10 h 69"/>
              <a:gd name="T68" fmla="*/ 42 w 69"/>
              <a:gd name="T69" fmla="*/ 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9" h="69">
                <a:moveTo>
                  <a:pt x="28" y="1"/>
                </a:moveTo>
                <a:cubicBezTo>
                  <a:pt x="30" y="0"/>
                  <a:pt x="33" y="2"/>
                  <a:pt x="34" y="4"/>
                </a:cubicBezTo>
                <a:cubicBezTo>
                  <a:pt x="33" y="5"/>
                  <a:pt x="32" y="6"/>
                  <a:pt x="31" y="8"/>
                </a:cubicBezTo>
                <a:cubicBezTo>
                  <a:pt x="30" y="8"/>
                  <a:pt x="30" y="8"/>
                  <a:pt x="29" y="8"/>
                </a:cubicBezTo>
                <a:cubicBezTo>
                  <a:pt x="28" y="8"/>
                  <a:pt x="27" y="8"/>
                  <a:pt x="27" y="9"/>
                </a:cubicBezTo>
                <a:cubicBezTo>
                  <a:pt x="26" y="8"/>
                  <a:pt x="24" y="7"/>
                  <a:pt x="23" y="7"/>
                </a:cubicBezTo>
                <a:cubicBezTo>
                  <a:pt x="23" y="4"/>
                  <a:pt x="25" y="1"/>
                  <a:pt x="28" y="1"/>
                </a:cubicBezTo>
                <a:close/>
                <a:moveTo>
                  <a:pt x="7" y="12"/>
                </a:moveTo>
                <a:cubicBezTo>
                  <a:pt x="9" y="9"/>
                  <a:pt x="13" y="9"/>
                  <a:pt x="16" y="11"/>
                </a:cubicBezTo>
                <a:cubicBezTo>
                  <a:pt x="15" y="12"/>
                  <a:pt x="15" y="13"/>
                  <a:pt x="15" y="15"/>
                </a:cubicBezTo>
                <a:cubicBezTo>
                  <a:pt x="14" y="15"/>
                  <a:pt x="13" y="16"/>
                  <a:pt x="12" y="17"/>
                </a:cubicBezTo>
                <a:cubicBezTo>
                  <a:pt x="12" y="17"/>
                  <a:pt x="12" y="18"/>
                  <a:pt x="12" y="19"/>
                </a:cubicBezTo>
                <a:cubicBezTo>
                  <a:pt x="10" y="19"/>
                  <a:pt x="9" y="19"/>
                  <a:pt x="7" y="19"/>
                </a:cubicBezTo>
                <a:cubicBezTo>
                  <a:pt x="6" y="17"/>
                  <a:pt x="5" y="14"/>
                  <a:pt x="7" y="12"/>
                </a:cubicBezTo>
                <a:close/>
                <a:moveTo>
                  <a:pt x="0" y="31"/>
                </a:moveTo>
                <a:cubicBezTo>
                  <a:pt x="1" y="29"/>
                  <a:pt x="2" y="27"/>
                  <a:pt x="4" y="26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8"/>
                  <a:pt x="6" y="30"/>
                  <a:pt x="7" y="31"/>
                </a:cubicBezTo>
                <a:cubicBezTo>
                  <a:pt x="7" y="32"/>
                  <a:pt x="7" y="32"/>
                  <a:pt x="7" y="32"/>
                </a:cubicBezTo>
                <a:cubicBezTo>
                  <a:pt x="7" y="33"/>
                  <a:pt x="7" y="33"/>
                  <a:pt x="8" y="34"/>
                </a:cubicBezTo>
                <a:cubicBezTo>
                  <a:pt x="6" y="35"/>
                  <a:pt x="5" y="36"/>
                  <a:pt x="5" y="37"/>
                </a:cubicBezTo>
                <a:cubicBezTo>
                  <a:pt x="2" y="36"/>
                  <a:pt x="0" y="34"/>
                  <a:pt x="0" y="31"/>
                </a:cubicBezTo>
                <a:close/>
                <a:moveTo>
                  <a:pt x="4" y="53"/>
                </a:moveTo>
                <a:cubicBezTo>
                  <a:pt x="2" y="50"/>
                  <a:pt x="3" y="46"/>
                  <a:pt x="5" y="44"/>
                </a:cubicBezTo>
                <a:cubicBezTo>
                  <a:pt x="6" y="45"/>
                  <a:pt x="8" y="46"/>
                  <a:pt x="9" y="46"/>
                </a:cubicBezTo>
                <a:cubicBezTo>
                  <a:pt x="9" y="47"/>
                  <a:pt x="10" y="48"/>
                  <a:pt x="10" y="49"/>
                </a:cubicBezTo>
                <a:cubicBezTo>
                  <a:pt x="11" y="50"/>
                  <a:pt x="11" y="50"/>
                  <a:pt x="12" y="50"/>
                </a:cubicBezTo>
                <a:cubicBezTo>
                  <a:pt x="11" y="52"/>
                  <a:pt x="11" y="53"/>
                  <a:pt x="11" y="55"/>
                </a:cubicBezTo>
                <a:cubicBezTo>
                  <a:pt x="8" y="55"/>
                  <a:pt x="6" y="55"/>
                  <a:pt x="4" y="53"/>
                </a:cubicBezTo>
                <a:close/>
                <a:moveTo>
                  <a:pt x="19" y="66"/>
                </a:moveTo>
                <a:cubicBezTo>
                  <a:pt x="16" y="65"/>
                  <a:pt x="15" y="62"/>
                  <a:pt x="15" y="60"/>
                </a:cubicBezTo>
                <a:cubicBezTo>
                  <a:pt x="17" y="61"/>
                  <a:pt x="19" y="60"/>
                  <a:pt x="21" y="59"/>
                </a:cubicBezTo>
                <a:cubicBezTo>
                  <a:pt x="22" y="59"/>
                  <a:pt x="22" y="59"/>
                  <a:pt x="22" y="59"/>
                </a:cubicBezTo>
                <a:cubicBezTo>
                  <a:pt x="22" y="59"/>
                  <a:pt x="23" y="60"/>
                  <a:pt x="24" y="60"/>
                </a:cubicBezTo>
                <a:cubicBezTo>
                  <a:pt x="24" y="61"/>
                  <a:pt x="25" y="63"/>
                  <a:pt x="26" y="64"/>
                </a:cubicBezTo>
                <a:cubicBezTo>
                  <a:pt x="24" y="66"/>
                  <a:pt x="21" y="67"/>
                  <a:pt x="19" y="66"/>
                </a:cubicBezTo>
                <a:close/>
                <a:moveTo>
                  <a:pt x="41" y="68"/>
                </a:moveTo>
                <a:cubicBezTo>
                  <a:pt x="38" y="69"/>
                  <a:pt x="35" y="68"/>
                  <a:pt x="34" y="65"/>
                </a:cubicBezTo>
                <a:cubicBezTo>
                  <a:pt x="35" y="64"/>
                  <a:pt x="36" y="63"/>
                  <a:pt x="37" y="61"/>
                </a:cubicBezTo>
                <a:cubicBezTo>
                  <a:pt x="38" y="62"/>
                  <a:pt x="39" y="62"/>
                  <a:pt x="40" y="61"/>
                </a:cubicBezTo>
                <a:cubicBezTo>
                  <a:pt x="40" y="61"/>
                  <a:pt x="41" y="61"/>
                  <a:pt x="41" y="61"/>
                </a:cubicBezTo>
                <a:cubicBezTo>
                  <a:pt x="42" y="62"/>
                  <a:pt x="44" y="62"/>
                  <a:pt x="45" y="62"/>
                </a:cubicBezTo>
                <a:cubicBezTo>
                  <a:pt x="45" y="65"/>
                  <a:pt x="44" y="68"/>
                  <a:pt x="41" y="68"/>
                </a:cubicBezTo>
                <a:close/>
                <a:moveTo>
                  <a:pt x="61" y="57"/>
                </a:moveTo>
                <a:cubicBezTo>
                  <a:pt x="59" y="59"/>
                  <a:pt x="56" y="60"/>
                  <a:pt x="52" y="59"/>
                </a:cubicBezTo>
                <a:cubicBezTo>
                  <a:pt x="53" y="57"/>
                  <a:pt x="53" y="56"/>
                  <a:pt x="53" y="54"/>
                </a:cubicBezTo>
                <a:cubicBezTo>
                  <a:pt x="54" y="54"/>
                  <a:pt x="55" y="53"/>
                  <a:pt x="56" y="52"/>
                </a:cubicBezTo>
                <a:cubicBezTo>
                  <a:pt x="56" y="51"/>
                  <a:pt x="56" y="51"/>
                  <a:pt x="56" y="50"/>
                </a:cubicBezTo>
                <a:cubicBezTo>
                  <a:pt x="58" y="51"/>
                  <a:pt x="59" y="50"/>
                  <a:pt x="60" y="49"/>
                </a:cubicBezTo>
                <a:cubicBezTo>
                  <a:pt x="62" y="52"/>
                  <a:pt x="62" y="54"/>
                  <a:pt x="61" y="57"/>
                </a:cubicBezTo>
                <a:close/>
                <a:moveTo>
                  <a:pt x="68" y="37"/>
                </a:moveTo>
                <a:cubicBezTo>
                  <a:pt x="69" y="40"/>
                  <a:pt x="67" y="42"/>
                  <a:pt x="64" y="43"/>
                </a:cubicBezTo>
                <a:cubicBezTo>
                  <a:pt x="64" y="41"/>
                  <a:pt x="63" y="40"/>
                  <a:pt x="61" y="38"/>
                </a:cubicBezTo>
                <a:cubicBezTo>
                  <a:pt x="61" y="38"/>
                  <a:pt x="61" y="37"/>
                  <a:pt x="61" y="36"/>
                </a:cubicBezTo>
                <a:cubicBezTo>
                  <a:pt x="61" y="36"/>
                  <a:pt x="61" y="35"/>
                  <a:pt x="61" y="35"/>
                </a:cubicBezTo>
                <a:cubicBezTo>
                  <a:pt x="62" y="34"/>
                  <a:pt x="63" y="33"/>
                  <a:pt x="64" y="31"/>
                </a:cubicBezTo>
                <a:cubicBezTo>
                  <a:pt x="66" y="32"/>
                  <a:pt x="68" y="34"/>
                  <a:pt x="68" y="37"/>
                </a:cubicBezTo>
                <a:close/>
                <a:moveTo>
                  <a:pt x="64" y="18"/>
                </a:moveTo>
                <a:cubicBezTo>
                  <a:pt x="66" y="20"/>
                  <a:pt x="65" y="23"/>
                  <a:pt x="63" y="25"/>
                </a:cubicBezTo>
                <a:cubicBezTo>
                  <a:pt x="62" y="23"/>
                  <a:pt x="60" y="22"/>
                  <a:pt x="58" y="22"/>
                </a:cubicBezTo>
                <a:cubicBezTo>
                  <a:pt x="58" y="22"/>
                  <a:pt x="58" y="21"/>
                  <a:pt x="58" y="21"/>
                </a:cubicBezTo>
                <a:cubicBezTo>
                  <a:pt x="57" y="20"/>
                  <a:pt x="57" y="20"/>
                  <a:pt x="56" y="20"/>
                </a:cubicBezTo>
                <a:cubicBezTo>
                  <a:pt x="57" y="18"/>
                  <a:pt x="57" y="17"/>
                  <a:pt x="57" y="15"/>
                </a:cubicBezTo>
                <a:cubicBezTo>
                  <a:pt x="60" y="15"/>
                  <a:pt x="63" y="15"/>
                  <a:pt x="64" y="18"/>
                </a:cubicBezTo>
                <a:close/>
                <a:moveTo>
                  <a:pt x="49" y="3"/>
                </a:moveTo>
                <a:cubicBezTo>
                  <a:pt x="52" y="4"/>
                  <a:pt x="53" y="7"/>
                  <a:pt x="53" y="10"/>
                </a:cubicBezTo>
                <a:cubicBezTo>
                  <a:pt x="51" y="9"/>
                  <a:pt x="49" y="10"/>
                  <a:pt x="47" y="11"/>
                </a:cubicBezTo>
                <a:cubicBezTo>
                  <a:pt x="47" y="10"/>
                  <a:pt x="46" y="10"/>
                  <a:pt x="46" y="10"/>
                </a:cubicBezTo>
                <a:cubicBezTo>
                  <a:pt x="45" y="10"/>
                  <a:pt x="44" y="9"/>
                  <a:pt x="44" y="9"/>
                </a:cubicBezTo>
                <a:cubicBezTo>
                  <a:pt x="44" y="8"/>
                  <a:pt x="43" y="7"/>
                  <a:pt x="42" y="6"/>
                </a:cubicBezTo>
                <a:cubicBezTo>
                  <a:pt x="44" y="3"/>
                  <a:pt x="47" y="2"/>
                  <a:pt x="49" y="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" name="Freeform 248"/>
          <p:cNvSpPr>
            <a:spLocks noEditPoints="1"/>
          </p:cNvSpPr>
          <p:nvPr/>
        </p:nvSpPr>
        <p:spPr bwMode="auto">
          <a:xfrm>
            <a:off x="7348112" y="2961621"/>
            <a:ext cx="120463" cy="123101"/>
          </a:xfrm>
          <a:custGeom>
            <a:avLst/>
            <a:gdLst>
              <a:gd name="T0" fmla="*/ 21 w 58"/>
              <a:gd name="T1" fmla="*/ 5 h 59"/>
              <a:gd name="T2" fmla="*/ 19 w 58"/>
              <a:gd name="T3" fmla="*/ 11 h 59"/>
              <a:gd name="T4" fmla="*/ 18 w 58"/>
              <a:gd name="T5" fmla="*/ 12 h 59"/>
              <a:gd name="T6" fmla="*/ 12 w 58"/>
              <a:gd name="T7" fmla="*/ 9 h 59"/>
              <a:gd name="T8" fmla="*/ 0 w 58"/>
              <a:gd name="T9" fmla="*/ 19 h 59"/>
              <a:gd name="T10" fmla="*/ 9 w 58"/>
              <a:gd name="T11" fmla="*/ 21 h 59"/>
              <a:gd name="T12" fmla="*/ 3 w 58"/>
              <a:gd name="T13" fmla="*/ 25 h 59"/>
              <a:gd name="T14" fmla="*/ 1 w 58"/>
              <a:gd name="T15" fmla="*/ 36 h 59"/>
              <a:gd name="T16" fmla="*/ 8 w 58"/>
              <a:gd name="T17" fmla="*/ 34 h 59"/>
              <a:gd name="T18" fmla="*/ 7 w 58"/>
              <a:gd name="T19" fmla="*/ 35 h 59"/>
              <a:gd name="T20" fmla="*/ 1 w 58"/>
              <a:gd name="T21" fmla="*/ 36 h 59"/>
              <a:gd name="T22" fmla="*/ 8 w 58"/>
              <a:gd name="T23" fmla="*/ 46 h 59"/>
              <a:gd name="T24" fmla="*/ 15 w 58"/>
              <a:gd name="T25" fmla="*/ 53 h 59"/>
              <a:gd name="T26" fmla="*/ 25 w 58"/>
              <a:gd name="T27" fmla="*/ 59 h 59"/>
              <a:gd name="T28" fmla="*/ 25 w 58"/>
              <a:gd name="T29" fmla="*/ 51 h 59"/>
              <a:gd name="T30" fmla="*/ 27 w 58"/>
              <a:gd name="T31" fmla="*/ 51 h 59"/>
              <a:gd name="T32" fmla="*/ 30 w 58"/>
              <a:gd name="T33" fmla="*/ 56 h 59"/>
              <a:gd name="T34" fmla="*/ 44 w 58"/>
              <a:gd name="T35" fmla="*/ 55 h 59"/>
              <a:gd name="T36" fmla="*/ 39 w 58"/>
              <a:gd name="T37" fmla="*/ 49 h 59"/>
              <a:gd name="T38" fmla="*/ 40 w 58"/>
              <a:gd name="T39" fmla="*/ 48 h 59"/>
              <a:gd name="T40" fmla="*/ 46 w 58"/>
              <a:gd name="T41" fmla="*/ 50 h 59"/>
              <a:gd name="T42" fmla="*/ 57 w 58"/>
              <a:gd name="T43" fmla="*/ 40 h 59"/>
              <a:gd name="T44" fmla="*/ 49 w 58"/>
              <a:gd name="T45" fmla="*/ 39 h 59"/>
              <a:gd name="T46" fmla="*/ 50 w 58"/>
              <a:gd name="T47" fmla="*/ 38 h 59"/>
              <a:gd name="T48" fmla="*/ 57 w 58"/>
              <a:gd name="T49" fmla="*/ 40 h 59"/>
              <a:gd name="T50" fmla="*/ 55 w 58"/>
              <a:gd name="T51" fmla="*/ 28 h 59"/>
              <a:gd name="T52" fmla="*/ 51 w 58"/>
              <a:gd name="T53" fmla="*/ 25 h 59"/>
              <a:gd name="T54" fmla="*/ 57 w 58"/>
              <a:gd name="T55" fmla="*/ 22 h 59"/>
              <a:gd name="T56" fmla="*/ 50 w 58"/>
              <a:gd name="T57" fmla="*/ 14 h 59"/>
              <a:gd name="T58" fmla="*/ 44 w 58"/>
              <a:gd name="T59" fmla="*/ 14 h 59"/>
              <a:gd name="T60" fmla="*/ 43 w 58"/>
              <a:gd name="T61" fmla="*/ 7 h 59"/>
              <a:gd name="T62" fmla="*/ 32 w 58"/>
              <a:gd name="T63" fmla="*/ 0 h 59"/>
              <a:gd name="T64" fmla="*/ 33 w 58"/>
              <a:gd name="T65" fmla="*/ 9 h 59"/>
              <a:gd name="T66" fmla="*/ 31 w 58"/>
              <a:gd name="T67" fmla="*/ 8 h 59"/>
              <a:gd name="T68" fmla="*/ 27 w 58"/>
              <a:gd name="T69" fmla="*/ 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" h="59">
                <a:moveTo>
                  <a:pt x="14" y="4"/>
                </a:moveTo>
                <a:cubicBezTo>
                  <a:pt x="16" y="3"/>
                  <a:pt x="19" y="3"/>
                  <a:pt x="21" y="5"/>
                </a:cubicBezTo>
                <a:cubicBezTo>
                  <a:pt x="19" y="6"/>
                  <a:pt x="19" y="9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8" y="11"/>
                  <a:pt x="18" y="11"/>
                  <a:pt x="18" y="12"/>
                </a:cubicBezTo>
                <a:cubicBezTo>
                  <a:pt x="17" y="11"/>
                  <a:pt x="17" y="11"/>
                  <a:pt x="17" y="11"/>
                </a:cubicBezTo>
                <a:cubicBezTo>
                  <a:pt x="15" y="10"/>
                  <a:pt x="13" y="9"/>
                  <a:pt x="12" y="9"/>
                </a:cubicBezTo>
                <a:cubicBezTo>
                  <a:pt x="12" y="7"/>
                  <a:pt x="12" y="5"/>
                  <a:pt x="14" y="4"/>
                </a:cubicBezTo>
                <a:close/>
                <a:moveTo>
                  <a:pt x="0" y="19"/>
                </a:moveTo>
                <a:cubicBezTo>
                  <a:pt x="1" y="17"/>
                  <a:pt x="4" y="15"/>
                  <a:pt x="6" y="15"/>
                </a:cubicBezTo>
                <a:cubicBezTo>
                  <a:pt x="6" y="17"/>
                  <a:pt x="7" y="19"/>
                  <a:pt x="9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6" y="21"/>
                  <a:pt x="4" y="23"/>
                  <a:pt x="3" y="25"/>
                </a:cubicBezTo>
                <a:cubicBezTo>
                  <a:pt x="1" y="23"/>
                  <a:pt x="0" y="21"/>
                  <a:pt x="0" y="19"/>
                </a:cubicBezTo>
                <a:close/>
                <a:moveTo>
                  <a:pt x="1" y="36"/>
                </a:moveTo>
                <a:cubicBezTo>
                  <a:pt x="0" y="34"/>
                  <a:pt x="1" y="32"/>
                  <a:pt x="3" y="30"/>
                </a:cubicBezTo>
                <a:cubicBezTo>
                  <a:pt x="4" y="32"/>
                  <a:pt x="6" y="33"/>
                  <a:pt x="8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5"/>
                  <a:pt x="7" y="35"/>
                </a:cubicBezTo>
                <a:cubicBezTo>
                  <a:pt x="6" y="36"/>
                  <a:pt x="4" y="38"/>
                  <a:pt x="4" y="40"/>
                </a:cubicBezTo>
                <a:cubicBezTo>
                  <a:pt x="3" y="39"/>
                  <a:pt x="1" y="38"/>
                  <a:pt x="1" y="36"/>
                </a:cubicBezTo>
                <a:close/>
                <a:moveTo>
                  <a:pt x="10" y="53"/>
                </a:moveTo>
                <a:cubicBezTo>
                  <a:pt x="8" y="51"/>
                  <a:pt x="7" y="49"/>
                  <a:pt x="8" y="46"/>
                </a:cubicBezTo>
                <a:cubicBezTo>
                  <a:pt x="10" y="47"/>
                  <a:pt x="12" y="46"/>
                  <a:pt x="14" y="45"/>
                </a:cubicBezTo>
                <a:cubicBezTo>
                  <a:pt x="13" y="48"/>
                  <a:pt x="13" y="51"/>
                  <a:pt x="15" y="53"/>
                </a:cubicBezTo>
                <a:cubicBezTo>
                  <a:pt x="13" y="54"/>
                  <a:pt x="11" y="54"/>
                  <a:pt x="10" y="53"/>
                </a:cubicBezTo>
                <a:close/>
                <a:moveTo>
                  <a:pt x="25" y="59"/>
                </a:moveTo>
                <a:cubicBezTo>
                  <a:pt x="23" y="59"/>
                  <a:pt x="21" y="57"/>
                  <a:pt x="20" y="55"/>
                </a:cubicBezTo>
                <a:cubicBezTo>
                  <a:pt x="22" y="54"/>
                  <a:pt x="24" y="53"/>
                  <a:pt x="25" y="51"/>
                </a:cubicBezTo>
                <a:cubicBezTo>
                  <a:pt x="25" y="51"/>
                  <a:pt x="26" y="51"/>
                  <a:pt x="26" y="51"/>
                </a:cubicBezTo>
                <a:cubicBezTo>
                  <a:pt x="26" y="51"/>
                  <a:pt x="26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3"/>
                  <a:pt x="29" y="55"/>
                  <a:pt x="30" y="56"/>
                </a:cubicBezTo>
                <a:cubicBezTo>
                  <a:pt x="29" y="58"/>
                  <a:pt x="27" y="59"/>
                  <a:pt x="25" y="59"/>
                </a:cubicBezTo>
                <a:close/>
                <a:moveTo>
                  <a:pt x="44" y="55"/>
                </a:moveTo>
                <a:cubicBezTo>
                  <a:pt x="42" y="56"/>
                  <a:pt x="39" y="56"/>
                  <a:pt x="37" y="55"/>
                </a:cubicBezTo>
                <a:cubicBezTo>
                  <a:pt x="39" y="53"/>
                  <a:pt x="39" y="51"/>
                  <a:pt x="39" y="49"/>
                </a:cubicBezTo>
                <a:cubicBezTo>
                  <a:pt x="39" y="49"/>
                  <a:pt x="40" y="48"/>
                  <a:pt x="4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1" y="48"/>
                  <a:pt x="41" y="48"/>
                  <a:pt x="41" y="49"/>
                </a:cubicBezTo>
                <a:cubicBezTo>
                  <a:pt x="43" y="50"/>
                  <a:pt x="45" y="50"/>
                  <a:pt x="46" y="50"/>
                </a:cubicBezTo>
                <a:cubicBezTo>
                  <a:pt x="47" y="52"/>
                  <a:pt x="46" y="54"/>
                  <a:pt x="44" y="55"/>
                </a:cubicBezTo>
                <a:close/>
                <a:moveTo>
                  <a:pt x="57" y="40"/>
                </a:moveTo>
                <a:cubicBezTo>
                  <a:pt x="57" y="42"/>
                  <a:pt x="54" y="44"/>
                  <a:pt x="51" y="44"/>
                </a:cubicBezTo>
                <a:cubicBezTo>
                  <a:pt x="51" y="42"/>
                  <a:pt x="50" y="40"/>
                  <a:pt x="49" y="39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38"/>
                  <a:pt x="49" y="38"/>
                  <a:pt x="50" y="38"/>
                </a:cubicBezTo>
                <a:cubicBezTo>
                  <a:pt x="52" y="38"/>
                  <a:pt x="54" y="37"/>
                  <a:pt x="55" y="35"/>
                </a:cubicBezTo>
                <a:cubicBezTo>
                  <a:pt x="57" y="36"/>
                  <a:pt x="58" y="38"/>
                  <a:pt x="57" y="40"/>
                </a:cubicBezTo>
                <a:close/>
                <a:moveTo>
                  <a:pt x="57" y="22"/>
                </a:moveTo>
                <a:cubicBezTo>
                  <a:pt x="58" y="24"/>
                  <a:pt x="57" y="27"/>
                  <a:pt x="55" y="28"/>
                </a:cubicBezTo>
                <a:cubicBezTo>
                  <a:pt x="54" y="27"/>
                  <a:pt x="52" y="26"/>
                  <a:pt x="50" y="25"/>
                </a:cubicBezTo>
                <a:cubicBezTo>
                  <a:pt x="50" y="25"/>
                  <a:pt x="51" y="25"/>
                  <a:pt x="51" y="25"/>
                </a:cubicBezTo>
                <a:cubicBezTo>
                  <a:pt x="53" y="24"/>
                  <a:pt x="54" y="21"/>
                  <a:pt x="54" y="19"/>
                </a:cubicBezTo>
                <a:cubicBezTo>
                  <a:pt x="55" y="19"/>
                  <a:pt x="57" y="20"/>
                  <a:pt x="57" y="22"/>
                </a:cubicBezTo>
                <a:close/>
                <a:moveTo>
                  <a:pt x="48" y="7"/>
                </a:moveTo>
                <a:cubicBezTo>
                  <a:pt x="50" y="9"/>
                  <a:pt x="51" y="11"/>
                  <a:pt x="50" y="14"/>
                </a:cubicBezTo>
                <a:cubicBezTo>
                  <a:pt x="48" y="13"/>
                  <a:pt x="46" y="13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5" y="11"/>
                  <a:pt x="45" y="9"/>
                  <a:pt x="43" y="7"/>
                </a:cubicBezTo>
                <a:cubicBezTo>
                  <a:pt x="45" y="6"/>
                  <a:pt x="47" y="6"/>
                  <a:pt x="48" y="7"/>
                </a:cubicBezTo>
                <a:close/>
                <a:moveTo>
                  <a:pt x="32" y="0"/>
                </a:moveTo>
                <a:cubicBezTo>
                  <a:pt x="35" y="0"/>
                  <a:pt x="37" y="2"/>
                  <a:pt x="37" y="5"/>
                </a:cubicBezTo>
                <a:cubicBezTo>
                  <a:pt x="35" y="5"/>
                  <a:pt x="34" y="7"/>
                  <a:pt x="33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6"/>
                  <a:pt x="29" y="4"/>
                  <a:pt x="27" y="3"/>
                </a:cubicBezTo>
                <a:cubicBezTo>
                  <a:pt x="28" y="1"/>
                  <a:pt x="30" y="0"/>
                  <a:pt x="3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6" name="Freeform 249"/>
          <p:cNvSpPr>
            <a:spLocks noEditPoints="1"/>
          </p:cNvSpPr>
          <p:nvPr/>
        </p:nvSpPr>
        <p:spPr bwMode="auto">
          <a:xfrm>
            <a:off x="7356026" y="2970414"/>
            <a:ext cx="106394" cy="108153"/>
          </a:xfrm>
          <a:custGeom>
            <a:avLst/>
            <a:gdLst>
              <a:gd name="T0" fmla="*/ 26 w 51"/>
              <a:gd name="T1" fmla="*/ 5 h 52"/>
              <a:gd name="T2" fmla="*/ 22 w 51"/>
              <a:gd name="T3" fmla="*/ 10 h 52"/>
              <a:gd name="T4" fmla="*/ 17 w 51"/>
              <a:gd name="T5" fmla="*/ 7 h 52"/>
              <a:gd name="T6" fmla="*/ 5 w 51"/>
              <a:gd name="T7" fmla="*/ 9 h 52"/>
              <a:gd name="T8" fmla="*/ 13 w 51"/>
              <a:gd name="T9" fmla="*/ 9 h 52"/>
              <a:gd name="T10" fmla="*/ 13 w 51"/>
              <a:gd name="T11" fmla="*/ 15 h 52"/>
              <a:gd name="T12" fmla="*/ 6 w 51"/>
              <a:gd name="T13" fmla="*/ 15 h 52"/>
              <a:gd name="T14" fmla="*/ 0 w 51"/>
              <a:gd name="T15" fmla="*/ 23 h 52"/>
              <a:gd name="T16" fmla="*/ 8 w 51"/>
              <a:gd name="T17" fmla="*/ 24 h 52"/>
              <a:gd name="T18" fmla="*/ 0 w 51"/>
              <a:gd name="T19" fmla="*/ 23 h 52"/>
              <a:gd name="T20" fmla="*/ 4 w 51"/>
              <a:gd name="T21" fmla="*/ 32 h 52"/>
              <a:gd name="T22" fmla="*/ 11 w 51"/>
              <a:gd name="T23" fmla="*/ 34 h 52"/>
              <a:gd name="T24" fmla="*/ 9 w 51"/>
              <a:gd name="T25" fmla="*/ 40 h 52"/>
              <a:gd name="T26" fmla="*/ 13 w 51"/>
              <a:gd name="T27" fmla="*/ 49 h 52"/>
              <a:gd name="T28" fmla="*/ 17 w 51"/>
              <a:gd name="T29" fmla="*/ 42 h 52"/>
              <a:gd name="T30" fmla="*/ 13 w 51"/>
              <a:gd name="T31" fmla="*/ 49 h 52"/>
              <a:gd name="T32" fmla="*/ 24 w 51"/>
              <a:gd name="T33" fmla="*/ 47 h 52"/>
              <a:gd name="T34" fmla="*/ 28 w 51"/>
              <a:gd name="T35" fmla="*/ 42 h 52"/>
              <a:gd name="T36" fmla="*/ 28 w 51"/>
              <a:gd name="T37" fmla="*/ 42 h 52"/>
              <a:gd name="T38" fmla="*/ 30 w 51"/>
              <a:gd name="T39" fmla="*/ 51 h 52"/>
              <a:gd name="T40" fmla="*/ 38 w 51"/>
              <a:gd name="T41" fmla="*/ 43 h 52"/>
              <a:gd name="T42" fmla="*/ 37 w 51"/>
              <a:gd name="T43" fmla="*/ 37 h 52"/>
              <a:gd name="T44" fmla="*/ 39 w 51"/>
              <a:gd name="T45" fmla="*/ 37 h 52"/>
              <a:gd name="T46" fmla="*/ 45 w 51"/>
              <a:gd name="T47" fmla="*/ 42 h 52"/>
              <a:gd name="T48" fmla="*/ 46 w 51"/>
              <a:gd name="T49" fmla="*/ 32 h 52"/>
              <a:gd name="T50" fmla="*/ 42 w 51"/>
              <a:gd name="T51" fmla="*/ 27 h 52"/>
              <a:gd name="T52" fmla="*/ 46 w 51"/>
              <a:gd name="T53" fmla="*/ 23 h 52"/>
              <a:gd name="T54" fmla="*/ 48 w 51"/>
              <a:gd name="T55" fmla="*/ 13 h 52"/>
              <a:gd name="T56" fmla="*/ 46 w 51"/>
              <a:gd name="T57" fmla="*/ 20 h 52"/>
              <a:gd name="T58" fmla="*/ 41 w 51"/>
              <a:gd name="T59" fmla="*/ 12 h 52"/>
              <a:gd name="T60" fmla="*/ 36 w 51"/>
              <a:gd name="T61" fmla="*/ 2 h 52"/>
              <a:gd name="T62" fmla="*/ 39 w 51"/>
              <a:gd name="T63" fmla="*/ 9 h 52"/>
              <a:gd name="T64" fmla="*/ 30 w 51"/>
              <a:gd name="T65" fmla="*/ 5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1" h="52">
                <a:moveTo>
                  <a:pt x="20" y="0"/>
                </a:moveTo>
                <a:cubicBezTo>
                  <a:pt x="23" y="0"/>
                  <a:pt x="25" y="2"/>
                  <a:pt x="26" y="5"/>
                </a:cubicBezTo>
                <a:cubicBezTo>
                  <a:pt x="24" y="5"/>
                  <a:pt x="22" y="8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1" y="8"/>
                  <a:pt x="19" y="6"/>
                  <a:pt x="17" y="7"/>
                </a:cubicBezTo>
                <a:cubicBezTo>
                  <a:pt x="16" y="4"/>
                  <a:pt x="18" y="1"/>
                  <a:pt x="20" y="0"/>
                </a:cubicBezTo>
                <a:close/>
                <a:moveTo>
                  <a:pt x="5" y="9"/>
                </a:moveTo>
                <a:cubicBezTo>
                  <a:pt x="6" y="7"/>
                  <a:pt x="9" y="6"/>
                  <a:pt x="12" y="8"/>
                </a:cubicBezTo>
                <a:cubicBezTo>
                  <a:pt x="12" y="8"/>
                  <a:pt x="12" y="8"/>
                  <a:pt x="13" y="9"/>
                </a:cubicBezTo>
                <a:cubicBezTo>
                  <a:pt x="12" y="10"/>
                  <a:pt x="12" y="13"/>
                  <a:pt x="13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2" y="15"/>
                  <a:pt x="11" y="15"/>
                </a:cubicBezTo>
                <a:cubicBezTo>
                  <a:pt x="10" y="14"/>
                  <a:pt x="8" y="14"/>
                  <a:pt x="6" y="15"/>
                </a:cubicBezTo>
                <a:cubicBezTo>
                  <a:pt x="4" y="14"/>
                  <a:pt x="3" y="11"/>
                  <a:pt x="5" y="9"/>
                </a:cubicBezTo>
                <a:close/>
                <a:moveTo>
                  <a:pt x="0" y="23"/>
                </a:moveTo>
                <a:cubicBezTo>
                  <a:pt x="0" y="21"/>
                  <a:pt x="2" y="19"/>
                  <a:pt x="4" y="19"/>
                </a:cubicBezTo>
                <a:cubicBezTo>
                  <a:pt x="4" y="21"/>
                  <a:pt x="6" y="23"/>
                  <a:pt x="8" y="24"/>
                </a:cubicBezTo>
                <a:cubicBezTo>
                  <a:pt x="6" y="25"/>
                  <a:pt x="5" y="26"/>
                  <a:pt x="5" y="28"/>
                </a:cubicBezTo>
                <a:cubicBezTo>
                  <a:pt x="2" y="28"/>
                  <a:pt x="0" y="26"/>
                  <a:pt x="0" y="23"/>
                </a:cubicBezTo>
                <a:close/>
                <a:moveTo>
                  <a:pt x="3" y="39"/>
                </a:moveTo>
                <a:cubicBezTo>
                  <a:pt x="1" y="37"/>
                  <a:pt x="2" y="34"/>
                  <a:pt x="4" y="32"/>
                </a:cubicBezTo>
                <a:cubicBezTo>
                  <a:pt x="4" y="32"/>
                  <a:pt x="5" y="32"/>
                  <a:pt x="5" y="31"/>
                </a:cubicBezTo>
                <a:cubicBezTo>
                  <a:pt x="6" y="33"/>
                  <a:pt x="8" y="34"/>
                  <a:pt x="11" y="34"/>
                </a:cubicBezTo>
                <a:cubicBezTo>
                  <a:pt x="10" y="34"/>
                  <a:pt x="10" y="34"/>
                  <a:pt x="10" y="35"/>
                </a:cubicBezTo>
                <a:cubicBezTo>
                  <a:pt x="9" y="36"/>
                  <a:pt x="9" y="38"/>
                  <a:pt x="9" y="40"/>
                </a:cubicBezTo>
                <a:cubicBezTo>
                  <a:pt x="7" y="41"/>
                  <a:pt x="4" y="41"/>
                  <a:pt x="3" y="39"/>
                </a:cubicBezTo>
                <a:close/>
                <a:moveTo>
                  <a:pt x="13" y="49"/>
                </a:moveTo>
                <a:cubicBezTo>
                  <a:pt x="11" y="48"/>
                  <a:pt x="10" y="45"/>
                  <a:pt x="11" y="42"/>
                </a:cubicBezTo>
                <a:cubicBezTo>
                  <a:pt x="13" y="44"/>
                  <a:pt x="16" y="43"/>
                  <a:pt x="17" y="42"/>
                </a:cubicBezTo>
                <a:cubicBezTo>
                  <a:pt x="18" y="43"/>
                  <a:pt x="18" y="45"/>
                  <a:pt x="20" y="46"/>
                </a:cubicBezTo>
                <a:cubicBezTo>
                  <a:pt x="18" y="49"/>
                  <a:pt x="16" y="50"/>
                  <a:pt x="13" y="49"/>
                </a:cubicBezTo>
                <a:close/>
                <a:moveTo>
                  <a:pt x="30" y="51"/>
                </a:moveTo>
                <a:cubicBezTo>
                  <a:pt x="28" y="52"/>
                  <a:pt x="25" y="50"/>
                  <a:pt x="24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6" y="46"/>
                  <a:pt x="28" y="44"/>
                  <a:pt x="28" y="42"/>
                </a:cubicBezTo>
                <a:cubicBezTo>
                  <a:pt x="28" y="42"/>
                  <a:pt x="28" y="42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30" y="44"/>
                  <a:pt x="31" y="45"/>
                  <a:pt x="33" y="45"/>
                </a:cubicBezTo>
                <a:cubicBezTo>
                  <a:pt x="34" y="48"/>
                  <a:pt x="33" y="50"/>
                  <a:pt x="30" y="51"/>
                </a:cubicBezTo>
                <a:close/>
                <a:moveTo>
                  <a:pt x="45" y="42"/>
                </a:moveTo>
                <a:cubicBezTo>
                  <a:pt x="44" y="44"/>
                  <a:pt x="41" y="45"/>
                  <a:pt x="38" y="43"/>
                </a:cubicBezTo>
                <a:cubicBezTo>
                  <a:pt x="38" y="43"/>
                  <a:pt x="38" y="43"/>
                  <a:pt x="37" y="43"/>
                </a:cubicBezTo>
                <a:cubicBezTo>
                  <a:pt x="38" y="41"/>
                  <a:pt x="38" y="38"/>
                  <a:pt x="37" y="37"/>
                </a:cubicBezTo>
                <a:cubicBezTo>
                  <a:pt x="37" y="36"/>
                  <a:pt x="37" y="36"/>
                  <a:pt x="37" y="36"/>
                </a:cubicBezTo>
                <a:cubicBezTo>
                  <a:pt x="37" y="37"/>
                  <a:pt x="38" y="37"/>
                  <a:pt x="39" y="37"/>
                </a:cubicBezTo>
                <a:cubicBezTo>
                  <a:pt x="40" y="37"/>
                  <a:pt x="42" y="37"/>
                  <a:pt x="44" y="36"/>
                </a:cubicBezTo>
                <a:cubicBezTo>
                  <a:pt x="46" y="37"/>
                  <a:pt x="47" y="40"/>
                  <a:pt x="45" y="42"/>
                </a:cubicBezTo>
                <a:close/>
                <a:moveTo>
                  <a:pt x="51" y="27"/>
                </a:moveTo>
                <a:cubicBezTo>
                  <a:pt x="51" y="30"/>
                  <a:pt x="49" y="32"/>
                  <a:pt x="4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0"/>
                  <a:pt x="44" y="28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4" y="26"/>
                  <a:pt x="45" y="25"/>
                  <a:pt x="46" y="23"/>
                </a:cubicBezTo>
                <a:cubicBezTo>
                  <a:pt x="48" y="23"/>
                  <a:pt x="51" y="25"/>
                  <a:pt x="51" y="27"/>
                </a:cubicBezTo>
                <a:close/>
                <a:moveTo>
                  <a:pt x="48" y="13"/>
                </a:moveTo>
                <a:cubicBezTo>
                  <a:pt x="49" y="15"/>
                  <a:pt x="48" y="18"/>
                  <a:pt x="46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5" y="18"/>
                  <a:pt x="42" y="17"/>
                  <a:pt x="40" y="17"/>
                </a:cubicBezTo>
                <a:cubicBezTo>
                  <a:pt x="41" y="15"/>
                  <a:pt x="41" y="13"/>
                  <a:pt x="41" y="12"/>
                </a:cubicBezTo>
                <a:cubicBezTo>
                  <a:pt x="43" y="10"/>
                  <a:pt x="46" y="11"/>
                  <a:pt x="48" y="13"/>
                </a:cubicBezTo>
                <a:close/>
                <a:moveTo>
                  <a:pt x="36" y="2"/>
                </a:moveTo>
                <a:cubicBezTo>
                  <a:pt x="39" y="3"/>
                  <a:pt x="40" y="6"/>
                  <a:pt x="39" y="9"/>
                </a:cubicBezTo>
                <a:cubicBezTo>
                  <a:pt x="39" y="9"/>
                  <a:pt x="39" y="9"/>
                  <a:pt x="39" y="9"/>
                </a:cubicBezTo>
                <a:cubicBezTo>
                  <a:pt x="37" y="8"/>
                  <a:pt x="34" y="9"/>
                  <a:pt x="32" y="10"/>
                </a:cubicBezTo>
                <a:cubicBezTo>
                  <a:pt x="33" y="8"/>
                  <a:pt x="32" y="6"/>
                  <a:pt x="30" y="5"/>
                </a:cubicBezTo>
                <a:cubicBezTo>
                  <a:pt x="31" y="3"/>
                  <a:pt x="34" y="1"/>
                  <a:pt x="36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Freeform 250"/>
          <p:cNvSpPr>
            <a:spLocks noEditPoints="1"/>
          </p:cNvSpPr>
          <p:nvPr/>
        </p:nvSpPr>
        <p:spPr bwMode="auto">
          <a:xfrm>
            <a:off x="7366578" y="2982724"/>
            <a:ext cx="83533" cy="82654"/>
          </a:xfrm>
          <a:custGeom>
            <a:avLst/>
            <a:gdLst>
              <a:gd name="T0" fmla="*/ 10 w 40"/>
              <a:gd name="T1" fmla="*/ 2 h 40"/>
              <a:gd name="T2" fmla="*/ 16 w 40"/>
              <a:gd name="T3" fmla="*/ 4 h 40"/>
              <a:gd name="T4" fmla="*/ 18 w 40"/>
              <a:gd name="T5" fmla="*/ 9 h 40"/>
              <a:gd name="T6" fmla="*/ 17 w 40"/>
              <a:gd name="T7" fmla="*/ 9 h 40"/>
              <a:gd name="T8" fmla="*/ 12 w 40"/>
              <a:gd name="T9" fmla="*/ 12 h 40"/>
              <a:gd name="T10" fmla="*/ 9 w 40"/>
              <a:gd name="T11" fmla="*/ 8 h 40"/>
              <a:gd name="T12" fmla="*/ 10 w 40"/>
              <a:gd name="T13" fmla="*/ 2 h 40"/>
              <a:gd name="T14" fmla="*/ 1 w 40"/>
              <a:gd name="T15" fmla="*/ 12 h 40"/>
              <a:gd name="T16" fmla="*/ 4 w 40"/>
              <a:gd name="T17" fmla="*/ 17 h 40"/>
              <a:gd name="T18" fmla="*/ 9 w 40"/>
              <a:gd name="T19" fmla="*/ 18 h 40"/>
              <a:gd name="T20" fmla="*/ 12 w 40"/>
              <a:gd name="T21" fmla="*/ 13 h 40"/>
              <a:gd name="T22" fmla="*/ 6 w 40"/>
              <a:gd name="T23" fmla="*/ 10 h 40"/>
              <a:gd name="T24" fmla="*/ 1 w 40"/>
              <a:gd name="T25" fmla="*/ 12 h 40"/>
              <a:gd name="T26" fmla="*/ 1 w 40"/>
              <a:gd name="T27" fmla="*/ 24 h 40"/>
              <a:gd name="T28" fmla="*/ 4 w 40"/>
              <a:gd name="T29" fmla="*/ 19 h 40"/>
              <a:gd name="T30" fmla="*/ 9 w 40"/>
              <a:gd name="T31" fmla="*/ 19 h 40"/>
              <a:gd name="T32" fmla="*/ 9 w 40"/>
              <a:gd name="T33" fmla="*/ 22 h 40"/>
              <a:gd name="T34" fmla="*/ 10 w 40"/>
              <a:gd name="T35" fmla="*/ 25 h 40"/>
              <a:gd name="T36" fmla="*/ 6 w 40"/>
              <a:gd name="T37" fmla="*/ 26 h 40"/>
              <a:gd name="T38" fmla="*/ 1 w 40"/>
              <a:gd name="T39" fmla="*/ 24 h 40"/>
              <a:gd name="T40" fmla="*/ 7 w 40"/>
              <a:gd name="T41" fmla="*/ 35 h 40"/>
              <a:gd name="T42" fmla="*/ 12 w 40"/>
              <a:gd name="T43" fmla="*/ 34 h 40"/>
              <a:gd name="T44" fmla="*/ 14 w 40"/>
              <a:gd name="T45" fmla="*/ 30 h 40"/>
              <a:gd name="T46" fmla="*/ 10 w 40"/>
              <a:gd name="T47" fmla="*/ 26 h 40"/>
              <a:gd name="T48" fmla="*/ 6 w 40"/>
              <a:gd name="T49" fmla="*/ 30 h 40"/>
              <a:gd name="T50" fmla="*/ 7 w 40"/>
              <a:gd name="T51" fmla="*/ 35 h 40"/>
              <a:gd name="T52" fmla="*/ 17 w 40"/>
              <a:gd name="T53" fmla="*/ 39 h 40"/>
              <a:gd name="T54" fmla="*/ 14 w 40"/>
              <a:gd name="T55" fmla="*/ 35 h 40"/>
              <a:gd name="T56" fmla="*/ 15 w 40"/>
              <a:gd name="T57" fmla="*/ 30 h 40"/>
              <a:gd name="T58" fmla="*/ 21 w 40"/>
              <a:gd name="T59" fmla="*/ 31 h 40"/>
              <a:gd name="T60" fmla="*/ 21 w 40"/>
              <a:gd name="T61" fmla="*/ 36 h 40"/>
              <a:gd name="T62" fmla="*/ 17 w 40"/>
              <a:gd name="T63" fmla="*/ 39 h 40"/>
              <a:gd name="T64" fmla="*/ 30 w 40"/>
              <a:gd name="T65" fmla="*/ 37 h 40"/>
              <a:gd name="T66" fmla="*/ 25 w 40"/>
              <a:gd name="T67" fmla="*/ 36 h 40"/>
              <a:gd name="T68" fmla="*/ 22 w 40"/>
              <a:gd name="T69" fmla="*/ 31 h 40"/>
              <a:gd name="T70" fmla="*/ 28 w 40"/>
              <a:gd name="T71" fmla="*/ 28 h 40"/>
              <a:gd name="T72" fmla="*/ 31 w 40"/>
              <a:gd name="T73" fmla="*/ 31 h 40"/>
              <a:gd name="T74" fmla="*/ 30 w 40"/>
              <a:gd name="T75" fmla="*/ 37 h 40"/>
              <a:gd name="T76" fmla="*/ 39 w 40"/>
              <a:gd name="T77" fmla="*/ 27 h 40"/>
              <a:gd name="T78" fmla="*/ 35 w 40"/>
              <a:gd name="T79" fmla="*/ 22 h 40"/>
              <a:gd name="T80" fmla="*/ 31 w 40"/>
              <a:gd name="T81" fmla="*/ 22 h 40"/>
              <a:gd name="T82" fmla="*/ 28 w 40"/>
              <a:gd name="T83" fmla="*/ 27 h 40"/>
              <a:gd name="T84" fmla="*/ 34 w 40"/>
              <a:gd name="T85" fmla="*/ 29 h 40"/>
              <a:gd name="T86" fmla="*/ 39 w 40"/>
              <a:gd name="T87" fmla="*/ 27 h 40"/>
              <a:gd name="T88" fmla="*/ 39 w 40"/>
              <a:gd name="T89" fmla="*/ 15 h 40"/>
              <a:gd name="T90" fmla="*/ 37 w 40"/>
              <a:gd name="T91" fmla="*/ 20 h 40"/>
              <a:gd name="T92" fmla="*/ 31 w 40"/>
              <a:gd name="T93" fmla="*/ 21 h 40"/>
              <a:gd name="T94" fmla="*/ 31 w 40"/>
              <a:gd name="T95" fmla="*/ 18 h 40"/>
              <a:gd name="T96" fmla="*/ 30 w 40"/>
              <a:gd name="T97" fmla="*/ 15 h 40"/>
              <a:gd name="T98" fmla="*/ 34 w 40"/>
              <a:gd name="T99" fmla="*/ 13 h 40"/>
              <a:gd name="T100" fmla="*/ 39 w 40"/>
              <a:gd name="T101" fmla="*/ 15 h 40"/>
              <a:gd name="T102" fmla="*/ 33 w 40"/>
              <a:gd name="T103" fmla="*/ 5 h 40"/>
              <a:gd name="T104" fmla="*/ 28 w 40"/>
              <a:gd name="T105" fmla="*/ 6 h 40"/>
              <a:gd name="T106" fmla="*/ 25 w 40"/>
              <a:gd name="T107" fmla="*/ 11 h 40"/>
              <a:gd name="T108" fmla="*/ 29 w 40"/>
              <a:gd name="T109" fmla="*/ 15 h 40"/>
              <a:gd name="T110" fmla="*/ 34 w 40"/>
              <a:gd name="T111" fmla="*/ 10 h 40"/>
              <a:gd name="T112" fmla="*/ 33 w 40"/>
              <a:gd name="T113" fmla="*/ 5 h 40"/>
              <a:gd name="T114" fmla="*/ 22 w 40"/>
              <a:gd name="T115" fmla="*/ 0 h 40"/>
              <a:gd name="T116" fmla="*/ 26 w 40"/>
              <a:gd name="T117" fmla="*/ 4 h 40"/>
              <a:gd name="T118" fmla="*/ 25 w 40"/>
              <a:gd name="T119" fmla="*/ 10 h 40"/>
              <a:gd name="T120" fmla="*/ 19 w 40"/>
              <a:gd name="T121" fmla="*/ 9 h 40"/>
              <a:gd name="T122" fmla="*/ 19 w 40"/>
              <a:gd name="T123" fmla="*/ 4 h 40"/>
              <a:gd name="T124" fmla="*/ 22 w 40"/>
              <a:gd name="T12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0" h="40">
                <a:moveTo>
                  <a:pt x="10" y="2"/>
                </a:moveTo>
                <a:cubicBezTo>
                  <a:pt x="12" y="2"/>
                  <a:pt x="14" y="2"/>
                  <a:pt x="16" y="4"/>
                </a:cubicBezTo>
                <a:cubicBezTo>
                  <a:pt x="16" y="5"/>
                  <a:pt x="17" y="7"/>
                  <a:pt x="18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5" y="10"/>
                  <a:pt x="14" y="11"/>
                  <a:pt x="12" y="12"/>
                </a:cubicBezTo>
                <a:cubicBezTo>
                  <a:pt x="11" y="10"/>
                  <a:pt x="10" y="9"/>
                  <a:pt x="9" y="8"/>
                </a:cubicBezTo>
                <a:cubicBezTo>
                  <a:pt x="8" y="6"/>
                  <a:pt x="9" y="3"/>
                  <a:pt x="10" y="2"/>
                </a:cubicBezTo>
                <a:close/>
                <a:moveTo>
                  <a:pt x="1" y="12"/>
                </a:moveTo>
                <a:cubicBezTo>
                  <a:pt x="0" y="14"/>
                  <a:pt x="2" y="16"/>
                  <a:pt x="4" y="17"/>
                </a:cubicBezTo>
                <a:cubicBezTo>
                  <a:pt x="5" y="17"/>
                  <a:pt x="7" y="18"/>
                  <a:pt x="9" y="18"/>
                </a:cubicBezTo>
                <a:cubicBezTo>
                  <a:pt x="9" y="16"/>
                  <a:pt x="10" y="14"/>
                  <a:pt x="12" y="13"/>
                </a:cubicBezTo>
                <a:cubicBezTo>
                  <a:pt x="10" y="11"/>
                  <a:pt x="7" y="10"/>
                  <a:pt x="6" y="10"/>
                </a:cubicBezTo>
                <a:cubicBezTo>
                  <a:pt x="4" y="9"/>
                  <a:pt x="2" y="10"/>
                  <a:pt x="1" y="12"/>
                </a:cubicBezTo>
                <a:close/>
                <a:moveTo>
                  <a:pt x="1" y="24"/>
                </a:moveTo>
                <a:cubicBezTo>
                  <a:pt x="1" y="22"/>
                  <a:pt x="2" y="20"/>
                  <a:pt x="4" y="19"/>
                </a:cubicBezTo>
                <a:cubicBezTo>
                  <a:pt x="5" y="19"/>
                  <a:pt x="7" y="19"/>
                  <a:pt x="9" y="19"/>
                </a:cubicBezTo>
                <a:cubicBezTo>
                  <a:pt x="9" y="20"/>
                  <a:pt x="9" y="21"/>
                  <a:pt x="9" y="22"/>
                </a:cubicBezTo>
                <a:cubicBezTo>
                  <a:pt x="9" y="23"/>
                  <a:pt x="9" y="24"/>
                  <a:pt x="10" y="25"/>
                </a:cubicBezTo>
                <a:cubicBezTo>
                  <a:pt x="8" y="26"/>
                  <a:pt x="7" y="26"/>
                  <a:pt x="6" y="26"/>
                </a:cubicBezTo>
                <a:cubicBezTo>
                  <a:pt x="4" y="27"/>
                  <a:pt x="2" y="26"/>
                  <a:pt x="1" y="24"/>
                </a:cubicBezTo>
                <a:close/>
                <a:moveTo>
                  <a:pt x="7" y="35"/>
                </a:moveTo>
                <a:cubicBezTo>
                  <a:pt x="9" y="36"/>
                  <a:pt x="11" y="36"/>
                  <a:pt x="12" y="34"/>
                </a:cubicBezTo>
                <a:cubicBezTo>
                  <a:pt x="13" y="33"/>
                  <a:pt x="14" y="31"/>
                  <a:pt x="14" y="30"/>
                </a:cubicBezTo>
                <a:cubicBezTo>
                  <a:pt x="13" y="29"/>
                  <a:pt x="11" y="27"/>
                  <a:pt x="10" y="26"/>
                </a:cubicBezTo>
                <a:cubicBezTo>
                  <a:pt x="8" y="27"/>
                  <a:pt x="7" y="29"/>
                  <a:pt x="6" y="30"/>
                </a:cubicBezTo>
                <a:cubicBezTo>
                  <a:pt x="5" y="31"/>
                  <a:pt x="5" y="34"/>
                  <a:pt x="7" y="35"/>
                </a:cubicBezTo>
                <a:close/>
                <a:moveTo>
                  <a:pt x="17" y="39"/>
                </a:moveTo>
                <a:cubicBezTo>
                  <a:pt x="15" y="39"/>
                  <a:pt x="14" y="37"/>
                  <a:pt x="14" y="35"/>
                </a:cubicBezTo>
                <a:cubicBezTo>
                  <a:pt x="14" y="34"/>
                  <a:pt x="14" y="32"/>
                  <a:pt x="15" y="30"/>
                </a:cubicBezTo>
                <a:cubicBezTo>
                  <a:pt x="17" y="31"/>
                  <a:pt x="19" y="31"/>
                  <a:pt x="21" y="31"/>
                </a:cubicBezTo>
                <a:cubicBezTo>
                  <a:pt x="21" y="33"/>
                  <a:pt x="21" y="35"/>
                  <a:pt x="21" y="36"/>
                </a:cubicBezTo>
                <a:cubicBezTo>
                  <a:pt x="21" y="38"/>
                  <a:pt x="19" y="40"/>
                  <a:pt x="17" y="39"/>
                </a:cubicBezTo>
                <a:close/>
                <a:moveTo>
                  <a:pt x="30" y="37"/>
                </a:moveTo>
                <a:cubicBezTo>
                  <a:pt x="28" y="38"/>
                  <a:pt x="26" y="37"/>
                  <a:pt x="25" y="36"/>
                </a:cubicBezTo>
                <a:cubicBezTo>
                  <a:pt x="24" y="35"/>
                  <a:pt x="23" y="33"/>
                  <a:pt x="22" y="31"/>
                </a:cubicBezTo>
                <a:cubicBezTo>
                  <a:pt x="24" y="30"/>
                  <a:pt x="26" y="29"/>
                  <a:pt x="28" y="28"/>
                </a:cubicBezTo>
                <a:cubicBezTo>
                  <a:pt x="29" y="29"/>
                  <a:pt x="30" y="31"/>
                  <a:pt x="31" y="31"/>
                </a:cubicBezTo>
                <a:cubicBezTo>
                  <a:pt x="32" y="33"/>
                  <a:pt x="32" y="36"/>
                  <a:pt x="30" y="37"/>
                </a:cubicBezTo>
                <a:close/>
                <a:moveTo>
                  <a:pt x="39" y="27"/>
                </a:moveTo>
                <a:cubicBezTo>
                  <a:pt x="39" y="25"/>
                  <a:pt x="38" y="23"/>
                  <a:pt x="35" y="22"/>
                </a:cubicBezTo>
                <a:cubicBezTo>
                  <a:pt x="34" y="22"/>
                  <a:pt x="33" y="22"/>
                  <a:pt x="31" y="22"/>
                </a:cubicBezTo>
                <a:cubicBezTo>
                  <a:pt x="30" y="24"/>
                  <a:pt x="29" y="26"/>
                  <a:pt x="28" y="27"/>
                </a:cubicBezTo>
                <a:cubicBezTo>
                  <a:pt x="30" y="28"/>
                  <a:pt x="33" y="29"/>
                  <a:pt x="34" y="29"/>
                </a:cubicBezTo>
                <a:cubicBezTo>
                  <a:pt x="36" y="30"/>
                  <a:pt x="38" y="29"/>
                  <a:pt x="39" y="27"/>
                </a:cubicBezTo>
                <a:close/>
                <a:moveTo>
                  <a:pt x="39" y="15"/>
                </a:moveTo>
                <a:cubicBezTo>
                  <a:pt x="40" y="17"/>
                  <a:pt x="39" y="19"/>
                  <a:pt x="37" y="20"/>
                </a:cubicBezTo>
                <a:cubicBezTo>
                  <a:pt x="35" y="20"/>
                  <a:pt x="33" y="21"/>
                  <a:pt x="31" y="21"/>
                </a:cubicBezTo>
                <a:cubicBezTo>
                  <a:pt x="31" y="20"/>
                  <a:pt x="31" y="19"/>
                  <a:pt x="31" y="18"/>
                </a:cubicBezTo>
                <a:cubicBezTo>
                  <a:pt x="30" y="17"/>
                  <a:pt x="30" y="16"/>
                  <a:pt x="30" y="15"/>
                </a:cubicBezTo>
                <a:cubicBezTo>
                  <a:pt x="31" y="14"/>
                  <a:pt x="33" y="13"/>
                  <a:pt x="34" y="13"/>
                </a:cubicBezTo>
                <a:cubicBezTo>
                  <a:pt x="36" y="12"/>
                  <a:pt x="38" y="13"/>
                  <a:pt x="39" y="15"/>
                </a:cubicBezTo>
                <a:close/>
                <a:moveTo>
                  <a:pt x="33" y="5"/>
                </a:moveTo>
                <a:cubicBezTo>
                  <a:pt x="32" y="4"/>
                  <a:pt x="29" y="4"/>
                  <a:pt x="28" y="6"/>
                </a:cubicBezTo>
                <a:cubicBezTo>
                  <a:pt x="27" y="7"/>
                  <a:pt x="26" y="9"/>
                  <a:pt x="25" y="11"/>
                </a:cubicBezTo>
                <a:cubicBezTo>
                  <a:pt x="27" y="12"/>
                  <a:pt x="28" y="13"/>
                  <a:pt x="29" y="15"/>
                </a:cubicBezTo>
                <a:cubicBezTo>
                  <a:pt x="31" y="13"/>
                  <a:pt x="33" y="11"/>
                  <a:pt x="34" y="10"/>
                </a:cubicBezTo>
                <a:cubicBezTo>
                  <a:pt x="35" y="9"/>
                  <a:pt x="35" y="6"/>
                  <a:pt x="33" y="5"/>
                </a:cubicBezTo>
                <a:close/>
                <a:moveTo>
                  <a:pt x="22" y="0"/>
                </a:moveTo>
                <a:cubicBezTo>
                  <a:pt x="24" y="0"/>
                  <a:pt x="26" y="2"/>
                  <a:pt x="26" y="4"/>
                </a:cubicBezTo>
                <a:cubicBezTo>
                  <a:pt x="26" y="6"/>
                  <a:pt x="26" y="8"/>
                  <a:pt x="25" y="10"/>
                </a:cubicBezTo>
                <a:cubicBezTo>
                  <a:pt x="23" y="9"/>
                  <a:pt x="21" y="9"/>
                  <a:pt x="19" y="9"/>
                </a:cubicBezTo>
                <a:cubicBezTo>
                  <a:pt x="19" y="7"/>
                  <a:pt x="19" y="5"/>
                  <a:pt x="19" y="4"/>
                </a:cubicBezTo>
                <a:cubicBezTo>
                  <a:pt x="19" y="2"/>
                  <a:pt x="20" y="0"/>
                  <a:pt x="2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8" name="Freeform 251"/>
          <p:cNvSpPr>
            <a:spLocks/>
          </p:cNvSpPr>
          <p:nvPr/>
        </p:nvSpPr>
        <p:spPr bwMode="auto">
          <a:xfrm>
            <a:off x="7399991" y="3005586"/>
            <a:ext cx="6155" cy="6155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2 w 3"/>
              <a:gd name="T5" fmla="*/ 3 h 3"/>
              <a:gd name="T6" fmla="*/ 0 w 3"/>
              <a:gd name="T7" fmla="*/ 2 h 3"/>
              <a:gd name="T8" fmla="*/ 1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2" y="0"/>
                  <a:pt x="3" y="1"/>
                  <a:pt x="3" y="1"/>
                </a:cubicBezTo>
                <a:cubicBezTo>
                  <a:pt x="3" y="2"/>
                  <a:pt x="3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1"/>
                  <a:pt x="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9" name="Freeform 252"/>
          <p:cNvSpPr>
            <a:spLocks/>
          </p:cNvSpPr>
          <p:nvPr/>
        </p:nvSpPr>
        <p:spPr bwMode="auto">
          <a:xfrm>
            <a:off x="7406146" y="3036361"/>
            <a:ext cx="6155" cy="6155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2 w 3"/>
              <a:gd name="T5" fmla="*/ 3 h 3"/>
              <a:gd name="T6" fmla="*/ 0 w 3"/>
              <a:gd name="T7" fmla="*/ 2 h 3"/>
              <a:gd name="T8" fmla="*/ 1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2" y="0"/>
                  <a:pt x="3" y="0"/>
                  <a:pt x="3" y="1"/>
                </a:cubicBezTo>
                <a:cubicBezTo>
                  <a:pt x="3" y="2"/>
                  <a:pt x="3" y="2"/>
                  <a:pt x="2" y="3"/>
                </a:cubicBezTo>
                <a:cubicBezTo>
                  <a:pt x="1" y="3"/>
                  <a:pt x="1" y="2"/>
                  <a:pt x="0" y="2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0" name="Freeform 253"/>
          <p:cNvSpPr>
            <a:spLocks/>
          </p:cNvSpPr>
          <p:nvPr/>
        </p:nvSpPr>
        <p:spPr bwMode="auto">
          <a:xfrm>
            <a:off x="7391198" y="3013500"/>
            <a:ext cx="6155" cy="6155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2 w 3"/>
              <a:gd name="T5" fmla="*/ 2 h 3"/>
              <a:gd name="T6" fmla="*/ 0 w 3"/>
              <a:gd name="T7" fmla="*/ 1 h 3"/>
              <a:gd name="T8" fmla="*/ 1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2" y="0"/>
                  <a:pt x="3" y="0"/>
                  <a:pt x="3" y="1"/>
                </a:cubicBezTo>
                <a:cubicBezTo>
                  <a:pt x="3" y="2"/>
                  <a:pt x="2" y="2"/>
                  <a:pt x="2" y="2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1" name="Freeform 254"/>
          <p:cNvSpPr>
            <a:spLocks/>
          </p:cNvSpPr>
          <p:nvPr/>
        </p:nvSpPr>
        <p:spPr bwMode="auto">
          <a:xfrm>
            <a:off x="7387681" y="3024051"/>
            <a:ext cx="6155" cy="6155"/>
          </a:xfrm>
          <a:custGeom>
            <a:avLst/>
            <a:gdLst>
              <a:gd name="T0" fmla="*/ 2 w 3"/>
              <a:gd name="T1" fmla="*/ 0 h 3"/>
              <a:gd name="T2" fmla="*/ 3 w 3"/>
              <a:gd name="T3" fmla="*/ 1 h 3"/>
              <a:gd name="T4" fmla="*/ 2 w 3"/>
              <a:gd name="T5" fmla="*/ 3 h 3"/>
              <a:gd name="T6" fmla="*/ 1 w 3"/>
              <a:gd name="T7" fmla="*/ 2 h 3"/>
              <a:gd name="T8" fmla="*/ 2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2" y="0"/>
                </a:moveTo>
                <a:cubicBezTo>
                  <a:pt x="2" y="0"/>
                  <a:pt x="3" y="0"/>
                  <a:pt x="3" y="1"/>
                </a:cubicBezTo>
                <a:cubicBezTo>
                  <a:pt x="3" y="2"/>
                  <a:pt x="3" y="2"/>
                  <a:pt x="2" y="3"/>
                </a:cubicBezTo>
                <a:cubicBezTo>
                  <a:pt x="1" y="3"/>
                  <a:pt x="1" y="2"/>
                  <a:pt x="1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2" name="Freeform 255"/>
          <p:cNvSpPr>
            <a:spLocks/>
          </p:cNvSpPr>
          <p:nvPr/>
        </p:nvSpPr>
        <p:spPr bwMode="auto">
          <a:xfrm>
            <a:off x="7395594" y="3034603"/>
            <a:ext cx="6155" cy="4396"/>
          </a:xfrm>
          <a:custGeom>
            <a:avLst/>
            <a:gdLst>
              <a:gd name="T0" fmla="*/ 1 w 3"/>
              <a:gd name="T1" fmla="*/ 0 h 2"/>
              <a:gd name="T2" fmla="*/ 3 w 3"/>
              <a:gd name="T3" fmla="*/ 1 h 2"/>
              <a:gd name="T4" fmla="*/ 2 w 3"/>
              <a:gd name="T5" fmla="*/ 2 h 2"/>
              <a:gd name="T6" fmla="*/ 0 w 3"/>
              <a:gd name="T7" fmla="*/ 1 h 2"/>
              <a:gd name="T8" fmla="*/ 1 w 3"/>
              <a:gd name="T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2">
                <a:moveTo>
                  <a:pt x="1" y="0"/>
                </a:moveTo>
                <a:cubicBezTo>
                  <a:pt x="2" y="0"/>
                  <a:pt x="3" y="0"/>
                  <a:pt x="3" y="1"/>
                </a:cubicBezTo>
                <a:cubicBezTo>
                  <a:pt x="3" y="1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3" name="Freeform 256"/>
          <p:cNvSpPr>
            <a:spLocks/>
          </p:cNvSpPr>
          <p:nvPr/>
        </p:nvSpPr>
        <p:spPr bwMode="auto">
          <a:xfrm>
            <a:off x="7412301" y="3009983"/>
            <a:ext cx="6155" cy="6155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2 w 3"/>
              <a:gd name="T5" fmla="*/ 2 h 3"/>
              <a:gd name="T6" fmla="*/ 3 w 3"/>
              <a:gd name="T7" fmla="*/ 1 h 3"/>
              <a:gd name="T8" fmla="*/ 1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1" y="3"/>
                  <a:pt x="2" y="2"/>
                </a:cubicBezTo>
                <a:cubicBezTo>
                  <a:pt x="2" y="2"/>
                  <a:pt x="3" y="2"/>
                  <a:pt x="3" y="1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Freeform 257"/>
          <p:cNvSpPr>
            <a:spLocks/>
          </p:cNvSpPr>
          <p:nvPr/>
        </p:nvSpPr>
        <p:spPr bwMode="auto">
          <a:xfrm>
            <a:off x="7418456" y="3017896"/>
            <a:ext cx="6155" cy="6155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2 w 3"/>
              <a:gd name="T5" fmla="*/ 2 h 3"/>
              <a:gd name="T6" fmla="*/ 3 w 3"/>
              <a:gd name="T7" fmla="*/ 1 h 3"/>
              <a:gd name="T8" fmla="*/ 1 w 3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0" y="1"/>
                  <a:pt x="0" y="1"/>
                </a:cubicBezTo>
                <a:cubicBezTo>
                  <a:pt x="1" y="2"/>
                  <a:pt x="1" y="3"/>
                  <a:pt x="2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0"/>
                  <a:pt x="2" y="0"/>
                  <a:pt x="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5" name="Freeform 259"/>
          <p:cNvSpPr>
            <a:spLocks/>
          </p:cNvSpPr>
          <p:nvPr/>
        </p:nvSpPr>
        <p:spPr bwMode="auto">
          <a:xfrm>
            <a:off x="7416697" y="3028448"/>
            <a:ext cx="6155" cy="6155"/>
          </a:xfrm>
          <a:custGeom>
            <a:avLst/>
            <a:gdLst>
              <a:gd name="T0" fmla="*/ 1 w 3"/>
              <a:gd name="T1" fmla="*/ 1 h 3"/>
              <a:gd name="T2" fmla="*/ 0 w 3"/>
              <a:gd name="T3" fmla="*/ 2 h 3"/>
              <a:gd name="T4" fmla="*/ 2 w 3"/>
              <a:gd name="T5" fmla="*/ 3 h 3"/>
              <a:gd name="T6" fmla="*/ 3 w 3"/>
              <a:gd name="T7" fmla="*/ 2 h 3"/>
              <a:gd name="T8" fmla="*/ 1 w 3"/>
              <a:gd name="T9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1" y="1"/>
                </a:moveTo>
                <a:cubicBezTo>
                  <a:pt x="0" y="1"/>
                  <a:pt x="0" y="1"/>
                  <a:pt x="0" y="2"/>
                </a:cubicBezTo>
                <a:cubicBezTo>
                  <a:pt x="0" y="3"/>
                  <a:pt x="1" y="3"/>
                  <a:pt x="2" y="3"/>
                </a:cubicBezTo>
                <a:cubicBezTo>
                  <a:pt x="2" y="3"/>
                  <a:pt x="3" y="2"/>
                  <a:pt x="3" y="2"/>
                </a:cubicBezTo>
                <a:cubicBezTo>
                  <a:pt x="3" y="1"/>
                  <a:pt x="2" y="0"/>
                  <a:pt x="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6" name="Freeform 260"/>
          <p:cNvSpPr>
            <a:spLocks/>
          </p:cNvSpPr>
          <p:nvPr/>
        </p:nvSpPr>
        <p:spPr bwMode="auto">
          <a:xfrm>
            <a:off x="7399991" y="3017896"/>
            <a:ext cx="12310" cy="12310"/>
          </a:xfrm>
          <a:custGeom>
            <a:avLst/>
            <a:gdLst>
              <a:gd name="T0" fmla="*/ 2 w 6"/>
              <a:gd name="T1" fmla="*/ 0 h 6"/>
              <a:gd name="T2" fmla="*/ 6 w 6"/>
              <a:gd name="T3" fmla="*/ 2 h 6"/>
              <a:gd name="T4" fmla="*/ 4 w 6"/>
              <a:gd name="T5" fmla="*/ 5 h 6"/>
              <a:gd name="T6" fmla="*/ 0 w 6"/>
              <a:gd name="T7" fmla="*/ 3 h 6"/>
              <a:gd name="T8" fmla="*/ 2 w 6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2" y="0"/>
                </a:moveTo>
                <a:cubicBezTo>
                  <a:pt x="4" y="0"/>
                  <a:pt x="5" y="1"/>
                  <a:pt x="6" y="2"/>
                </a:cubicBezTo>
                <a:cubicBezTo>
                  <a:pt x="6" y="4"/>
                  <a:pt x="5" y="5"/>
                  <a:pt x="4" y="5"/>
                </a:cubicBezTo>
                <a:cubicBezTo>
                  <a:pt x="2" y="6"/>
                  <a:pt x="1" y="5"/>
                  <a:pt x="0" y="3"/>
                </a:cubicBezTo>
                <a:cubicBezTo>
                  <a:pt x="0" y="2"/>
                  <a:pt x="1" y="0"/>
                  <a:pt x="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7" name="Freeform 261"/>
          <p:cNvSpPr>
            <a:spLocks noEditPoints="1"/>
          </p:cNvSpPr>
          <p:nvPr/>
        </p:nvSpPr>
        <p:spPr bwMode="auto">
          <a:xfrm>
            <a:off x="5973777" y="3171772"/>
            <a:ext cx="174979" cy="166186"/>
          </a:xfrm>
          <a:custGeom>
            <a:avLst/>
            <a:gdLst>
              <a:gd name="T0" fmla="*/ 42 w 84"/>
              <a:gd name="T1" fmla="*/ 0 h 80"/>
              <a:gd name="T2" fmla="*/ 59 w 84"/>
              <a:gd name="T3" fmla="*/ 17 h 80"/>
              <a:gd name="T4" fmla="*/ 59 w 84"/>
              <a:gd name="T5" fmla="*/ 18 h 80"/>
              <a:gd name="T6" fmla="*/ 60 w 84"/>
              <a:gd name="T7" fmla="*/ 18 h 80"/>
              <a:gd name="T8" fmla="*/ 81 w 84"/>
              <a:gd name="T9" fmla="*/ 28 h 80"/>
              <a:gd name="T10" fmla="*/ 71 w 84"/>
              <a:gd name="T11" fmla="*/ 50 h 80"/>
              <a:gd name="T12" fmla="*/ 69 w 84"/>
              <a:gd name="T13" fmla="*/ 50 h 80"/>
              <a:gd name="T14" fmla="*/ 70 w 84"/>
              <a:gd name="T15" fmla="*/ 51 h 80"/>
              <a:gd name="T16" fmla="*/ 66 w 84"/>
              <a:gd name="T17" fmla="*/ 75 h 80"/>
              <a:gd name="T18" fmla="*/ 43 w 84"/>
              <a:gd name="T19" fmla="*/ 71 h 80"/>
              <a:gd name="T20" fmla="*/ 42 w 84"/>
              <a:gd name="T21" fmla="*/ 70 h 80"/>
              <a:gd name="T22" fmla="*/ 41 w 84"/>
              <a:gd name="T23" fmla="*/ 71 h 80"/>
              <a:gd name="T24" fmla="*/ 17 w 84"/>
              <a:gd name="T25" fmla="*/ 75 h 80"/>
              <a:gd name="T26" fmla="*/ 14 w 84"/>
              <a:gd name="T27" fmla="*/ 51 h 80"/>
              <a:gd name="T28" fmla="*/ 15 w 84"/>
              <a:gd name="T29" fmla="*/ 50 h 80"/>
              <a:gd name="T30" fmla="*/ 13 w 84"/>
              <a:gd name="T31" fmla="*/ 49 h 80"/>
              <a:gd name="T32" fmla="*/ 3 w 84"/>
              <a:gd name="T33" fmla="*/ 28 h 80"/>
              <a:gd name="T34" fmla="*/ 24 w 84"/>
              <a:gd name="T35" fmla="*/ 18 h 80"/>
              <a:gd name="T36" fmla="*/ 25 w 84"/>
              <a:gd name="T37" fmla="*/ 18 h 80"/>
              <a:gd name="T38" fmla="*/ 25 w 84"/>
              <a:gd name="T39" fmla="*/ 17 h 80"/>
              <a:gd name="T40" fmla="*/ 42 w 84"/>
              <a:gd name="T41" fmla="*/ 0 h 80"/>
              <a:gd name="T42" fmla="*/ 42 w 84"/>
              <a:gd name="T43" fmla="*/ 37 h 80"/>
              <a:gd name="T44" fmla="*/ 37 w 84"/>
              <a:gd name="T45" fmla="*/ 41 h 80"/>
              <a:gd name="T46" fmla="*/ 42 w 84"/>
              <a:gd name="T47" fmla="*/ 46 h 80"/>
              <a:gd name="T48" fmla="*/ 46 w 84"/>
              <a:gd name="T49" fmla="*/ 41 h 80"/>
              <a:gd name="T50" fmla="*/ 42 w 84"/>
              <a:gd name="T51" fmla="*/ 37 h 80"/>
              <a:gd name="T52" fmla="*/ 49 w 84"/>
              <a:gd name="T53" fmla="*/ 50 h 80"/>
              <a:gd name="T54" fmla="*/ 47 w 84"/>
              <a:gd name="T55" fmla="*/ 52 h 80"/>
              <a:gd name="T56" fmla="*/ 49 w 84"/>
              <a:gd name="T57" fmla="*/ 55 h 80"/>
              <a:gd name="T58" fmla="*/ 52 w 84"/>
              <a:gd name="T59" fmla="*/ 52 h 80"/>
              <a:gd name="T60" fmla="*/ 49 w 84"/>
              <a:gd name="T61" fmla="*/ 50 h 80"/>
              <a:gd name="T62" fmla="*/ 29 w 84"/>
              <a:gd name="T63" fmla="*/ 35 h 80"/>
              <a:gd name="T64" fmla="*/ 27 w 84"/>
              <a:gd name="T65" fmla="*/ 38 h 80"/>
              <a:gd name="T66" fmla="*/ 29 w 84"/>
              <a:gd name="T67" fmla="*/ 40 h 80"/>
              <a:gd name="T68" fmla="*/ 32 w 84"/>
              <a:gd name="T69" fmla="*/ 38 h 80"/>
              <a:gd name="T70" fmla="*/ 29 w 84"/>
              <a:gd name="T71" fmla="*/ 35 h 80"/>
              <a:gd name="T72" fmla="*/ 54 w 84"/>
              <a:gd name="T73" fmla="*/ 35 h 80"/>
              <a:gd name="T74" fmla="*/ 52 w 84"/>
              <a:gd name="T75" fmla="*/ 37 h 80"/>
              <a:gd name="T76" fmla="*/ 54 w 84"/>
              <a:gd name="T77" fmla="*/ 40 h 80"/>
              <a:gd name="T78" fmla="*/ 56 w 84"/>
              <a:gd name="T79" fmla="*/ 37 h 80"/>
              <a:gd name="T80" fmla="*/ 54 w 84"/>
              <a:gd name="T81" fmla="*/ 35 h 80"/>
              <a:gd name="T82" fmla="*/ 42 w 84"/>
              <a:gd name="T83" fmla="*/ 25 h 80"/>
              <a:gd name="T84" fmla="*/ 39 w 84"/>
              <a:gd name="T85" fmla="*/ 27 h 80"/>
              <a:gd name="T86" fmla="*/ 42 w 84"/>
              <a:gd name="T87" fmla="*/ 30 h 80"/>
              <a:gd name="T88" fmla="*/ 44 w 84"/>
              <a:gd name="T89" fmla="*/ 27 h 80"/>
              <a:gd name="T90" fmla="*/ 42 w 84"/>
              <a:gd name="T91" fmla="*/ 25 h 80"/>
              <a:gd name="T92" fmla="*/ 34 w 84"/>
              <a:gd name="T93" fmla="*/ 49 h 80"/>
              <a:gd name="T94" fmla="*/ 31 w 84"/>
              <a:gd name="T95" fmla="*/ 52 h 80"/>
              <a:gd name="T96" fmla="*/ 34 w 84"/>
              <a:gd name="T97" fmla="*/ 54 h 80"/>
              <a:gd name="T98" fmla="*/ 36 w 84"/>
              <a:gd name="T99" fmla="*/ 52 h 80"/>
              <a:gd name="T100" fmla="*/ 34 w 84"/>
              <a:gd name="T101" fmla="*/ 49 h 80"/>
              <a:gd name="T102" fmla="*/ 49 w 84"/>
              <a:gd name="T103" fmla="*/ 32 h 80"/>
              <a:gd name="T104" fmla="*/ 42 w 84"/>
              <a:gd name="T105" fmla="*/ 33 h 80"/>
              <a:gd name="T106" fmla="*/ 35 w 84"/>
              <a:gd name="T107" fmla="*/ 32 h 80"/>
              <a:gd name="T108" fmla="*/ 34 w 84"/>
              <a:gd name="T109" fmla="*/ 39 h 80"/>
              <a:gd name="T110" fmla="*/ 31 w 84"/>
              <a:gd name="T111" fmla="*/ 45 h 80"/>
              <a:gd name="T112" fmla="*/ 37 w 84"/>
              <a:gd name="T113" fmla="*/ 48 h 80"/>
              <a:gd name="T114" fmla="*/ 42 w 84"/>
              <a:gd name="T115" fmla="*/ 53 h 80"/>
              <a:gd name="T116" fmla="*/ 46 w 84"/>
              <a:gd name="T117" fmla="*/ 48 h 80"/>
              <a:gd name="T118" fmla="*/ 53 w 84"/>
              <a:gd name="T119" fmla="*/ 45 h 80"/>
              <a:gd name="T120" fmla="*/ 49 w 84"/>
              <a:gd name="T121" fmla="*/ 39 h 80"/>
              <a:gd name="T122" fmla="*/ 49 w 84"/>
              <a:gd name="T123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4" h="80">
                <a:moveTo>
                  <a:pt x="42" y="0"/>
                </a:moveTo>
                <a:cubicBezTo>
                  <a:pt x="51" y="0"/>
                  <a:pt x="59" y="8"/>
                  <a:pt x="59" y="17"/>
                </a:cubicBezTo>
                <a:cubicBezTo>
                  <a:pt x="59" y="17"/>
                  <a:pt x="59" y="18"/>
                  <a:pt x="59" y="18"/>
                </a:cubicBezTo>
                <a:cubicBezTo>
                  <a:pt x="59" y="18"/>
                  <a:pt x="59" y="18"/>
                  <a:pt x="60" y="18"/>
                </a:cubicBezTo>
                <a:cubicBezTo>
                  <a:pt x="69" y="15"/>
                  <a:pt x="78" y="20"/>
                  <a:pt x="81" y="28"/>
                </a:cubicBezTo>
                <a:cubicBezTo>
                  <a:pt x="84" y="37"/>
                  <a:pt x="79" y="47"/>
                  <a:pt x="71" y="50"/>
                </a:cubicBezTo>
                <a:cubicBezTo>
                  <a:pt x="70" y="50"/>
                  <a:pt x="69" y="50"/>
                  <a:pt x="69" y="50"/>
                </a:cubicBezTo>
                <a:cubicBezTo>
                  <a:pt x="69" y="51"/>
                  <a:pt x="69" y="51"/>
                  <a:pt x="70" y="51"/>
                </a:cubicBezTo>
                <a:cubicBezTo>
                  <a:pt x="75" y="59"/>
                  <a:pt x="74" y="69"/>
                  <a:pt x="66" y="75"/>
                </a:cubicBezTo>
                <a:cubicBezTo>
                  <a:pt x="59" y="80"/>
                  <a:pt x="48" y="79"/>
                  <a:pt x="43" y="71"/>
                </a:cubicBezTo>
                <a:cubicBezTo>
                  <a:pt x="42" y="71"/>
                  <a:pt x="42" y="70"/>
                  <a:pt x="42" y="70"/>
                </a:cubicBezTo>
                <a:cubicBezTo>
                  <a:pt x="41" y="70"/>
                  <a:pt x="41" y="70"/>
                  <a:pt x="41" y="71"/>
                </a:cubicBezTo>
                <a:cubicBezTo>
                  <a:pt x="35" y="78"/>
                  <a:pt x="25" y="80"/>
                  <a:pt x="17" y="75"/>
                </a:cubicBezTo>
                <a:cubicBezTo>
                  <a:pt x="10" y="69"/>
                  <a:pt x="8" y="59"/>
                  <a:pt x="14" y="51"/>
                </a:cubicBezTo>
                <a:cubicBezTo>
                  <a:pt x="14" y="51"/>
                  <a:pt x="14" y="50"/>
                  <a:pt x="15" y="50"/>
                </a:cubicBezTo>
                <a:cubicBezTo>
                  <a:pt x="14" y="50"/>
                  <a:pt x="14" y="50"/>
                  <a:pt x="13" y="49"/>
                </a:cubicBezTo>
                <a:cubicBezTo>
                  <a:pt x="5" y="47"/>
                  <a:pt x="0" y="37"/>
                  <a:pt x="3" y="28"/>
                </a:cubicBezTo>
                <a:cubicBezTo>
                  <a:pt x="5" y="20"/>
                  <a:pt x="15" y="15"/>
                  <a:pt x="24" y="18"/>
                </a:cubicBezTo>
                <a:cubicBezTo>
                  <a:pt x="24" y="18"/>
                  <a:pt x="25" y="18"/>
                  <a:pt x="25" y="18"/>
                </a:cubicBezTo>
                <a:cubicBezTo>
                  <a:pt x="25" y="18"/>
                  <a:pt x="25" y="17"/>
                  <a:pt x="25" y="17"/>
                </a:cubicBezTo>
                <a:cubicBezTo>
                  <a:pt x="25" y="8"/>
                  <a:pt x="33" y="0"/>
                  <a:pt x="42" y="0"/>
                </a:cubicBezTo>
                <a:close/>
                <a:moveTo>
                  <a:pt x="42" y="37"/>
                </a:moveTo>
                <a:cubicBezTo>
                  <a:pt x="39" y="37"/>
                  <a:pt x="37" y="39"/>
                  <a:pt x="37" y="41"/>
                </a:cubicBezTo>
                <a:cubicBezTo>
                  <a:pt x="37" y="44"/>
                  <a:pt x="39" y="46"/>
                  <a:pt x="42" y="46"/>
                </a:cubicBezTo>
                <a:cubicBezTo>
                  <a:pt x="44" y="46"/>
                  <a:pt x="46" y="44"/>
                  <a:pt x="46" y="41"/>
                </a:cubicBezTo>
                <a:cubicBezTo>
                  <a:pt x="46" y="39"/>
                  <a:pt x="44" y="37"/>
                  <a:pt x="42" y="37"/>
                </a:cubicBezTo>
                <a:close/>
                <a:moveTo>
                  <a:pt x="49" y="50"/>
                </a:moveTo>
                <a:cubicBezTo>
                  <a:pt x="48" y="50"/>
                  <a:pt x="47" y="51"/>
                  <a:pt x="47" y="52"/>
                </a:cubicBezTo>
                <a:cubicBezTo>
                  <a:pt x="47" y="54"/>
                  <a:pt x="48" y="55"/>
                  <a:pt x="49" y="55"/>
                </a:cubicBezTo>
                <a:cubicBezTo>
                  <a:pt x="51" y="55"/>
                  <a:pt x="52" y="54"/>
                  <a:pt x="52" y="52"/>
                </a:cubicBezTo>
                <a:cubicBezTo>
                  <a:pt x="52" y="51"/>
                  <a:pt x="51" y="50"/>
                  <a:pt x="49" y="50"/>
                </a:cubicBezTo>
                <a:close/>
                <a:moveTo>
                  <a:pt x="29" y="35"/>
                </a:moveTo>
                <a:cubicBezTo>
                  <a:pt x="28" y="35"/>
                  <a:pt x="27" y="36"/>
                  <a:pt x="27" y="38"/>
                </a:cubicBezTo>
                <a:cubicBezTo>
                  <a:pt x="27" y="39"/>
                  <a:pt x="28" y="40"/>
                  <a:pt x="29" y="40"/>
                </a:cubicBezTo>
                <a:cubicBezTo>
                  <a:pt x="31" y="40"/>
                  <a:pt x="32" y="39"/>
                  <a:pt x="32" y="38"/>
                </a:cubicBezTo>
                <a:cubicBezTo>
                  <a:pt x="32" y="36"/>
                  <a:pt x="31" y="35"/>
                  <a:pt x="29" y="35"/>
                </a:cubicBezTo>
                <a:close/>
                <a:moveTo>
                  <a:pt x="54" y="35"/>
                </a:moveTo>
                <a:cubicBezTo>
                  <a:pt x="53" y="35"/>
                  <a:pt x="52" y="36"/>
                  <a:pt x="52" y="37"/>
                </a:cubicBezTo>
                <a:cubicBezTo>
                  <a:pt x="52" y="39"/>
                  <a:pt x="53" y="40"/>
                  <a:pt x="54" y="40"/>
                </a:cubicBezTo>
                <a:cubicBezTo>
                  <a:pt x="55" y="40"/>
                  <a:pt x="56" y="39"/>
                  <a:pt x="56" y="37"/>
                </a:cubicBezTo>
                <a:cubicBezTo>
                  <a:pt x="56" y="36"/>
                  <a:pt x="55" y="35"/>
                  <a:pt x="54" y="35"/>
                </a:cubicBezTo>
                <a:close/>
                <a:moveTo>
                  <a:pt x="42" y="25"/>
                </a:moveTo>
                <a:cubicBezTo>
                  <a:pt x="40" y="25"/>
                  <a:pt x="39" y="26"/>
                  <a:pt x="39" y="27"/>
                </a:cubicBezTo>
                <a:cubicBezTo>
                  <a:pt x="39" y="29"/>
                  <a:pt x="40" y="30"/>
                  <a:pt x="42" y="30"/>
                </a:cubicBezTo>
                <a:cubicBezTo>
                  <a:pt x="43" y="30"/>
                  <a:pt x="44" y="29"/>
                  <a:pt x="44" y="27"/>
                </a:cubicBezTo>
                <a:cubicBezTo>
                  <a:pt x="44" y="26"/>
                  <a:pt x="43" y="25"/>
                  <a:pt x="42" y="25"/>
                </a:cubicBezTo>
                <a:close/>
                <a:moveTo>
                  <a:pt x="34" y="49"/>
                </a:moveTo>
                <a:cubicBezTo>
                  <a:pt x="32" y="49"/>
                  <a:pt x="31" y="50"/>
                  <a:pt x="31" y="52"/>
                </a:cubicBezTo>
                <a:cubicBezTo>
                  <a:pt x="31" y="53"/>
                  <a:pt x="32" y="54"/>
                  <a:pt x="34" y="54"/>
                </a:cubicBezTo>
                <a:cubicBezTo>
                  <a:pt x="35" y="54"/>
                  <a:pt x="36" y="53"/>
                  <a:pt x="36" y="52"/>
                </a:cubicBezTo>
                <a:cubicBezTo>
                  <a:pt x="36" y="50"/>
                  <a:pt x="35" y="49"/>
                  <a:pt x="34" y="49"/>
                </a:cubicBezTo>
                <a:close/>
                <a:moveTo>
                  <a:pt x="49" y="32"/>
                </a:moveTo>
                <a:cubicBezTo>
                  <a:pt x="47" y="33"/>
                  <a:pt x="44" y="33"/>
                  <a:pt x="42" y="33"/>
                </a:cubicBezTo>
                <a:cubicBezTo>
                  <a:pt x="40" y="33"/>
                  <a:pt x="37" y="33"/>
                  <a:pt x="35" y="32"/>
                </a:cubicBezTo>
                <a:cubicBezTo>
                  <a:pt x="35" y="34"/>
                  <a:pt x="35" y="36"/>
                  <a:pt x="34" y="39"/>
                </a:cubicBezTo>
                <a:cubicBezTo>
                  <a:pt x="34" y="41"/>
                  <a:pt x="32" y="43"/>
                  <a:pt x="31" y="45"/>
                </a:cubicBezTo>
                <a:cubicBezTo>
                  <a:pt x="33" y="45"/>
                  <a:pt x="35" y="46"/>
                  <a:pt x="37" y="48"/>
                </a:cubicBezTo>
                <a:cubicBezTo>
                  <a:pt x="39" y="49"/>
                  <a:pt x="41" y="51"/>
                  <a:pt x="42" y="53"/>
                </a:cubicBezTo>
                <a:cubicBezTo>
                  <a:pt x="43" y="51"/>
                  <a:pt x="44" y="49"/>
                  <a:pt x="46" y="48"/>
                </a:cubicBezTo>
                <a:cubicBezTo>
                  <a:pt x="48" y="46"/>
                  <a:pt x="51" y="45"/>
                  <a:pt x="53" y="45"/>
                </a:cubicBezTo>
                <a:cubicBezTo>
                  <a:pt x="51" y="43"/>
                  <a:pt x="50" y="41"/>
                  <a:pt x="49" y="39"/>
                </a:cubicBezTo>
                <a:cubicBezTo>
                  <a:pt x="49" y="37"/>
                  <a:pt x="48" y="34"/>
                  <a:pt x="49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8" name="Freeform 143"/>
          <p:cNvSpPr>
            <a:spLocks noEditPoints="1"/>
          </p:cNvSpPr>
          <p:nvPr/>
        </p:nvSpPr>
        <p:spPr bwMode="auto">
          <a:xfrm>
            <a:off x="5509337" y="3086919"/>
            <a:ext cx="367894" cy="365347"/>
          </a:xfrm>
          <a:custGeom>
            <a:avLst/>
            <a:gdLst>
              <a:gd name="T0" fmla="*/ 91 w 122"/>
              <a:gd name="T1" fmla="*/ 51 h 121"/>
              <a:gd name="T2" fmla="*/ 45 w 122"/>
              <a:gd name="T3" fmla="*/ 33 h 121"/>
              <a:gd name="T4" fmla="*/ 50 w 122"/>
              <a:gd name="T5" fmla="*/ 28 h 121"/>
              <a:gd name="T6" fmla="*/ 55 w 122"/>
              <a:gd name="T7" fmla="*/ 33 h 121"/>
              <a:gd name="T8" fmla="*/ 25 w 122"/>
              <a:gd name="T9" fmla="*/ 10 h 121"/>
              <a:gd name="T10" fmla="*/ 25 w 122"/>
              <a:gd name="T11" fmla="*/ 7 h 121"/>
              <a:gd name="T12" fmla="*/ 6 w 122"/>
              <a:gd name="T13" fmla="*/ 14 h 121"/>
              <a:gd name="T14" fmla="*/ 96 w 122"/>
              <a:gd name="T15" fmla="*/ 61 h 121"/>
              <a:gd name="T16" fmla="*/ 89 w 122"/>
              <a:gd name="T17" fmla="*/ 7 h 121"/>
              <a:gd name="T18" fmla="*/ 77 w 122"/>
              <a:gd name="T19" fmla="*/ 10 h 121"/>
              <a:gd name="T20" fmla="*/ 25 w 122"/>
              <a:gd name="T21" fmla="*/ 0 h 121"/>
              <a:gd name="T22" fmla="*/ 25 w 122"/>
              <a:gd name="T23" fmla="*/ 3 h 121"/>
              <a:gd name="T24" fmla="*/ 2 w 122"/>
              <a:gd name="T25" fmla="*/ 14 h 121"/>
              <a:gd name="T26" fmla="*/ 0 w 122"/>
              <a:gd name="T27" fmla="*/ 77 h 121"/>
              <a:gd name="T28" fmla="*/ 87 w 122"/>
              <a:gd name="T29" fmla="*/ 108 h 121"/>
              <a:gd name="T30" fmla="*/ 85 w 122"/>
              <a:gd name="T31" fmla="*/ 96 h 121"/>
              <a:gd name="T32" fmla="*/ 100 w 122"/>
              <a:gd name="T33" fmla="*/ 88 h 121"/>
              <a:gd name="T34" fmla="*/ 115 w 122"/>
              <a:gd name="T35" fmla="*/ 53 h 121"/>
              <a:gd name="T36" fmla="*/ 100 w 122"/>
              <a:gd name="T37" fmla="*/ 14 h 121"/>
              <a:gd name="T38" fmla="*/ 77 w 122"/>
              <a:gd name="T39" fmla="*/ 3 h 121"/>
              <a:gd name="T40" fmla="*/ 77 w 122"/>
              <a:gd name="T41" fmla="*/ 0 h 121"/>
              <a:gd name="T42" fmla="*/ 23 w 122"/>
              <a:gd name="T43" fmla="*/ 81 h 121"/>
              <a:gd name="T44" fmla="*/ 23 w 122"/>
              <a:gd name="T45" fmla="*/ 88 h 121"/>
              <a:gd name="T46" fmla="*/ 23 w 122"/>
              <a:gd name="T47" fmla="*/ 81 h 121"/>
              <a:gd name="T48" fmla="*/ 79 w 122"/>
              <a:gd name="T49" fmla="*/ 84 h 121"/>
              <a:gd name="T50" fmla="*/ 73 w 122"/>
              <a:gd name="T51" fmla="*/ 84 h 121"/>
              <a:gd name="T52" fmla="*/ 50 w 122"/>
              <a:gd name="T53" fmla="*/ 69 h 121"/>
              <a:gd name="T54" fmla="*/ 57 w 122"/>
              <a:gd name="T55" fmla="*/ 77 h 121"/>
              <a:gd name="T56" fmla="*/ 67 w 122"/>
              <a:gd name="T57" fmla="*/ 82 h 121"/>
              <a:gd name="T58" fmla="*/ 61 w 122"/>
              <a:gd name="T59" fmla="*/ 91 h 121"/>
              <a:gd name="T60" fmla="*/ 60 w 122"/>
              <a:gd name="T61" fmla="*/ 102 h 121"/>
              <a:gd name="T62" fmla="*/ 50 w 122"/>
              <a:gd name="T63" fmla="*/ 99 h 121"/>
              <a:gd name="T64" fmla="*/ 39 w 122"/>
              <a:gd name="T65" fmla="*/ 102 h 121"/>
              <a:gd name="T66" fmla="*/ 38 w 122"/>
              <a:gd name="T67" fmla="*/ 91 h 121"/>
              <a:gd name="T68" fmla="*/ 32 w 122"/>
              <a:gd name="T69" fmla="*/ 81 h 121"/>
              <a:gd name="T70" fmla="*/ 42 w 122"/>
              <a:gd name="T71" fmla="*/ 77 h 121"/>
              <a:gd name="T72" fmla="*/ 50 w 122"/>
              <a:gd name="T73" fmla="*/ 69 h 121"/>
              <a:gd name="T74" fmla="*/ 52 w 122"/>
              <a:gd name="T75" fmla="*/ 87 h 121"/>
              <a:gd name="T76" fmla="*/ 48 w 122"/>
              <a:gd name="T77" fmla="*/ 87 h 121"/>
              <a:gd name="T78" fmla="*/ 53 w 122"/>
              <a:gd name="T79" fmla="*/ 91 h 121"/>
              <a:gd name="T80" fmla="*/ 53 w 122"/>
              <a:gd name="T81" fmla="*/ 93 h 121"/>
              <a:gd name="T82" fmla="*/ 53 w 122"/>
              <a:gd name="T83" fmla="*/ 91 h 121"/>
              <a:gd name="T84" fmla="*/ 45 w 122"/>
              <a:gd name="T85" fmla="*/ 86 h 121"/>
              <a:gd name="T86" fmla="*/ 43 w 122"/>
              <a:gd name="T87" fmla="*/ 86 h 121"/>
              <a:gd name="T88" fmla="*/ 55 w 122"/>
              <a:gd name="T89" fmla="*/ 84 h 121"/>
              <a:gd name="T90" fmla="*/ 55 w 122"/>
              <a:gd name="T91" fmla="*/ 86 h 121"/>
              <a:gd name="T92" fmla="*/ 55 w 122"/>
              <a:gd name="T93" fmla="*/ 84 h 121"/>
              <a:gd name="T94" fmla="*/ 51 w 122"/>
              <a:gd name="T95" fmla="*/ 81 h 121"/>
              <a:gd name="T96" fmla="*/ 49 w 122"/>
              <a:gd name="T97" fmla="*/ 81 h 121"/>
              <a:gd name="T98" fmla="*/ 46 w 122"/>
              <a:gd name="T99" fmla="*/ 91 h 121"/>
              <a:gd name="T100" fmla="*/ 46 w 122"/>
              <a:gd name="T101" fmla="*/ 93 h 121"/>
              <a:gd name="T102" fmla="*/ 46 w 122"/>
              <a:gd name="T103" fmla="*/ 91 h 121"/>
              <a:gd name="T104" fmla="*/ 53 w 122"/>
              <a:gd name="T105" fmla="*/ 86 h 121"/>
              <a:gd name="T106" fmla="*/ 52 w 122"/>
              <a:gd name="T107" fmla="*/ 90 h 121"/>
              <a:gd name="T108" fmla="*/ 47 w 122"/>
              <a:gd name="T109" fmla="*/ 90 h 121"/>
              <a:gd name="T110" fmla="*/ 46 w 122"/>
              <a:gd name="T111" fmla="*/ 86 h 121"/>
              <a:gd name="T112" fmla="*/ 50 w 122"/>
              <a:gd name="T113" fmla="*/ 84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2" h="121">
                <a:moveTo>
                  <a:pt x="55" y="33"/>
                </a:moveTo>
                <a:cubicBezTo>
                  <a:pt x="70" y="34"/>
                  <a:pt x="83" y="41"/>
                  <a:pt x="91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8" y="41"/>
                  <a:pt x="31" y="34"/>
                  <a:pt x="45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30"/>
                  <a:pt x="48" y="28"/>
                  <a:pt x="50" y="28"/>
                </a:cubicBezTo>
                <a:cubicBezTo>
                  <a:pt x="53" y="28"/>
                  <a:pt x="55" y="30"/>
                  <a:pt x="55" y="33"/>
                </a:cubicBezTo>
                <a:cubicBezTo>
                  <a:pt x="55" y="33"/>
                  <a:pt x="55" y="33"/>
                  <a:pt x="55" y="33"/>
                </a:cubicBezTo>
                <a:close/>
                <a:moveTo>
                  <a:pt x="77" y="10"/>
                </a:move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9" y="7"/>
                  <a:pt x="6" y="10"/>
                  <a:pt x="6" y="14"/>
                </a:cubicBezTo>
                <a:cubicBezTo>
                  <a:pt x="6" y="61"/>
                  <a:pt x="6" y="61"/>
                  <a:pt x="6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0"/>
                  <a:pt x="93" y="7"/>
                  <a:pt x="89" y="7"/>
                </a:cubicBezTo>
                <a:cubicBezTo>
                  <a:pt x="77" y="7"/>
                  <a:pt x="77" y="7"/>
                  <a:pt x="77" y="7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25" y="3"/>
                  <a:pt x="25" y="3"/>
                  <a:pt x="25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7" y="3"/>
                  <a:pt x="2" y="8"/>
                  <a:pt x="2" y="14"/>
                </a:cubicBezTo>
                <a:cubicBezTo>
                  <a:pt x="2" y="68"/>
                  <a:pt x="2" y="68"/>
                  <a:pt x="2" y="68"/>
                </a:cubicBezTo>
                <a:cubicBezTo>
                  <a:pt x="1" y="71"/>
                  <a:pt x="0" y="74"/>
                  <a:pt x="0" y="77"/>
                </a:cubicBezTo>
                <a:cubicBezTo>
                  <a:pt x="0" y="102"/>
                  <a:pt x="23" y="121"/>
                  <a:pt x="51" y="121"/>
                </a:cubicBezTo>
                <a:cubicBezTo>
                  <a:pt x="65" y="121"/>
                  <a:pt x="78" y="116"/>
                  <a:pt x="87" y="108"/>
                </a:cubicBezTo>
                <a:cubicBezTo>
                  <a:pt x="86" y="105"/>
                  <a:pt x="85" y="103"/>
                  <a:pt x="85" y="100"/>
                </a:cubicBezTo>
                <a:cubicBezTo>
                  <a:pt x="85" y="98"/>
                  <a:pt x="85" y="97"/>
                  <a:pt x="85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8" y="93"/>
                  <a:pt x="99" y="90"/>
                  <a:pt x="100" y="8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100" y="59"/>
                  <a:pt x="100" y="59"/>
                  <a:pt x="100" y="59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100" y="8"/>
                  <a:pt x="95" y="3"/>
                  <a:pt x="89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23" y="81"/>
                </a:moveTo>
                <a:cubicBezTo>
                  <a:pt x="25" y="81"/>
                  <a:pt x="26" y="83"/>
                  <a:pt x="26" y="84"/>
                </a:cubicBezTo>
                <a:cubicBezTo>
                  <a:pt x="26" y="86"/>
                  <a:pt x="25" y="88"/>
                  <a:pt x="23" y="88"/>
                </a:cubicBezTo>
                <a:cubicBezTo>
                  <a:pt x="21" y="88"/>
                  <a:pt x="20" y="86"/>
                  <a:pt x="20" y="84"/>
                </a:cubicBezTo>
                <a:cubicBezTo>
                  <a:pt x="20" y="83"/>
                  <a:pt x="21" y="81"/>
                  <a:pt x="23" y="81"/>
                </a:cubicBezTo>
                <a:close/>
                <a:moveTo>
                  <a:pt x="76" y="81"/>
                </a:moveTo>
                <a:cubicBezTo>
                  <a:pt x="78" y="81"/>
                  <a:pt x="79" y="83"/>
                  <a:pt x="79" y="84"/>
                </a:cubicBezTo>
                <a:cubicBezTo>
                  <a:pt x="79" y="86"/>
                  <a:pt x="78" y="88"/>
                  <a:pt x="76" y="88"/>
                </a:cubicBezTo>
                <a:cubicBezTo>
                  <a:pt x="74" y="88"/>
                  <a:pt x="73" y="86"/>
                  <a:pt x="73" y="84"/>
                </a:cubicBezTo>
                <a:cubicBezTo>
                  <a:pt x="73" y="83"/>
                  <a:pt x="74" y="81"/>
                  <a:pt x="76" y="81"/>
                </a:cubicBezTo>
                <a:close/>
                <a:moveTo>
                  <a:pt x="50" y="69"/>
                </a:moveTo>
                <a:cubicBezTo>
                  <a:pt x="54" y="69"/>
                  <a:pt x="57" y="72"/>
                  <a:pt x="57" y="76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77"/>
                  <a:pt x="57" y="77"/>
                  <a:pt x="58" y="77"/>
                </a:cubicBezTo>
                <a:cubicBezTo>
                  <a:pt x="61" y="76"/>
                  <a:pt x="66" y="78"/>
                  <a:pt x="67" y="82"/>
                </a:cubicBezTo>
                <a:cubicBezTo>
                  <a:pt x="68" y="85"/>
                  <a:pt x="66" y="89"/>
                  <a:pt x="62" y="91"/>
                </a:cubicBezTo>
                <a:cubicBezTo>
                  <a:pt x="62" y="91"/>
                  <a:pt x="62" y="91"/>
                  <a:pt x="61" y="91"/>
                </a:cubicBezTo>
                <a:cubicBezTo>
                  <a:pt x="61" y="91"/>
                  <a:pt x="62" y="91"/>
                  <a:pt x="62" y="92"/>
                </a:cubicBezTo>
                <a:cubicBezTo>
                  <a:pt x="64" y="95"/>
                  <a:pt x="63" y="99"/>
                  <a:pt x="60" y="102"/>
                </a:cubicBezTo>
                <a:cubicBezTo>
                  <a:pt x="57" y="104"/>
                  <a:pt x="52" y="104"/>
                  <a:pt x="50" y="100"/>
                </a:cubicBezTo>
                <a:cubicBezTo>
                  <a:pt x="50" y="100"/>
                  <a:pt x="50" y="100"/>
                  <a:pt x="50" y="99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47" y="103"/>
                  <a:pt x="42" y="104"/>
                  <a:pt x="39" y="102"/>
                </a:cubicBezTo>
                <a:cubicBezTo>
                  <a:pt x="36" y="99"/>
                  <a:pt x="35" y="95"/>
                  <a:pt x="37" y="92"/>
                </a:cubicBezTo>
                <a:cubicBezTo>
                  <a:pt x="37" y="91"/>
                  <a:pt x="38" y="91"/>
                  <a:pt x="38" y="91"/>
                </a:cubicBezTo>
                <a:cubicBezTo>
                  <a:pt x="38" y="91"/>
                  <a:pt x="37" y="91"/>
                  <a:pt x="37" y="91"/>
                </a:cubicBezTo>
                <a:cubicBezTo>
                  <a:pt x="33" y="89"/>
                  <a:pt x="31" y="85"/>
                  <a:pt x="32" y="81"/>
                </a:cubicBezTo>
                <a:cubicBezTo>
                  <a:pt x="34" y="78"/>
                  <a:pt x="38" y="76"/>
                  <a:pt x="42" y="77"/>
                </a:cubicBezTo>
                <a:cubicBezTo>
                  <a:pt x="42" y="77"/>
                  <a:pt x="42" y="77"/>
                  <a:pt x="42" y="77"/>
                </a:cubicBezTo>
                <a:cubicBezTo>
                  <a:pt x="42" y="77"/>
                  <a:pt x="42" y="77"/>
                  <a:pt x="42" y="76"/>
                </a:cubicBezTo>
                <a:cubicBezTo>
                  <a:pt x="42" y="72"/>
                  <a:pt x="46" y="69"/>
                  <a:pt x="50" y="69"/>
                </a:cubicBezTo>
                <a:close/>
                <a:moveTo>
                  <a:pt x="50" y="85"/>
                </a:moveTo>
                <a:cubicBezTo>
                  <a:pt x="51" y="85"/>
                  <a:pt x="52" y="86"/>
                  <a:pt x="52" y="87"/>
                </a:cubicBezTo>
                <a:cubicBezTo>
                  <a:pt x="52" y="88"/>
                  <a:pt x="51" y="89"/>
                  <a:pt x="50" y="89"/>
                </a:cubicBezTo>
                <a:cubicBezTo>
                  <a:pt x="48" y="89"/>
                  <a:pt x="48" y="88"/>
                  <a:pt x="48" y="87"/>
                </a:cubicBezTo>
                <a:cubicBezTo>
                  <a:pt x="48" y="86"/>
                  <a:pt x="48" y="85"/>
                  <a:pt x="50" y="85"/>
                </a:cubicBezTo>
                <a:close/>
                <a:moveTo>
                  <a:pt x="53" y="91"/>
                </a:moveTo>
                <a:cubicBezTo>
                  <a:pt x="53" y="91"/>
                  <a:pt x="54" y="91"/>
                  <a:pt x="54" y="92"/>
                </a:cubicBezTo>
                <a:cubicBezTo>
                  <a:pt x="54" y="93"/>
                  <a:pt x="53" y="93"/>
                  <a:pt x="53" y="93"/>
                </a:cubicBezTo>
                <a:cubicBezTo>
                  <a:pt x="52" y="93"/>
                  <a:pt x="52" y="93"/>
                  <a:pt x="52" y="92"/>
                </a:cubicBezTo>
                <a:cubicBezTo>
                  <a:pt x="52" y="91"/>
                  <a:pt x="52" y="91"/>
                  <a:pt x="53" y="91"/>
                </a:cubicBezTo>
                <a:close/>
                <a:moveTo>
                  <a:pt x="44" y="85"/>
                </a:moveTo>
                <a:cubicBezTo>
                  <a:pt x="45" y="85"/>
                  <a:pt x="45" y="85"/>
                  <a:pt x="45" y="86"/>
                </a:cubicBezTo>
                <a:cubicBezTo>
                  <a:pt x="45" y="86"/>
                  <a:pt x="45" y="87"/>
                  <a:pt x="44" y="87"/>
                </a:cubicBezTo>
                <a:cubicBezTo>
                  <a:pt x="44" y="87"/>
                  <a:pt x="43" y="86"/>
                  <a:pt x="43" y="86"/>
                </a:cubicBezTo>
                <a:cubicBezTo>
                  <a:pt x="43" y="85"/>
                  <a:pt x="44" y="85"/>
                  <a:pt x="44" y="85"/>
                </a:cubicBezTo>
                <a:close/>
                <a:moveTo>
                  <a:pt x="55" y="84"/>
                </a:moveTo>
                <a:cubicBezTo>
                  <a:pt x="55" y="84"/>
                  <a:pt x="56" y="85"/>
                  <a:pt x="56" y="85"/>
                </a:cubicBezTo>
                <a:cubicBezTo>
                  <a:pt x="56" y="86"/>
                  <a:pt x="55" y="86"/>
                  <a:pt x="55" y="86"/>
                </a:cubicBezTo>
                <a:cubicBezTo>
                  <a:pt x="54" y="86"/>
                  <a:pt x="54" y="86"/>
                  <a:pt x="54" y="85"/>
                </a:cubicBezTo>
                <a:cubicBezTo>
                  <a:pt x="54" y="85"/>
                  <a:pt x="54" y="84"/>
                  <a:pt x="55" y="84"/>
                </a:cubicBezTo>
                <a:close/>
                <a:moveTo>
                  <a:pt x="50" y="80"/>
                </a:moveTo>
                <a:cubicBezTo>
                  <a:pt x="50" y="80"/>
                  <a:pt x="51" y="81"/>
                  <a:pt x="51" y="81"/>
                </a:cubicBezTo>
                <a:cubicBezTo>
                  <a:pt x="51" y="82"/>
                  <a:pt x="50" y="82"/>
                  <a:pt x="50" y="82"/>
                </a:cubicBezTo>
                <a:cubicBezTo>
                  <a:pt x="49" y="82"/>
                  <a:pt x="49" y="82"/>
                  <a:pt x="49" y="81"/>
                </a:cubicBezTo>
                <a:cubicBezTo>
                  <a:pt x="49" y="81"/>
                  <a:pt x="49" y="80"/>
                  <a:pt x="50" y="80"/>
                </a:cubicBezTo>
                <a:close/>
                <a:moveTo>
                  <a:pt x="46" y="91"/>
                </a:moveTo>
                <a:cubicBezTo>
                  <a:pt x="47" y="91"/>
                  <a:pt x="47" y="91"/>
                  <a:pt x="47" y="92"/>
                </a:cubicBezTo>
                <a:cubicBezTo>
                  <a:pt x="47" y="92"/>
                  <a:pt x="47" y="93"/>
                  <a:pt x="46" y="93"/>
                </a:cubicBezTo>
                <a:cubicBezTo>
                  <a:pt x="45" y="93"/>
                  <a:pt x="45" y="92"/>
                  <a:pt x="45" y="92"/>
                </a:cubicBezTo>
                <a:cubicBezTo>
                  <a:pt x="45" y="91"/>
                  <a:pt x="45" y="91"/>
                  <a:pt x="46" y="91"/>
                </a:cubicBezTo>
                <a:close/>
                <a:moveTo>
                  <a:pt x="53" y="83"/>
                </a:moveTo>
                <a:cubicBezTo>
                  <a:pt x="53" y="84"/>
                  <a:pt x="53" y="85"/>
                  <a:pt x="53" y="86"/>
                </a:cubicBezTo>
                <a:cubicBezTo>
                  <a:pt x="53" y="87"/>
                  <a:pt x="54" y="88"/>
                  <a:pt x="54" y="89"/>
                </a:cubicBezTo>
                <a:cubicBezTo>
                  <a:pt x="53" y="89"/>
                  <a:pt x="52" y="89"/>
                  <a:pt x="52" y="90"/>
                </a:cubicBezTo>
                <a:cubicBezTo>
                  <a:pt x="51" y="91"/>
                  <a:pt x="50" y="91"/>
                  <a:pt x="50" y="92"/>
                </a:cubicBezTo>
                <a:cubicBezTo>
                  <a:pt x="49" y="91"/>
                  <a:pt x="48" y="91"/>
                  <a:pt x="47" y="90"/>
                </a:cubicBezTo>
                <a:cubicBezTo>
                  <a:pt x="47" y="89"/>
                  <a:pt x="46" y="89"/>
                  <a:pt x="45" y="89"/>
                </a:cubicBezTo>
                <a:cubicBezTo>
                  <a:pt x="45" y="88"/>
                  <a:pt x="46" y="87"/>
                  <a:pt x="46" y="86"/>
                </a:cubicBezTo>
                <a:cubicBezTo>
                  <a:pt x="47" y="85"/>
                  <a:pt x="47" y="84"/>
                  <a:pt x="47" y="83"/>
                </a:cubicBezTo>
                <a:cubicBezTo>
                  <a:pt x="48" y="83"/>
                  <a:pt x="49" y="84"/>
                  <a:pt x="50" y="84"/>
                </a:cubicBezTo>
                <a:cubicBezTo>
                  <a:pt x="51" y="84"/>
                  <a:pt x="52" y="83"/>
                  <a:pt x="53" y="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9" name="Freeform 69"/>
          <p:cNvSpPr>
            <a:spLocks/>
          </p:cNvSpPr>
          <p:nvPr/>
        </p:nvSpPr>
        <p:spPr bwMode="auto">
          <a:xfrm>
            <a:off x="5680753" y="3487748"/>
            <a:ext cx="105537" cy="117008"/>
          </a:xfrm>
          <a:custGeom>
            <a:avLst/>
            <a:gdLst>
              <a:gd name="T0" fmla="*/ 0 w 39"/>
              <a:gd name="T1" fmla="*/ 10 h 43"/>
              <a:gd name="T2" fmla="*/ 5 w 39"/>
              <a:gd name="T3" fmla="*/ 10 h 43"/>
              <a:gd name="T4" fmla="*/ 18 w 39"/>
              <a:gd name="T5" fmla="*/ 43 h 43"/>
              <a:gd name="T6" fmla="*/ 39 w 39"/>
              <a:gd name="T7" fmla="*/ 22 h 43"/>
              <a:gd name="T8" fmla="*/ 18 w 39"/>
              <a:gd name="T9" fmla="*/ 0 h 43"/>
              <a:gd name="T10" fmla="*/ 0 w 39"/>
              <a:gd name="T11" fmla="*/ 1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43">
                <a:moveTo>
                  <a:pt x="0" y="10"/>
                </a:moveTo>
                <a:cubicBezTo>
                  <a:pt x="5" y="10"/>
                  <a:pt x="5" y="10"/>
                  <a:pt x="5" y="10"/>
                </a:cubicBezTo>
                <a:cubicBezTo>
                  <a:pt x="18" y="43"/>
                  <a:pt x="18" y="43"/>
                  <a:pt x="18" y="43"/>
                </a:cubicBezTo>
                <a:cubicBezTo>
                  <a:pt x="30" y="43"/>
                  <a:pt x="39" y="33"/>
                  <a:pt x="39" y="22"/>
                </a:cubicBezTo>
                <a:cubicBezTo>
                  <a:pt x="39" y="10"/>
                  <a:pt x="29" y="0"/>
                  <a:pt x="18" y="0"/>
                </a:cubicBezTo>
                <a:cubicBezTo>
                  <a:pt x="10" y="0"/>
                  <a:pt x="3" y="4"/>
                  <a:pt x="0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0" name="Freeform 70"/>
          <p:cNvSpPr>
            <a:spLocks/>
          </p:cNvSpPr>
          <p:nvPr/>
        </p:nvSpPr>
        <p:spPr bwMode="auto">
          <a:xfrm>
            <a:off x="5571775" y="3561164"/>
            <a:ext cx="184689" cy="129626"/>
          </a:xfrm>
          <a:custGeom>
            <a:avLst/>
            <a:gdLst>
              <a:gd name="T0" fmla="*/ 53 w 68"/>
              <a:gd name="T1" fmla="*/ 9 h 48"/>
              <a:gd name="T2" fmla="*/ 53 w 68"/>
              <a:gd name="T3" fmla="*/ 24 h 48"/>
              <a:gd name="T4" fmla="*/ 42 w 68"/>
              <a:gd name="T5" fmla="*/ 2 h 48"/>
              <a:gd name="T6" fmla="*/ 37 w 68"/>
              <a:gd name="T7" fmla="*/ 14 h 48"/>
              <a:gd name="T8" fmla="*/ 31 w 68"/>
              <a:gd name="T9" fmla="*/ 0 h 48"/>
              <a:gd name="T10" fmla="*/ 27 w 68"/>
              <a:gd name="T11" fmla="*/ 24 h 48"/>
              <a:gd name="T12" fmla="*/ 22 w 68"/>
              <a:gd name="T13" fmla="*/ 6 h 48"/>
              <a:gd name="T14" fmla="*/ 12 w 68"/>
              <a:gd name="T15" fmla="*/ 16 h 48"/>
              <a:gd name="T16" fmla="*/ 0 w 68"/>
              <a:gd name="T17" fmla="*/ 45 h 48"/>
              <a:gd name="T18" fmla="*/ 25 w 68"/>
              <a:gd name="T19" fmla="*/ 44 h 48"/>
              <a:gd name="T20" fmla="*/ 48 w 68"/>
              <a:gd name="T21" fmla="*/ 47 h 48"/>
              <a:gd name="T22" fmla="*/ 68 w 68"/>
              <a:gd name="T23" fmla="*/ 46 h 48"/>
              <a:gd name="T24" fmla="*/ 53 w 68"/>
              <a:gd name="T25" fmla="*/ 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48">
                <a:moveTo>
                  <a:pt x="53" y="9"/>
                </a:moveTo>
                <a:cubicBezTo>
                  <a:pt x="53" y="24"/>
                  <a:pt x="53" y="24"/>
                  <a:pt x="53" y="24"/>
                </a:cubicBezTo>
                <a:cubicBezTo>
                  <a:pt x="42" y="2"/>
                  <a:pt x="42" y="2"/>
                  <a:pt x="42" y="2"/>
                </a:cubicBezTo>
                <a:cubicBezTo>
                  <a:pt x="37" y="14"/>
                  <a:pt x="37" y="14"/>
                  <a:pt x="37" y="14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6"/>
                  <a:pt x="22" y="6"/>
                  <a:pt x="22" y="6"/>
                </a:cubicBezTo>
                <a:cubicBezTo>
                  <a:pt x="12" y="16"/>
                  <a:pt x="12" y="16"/>
                  <a:pt x="12" y="16"/>
                </a:cubicBezTo>
                <a:cubicBezTo>
                  <a:pt x="0" y="45"/>
                  <a:pt x="0" y="45"/>
                  <a:pt x="0" y="45"/>
                </a:cubicBezTo>
                <a:cubicBezTo>
                  <a:pt x="8" y="43"/>
                  <a:pt x="16" y="43"/>
                  <a:pt x="25" y="44"/>
                </a:cubicBezTo>
                <a:cubicBezTo>
                  <a:pt x="33" y="45"/>
                  <a:pt x="40" y="46"/>
                  <a:pt x="48" y="47"/>
                </a:cubicBezTo>
                <a:cubicBezTo>
                  <a:pt x="55" y="48"/>
                  <a:pt x="61" y="48"/>
                  <a:pt x="68" y="46"/>
                </a:cubicBezTo>
                <a:lnTo>
                  <a:pt x="53" y="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1" name="Freeform 71"/>
          <p:cNvSpPr>
            <a:spLocks/>
          </p:cNvSpPr>
          <p:nvPr/>
        </p:nvSpPr>
        <p:spPr bwMode="auto">
          <a:xfrm>
            <a:off x="5601601" y="3517573"/>
            <a:ext cx="111272" cy="95212"/>
          </a:xfrm>
          <a:custGeom>
            <a:avLst/>
            <a:gdLst>
              <a:gd name="T0" fmla="*/ 0 w 97"/>
              <a:gd name="T1" fmla="*/ 73 h 83"/>
              <a:gd name="T2" fmla="*/ 26 w 97"/>
              <a:gd name="T3" fmla="*/ 47 h 83"/>
              <a:gd name="T4" fmla="*/ 36 w 97"/>
              <a:gd name="T5" fmla="*/ 83 h 83"/>
              <a:gd name="T6" fmla="*/ 48 w 97"/>
              <a:gd name="T7" fmla="*/ 26 h 83"/>
              <a:gd name="T8" fmla="*/ 62 w 97"/>
              <a:gd name="T9" fmla="*/ 64 h 83"/>
              <a:gd name="T10" fmla="*/ 74 w 97"/>
              <a:gd name="T11" fmla="*/ 38 h 83"/>
              <a:gd name="T12" fmla="*/ 97 w 97"/>
              <a:gd name="T13" fmla="*/ 83 h 83"/>
              <a:gd name="T14" fmla="*/ 95 w 97"/>
              <a:gd name="T15" fmla="*/ 45 h 83"/>
              <a:gd name="T16" fmla="*/ 78 w 97"/>
              <a:gd name="T17" fmla="*/ 0 h 83"/>
              <a:gd name="T18" fmla="*/ 29 w 97"/>
              <a:gd name="T19" fmla="*/ 0 h 83"/>
              <a:gd name="T20" fmla="*/ 0 w 97"/>
              <a:gd name="T21" fmla="*/ 7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7" h="83">
                <a:moveTo>
                  <a:pt x="0" y="73"/>
                </a:moveTo>
                <a:lnTo>
                  <a:pt x="26" y="47"/>
                </a:lnTo>
                <a:lnTo>
                  <a:pt x="36" y="83"/>
                </a:lnTo>
                <a:lnTo>
                  <a:pt x="48" y="26"/>
                </a:lnTo>
                <a:lnTo>
                  <a:pt x="62" y="64"/>
                </a:lnTo>
                <a:lnTo>
                  <a:pt x="74" y="38"/>
                </a:lnTo>
                <a:lnTo>
                  <a:pt x="97" y="83"/>
                </a:lnTo>
                <a:lnTo>
                  <a:pt x="95" y="45"/>
                </a:lnTo>
                <a:lnTo>
                  <a:pt x="78" y="0"/>
                </a:lnTo>
                <a:lnTo>
                  <a:pt x="29" y="0"/>
                </a:lnTo>
                <a:lnTo>
                  <a:pt x="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2" name="Freeform 244"/>
          <p:cNvSpPr>
            <a:spLocks/>
          </p:cNvSpPr>
          <p:nvPr/>
        </p:nvSpPr>
        <p:spPr bwMode="auto">
          <a:xfrm>
            <a:off x="5864165" y="3363018"/>
            <a:ext cx="264043" cy="266866"/>
          </a:xfrm>
          <a:custGeom>
            <a:avLst/>
            <a:gdLst>
              <a:gd name="T0" fmla="*/ 29 w 79"/>
              <a:gd name="T1" fmla="*/ 53 h 80"/>
              <a:gd name="T2" fmla="*/ 25 w 79"/>
              <a:gd name="T3" fmla="*/ 58 h 80"/>
              <a:gd name="T4" fmla="*/ 19 w 79"/>
              <a:gd name="T5" fmla="*/ 61 h 80"/>
              <a:gd name="T6" fmla="*/ 15 w 79"/>
              <a:gd name="T7" fmla="*/ 60 h 80"/>
              <a:gd name="T8" fmla="*/ 9 w 79"/>
              <a:gd name="T9" fmla="*/ 67 h 80"/>
              <a:gd name="T10" fmla="*/ 6 w 79"/>
              <a:gd name="T11" fmla="*/ 64 h 80"/>
              <a:gd name="T12" fmla="*/ 12 w 79"/>
              <a:gd name="T13" fmla="*/ 55 h 80"/>
              <a:gd name="T14" fmla="*/ 7 w 79"/>
              <a:gd name="T15" fmla="*/ 48 h 80"/>
              <a:gd name="T16" fmla="*/ 8 w 79"/>
              <a:gd name="T17" fmla="*/ 44 h 80"/>
              <a:gd name="T18" fmla="*/ 8 w 79"/>
              <a:gd name="T19" fmla="*/ 41 h 80"/>
              <a:gd name="T20" fmla="*/ 18 w 79"/>
              <a:gd name="T21" fmla="*/ 33 h 80"/>
              <a:gd name="T22" fmla="*/ 8 w 79"/>
              <a:gd name="T23" fmla="*/ 26 h 80"/>
              <a:gd name="T24" fmla="*/ 2 w 79"/>
              <a:gd name="T25" fmla="*/ 5 h 80"/>
              <a:gd name="T26" fmla="*/ 16 w 79"/>
              <a:gd name="T27" fmla="*/ 4 h 80"/>
              <a:gd name="T28" fmla="*/ 35 w 79"/>
              <a:gd name="T29" fmla="*/ 30 h 80"/>
              <a:gd name="T30" fmla="*/ 35 w 79"/>
              <a:gd name="T31" fmla="*/ 30 h 80"/>
              <a:gd name="T32" fmla="*/ 37 w 79"/>
              <a:gd name="T33" fmla="*/ 29 h 80"/>
              <a:gd name="T34" fmla="*/ 34 w 79"/>
              <a:gd name="T35" fmla="*/ 15 h 80"/>
              <a:gd name="T36" fmla="*/ 38 w 79"/>
              <a:gd name="T37" fmla="*/ 27 h 80"/>
              <a:gd name="T38" fmla="*/ 46 w 79"/>
              <a:gd name="T39" fmla="*/ 17 h 80"/>
              <a:gd name="T40" fmla="*/ 38 w 79"/>
              <a:gd name="T41" fmla="*/ 29 h 80"/>
              <a:gd name="T42" fmla="*/ 39 w 79"/>
              <a:gd name="T43" fmla="*/ 30 h 80"/>
              <a:gd name="T44" fmla="*/ 39 w 79"/>
              <a:gd name="T45" fmla="*/ 31 h 80"/>
              <a:gd name="T46" fmla="*/ 66 w 79"/>
              <a:gd name="T47" fmla="*/ 14 h 80"/>
              <a:gd name="T48" fmla="*/ 79 w 79"/>
              <a:gd name="T49" fmla="*/ 19 h 80"/>
              <a:gd name="T50" fmla="*/ 66 w 79"/>
              <a:gd name="T51" fmla="*/ 37 h 80"/>
              <a:gd name="T52" fmla="*/ 55 w 79"/>
              <a:gd name="T53" fmla="*/ 39 h 80"/>
              <a:gd name="T54" fmla="*/ 61 w 79"/>
              <a:gd name="T55" fmla="*/ 51 h 80"/>
              <a:gd name="T56" fmla="*/ 60 w 79"/>
              <a:gd name="T57" fmla="*/ 54 h 80"/>
              <a:gd name="T58" fmla="*/ 59 w 79"/>
              <a:gd name="T59" fmla="*/ 57 h 80"/>
              <a:gd name="T60" fmla="*/ 52 w 79"/>
              <a:gd name="T61" fmla="*/ 62 h 80"/>
              <a:gd name="T62" fmla="*/ 55 w 79"/>
              <a:gd name="T63" fmla="*/ 72 h 80"/>
              <a:gd name="T64" fmla="*/ 51 w 79"/>
              <a:gd name="T65" fmla="*/ 74 h 80"/>
              <a:gd name="T66" fmla="*/ 48 w 79"/>
              <a:gd name="T67" fmla="*/ 66 h 80"/>
              <a:gd name="T68" fmla="*/ 43 w 79"/>
              <a:gd name="T69" fmla="*/ 66 h 80"/>
              <a:gd name="T70" fmla="*/ 39 w 79"/>
              <a:gd name="T71" fmla="*/ 61 h 80"/>
              <a:gd name="T72" fmla="*/ 37 w 79"/>
              <a:gd name="T73" fmla="*/ 55 h 80"/>
              <a:gd name="T74" fmla="*/ 31 w 79"/>
              <a:gd name="T75" fmla="*/ 65 h 80"/>
              <a:gd name="T76" fmla="*/ 31 w 79"/>
              <a:gd name="T77" fmla="*/ 66 h 80"/>
              <a:gd name="T78" fmla="*/ 31 w 79"/>
              <a:gd name="T79" fmla="*/ 65 h 80"/>
              <a:gd name="T80" fmla="*/ 29 w 79"/>
              <a:gd name="T81" fmla="*/ 5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9" h="80">
                <a:moveTo>
                  <a:pt x="29" y="53"/>
                </a:moveTo>
                <a:cubicBezTo>
                  <a:pt x="28" y="55"/>
                  <a:pt x="27" y="57"/>
                  <a:pt x="25" y="58"/>
                </a:cubicBezTo>
                <a:cubicBezTo>
                  <a:pt x="25" y="65"/>
                  <a:pt x="21" y="60"/>
                  <a:pt x="19" y="61"/>
                </a:cubicBezTo>
                <a:cubicBezTo>
                  <a:pt x="15" y="64"/>
                  <a:pt x="17" y="60"/>
                  <a:pt x="15" y="60"/>
                </a:cubicBezTo>
                <a:cubicBezTo>
                  <a:pt x="12" y="61"/>
                  <a:pt x="10" y="63"/>
                  <a:pt x="9" y="67"/>
                </a:cubicBezTo>
                <a:cubicBezTo>
                  <a:pt x="7" y="72"/>
                  <a:pt x="1" y="65"/>
                  <a:pt x="6" y="64"/>
                </a:cubicBezTo>
                <a:cubicBezTo>
                  <a:pt x="8" y="63"/>
                  <a:pt x="14" y="58"/>
                  <a:pt x="12" y="55"/>
                </a:cubicBezTo>
                <a:cubicBezTo>
                  <a:pt x="6" y="55"/>
                  <a:pt x="13" y="49"/>
                  <a:pt x="7" y="48"/>
                </a:cubicBezTo>
                <a:cubicBezTo>
                  <a:pt x="6" y="46"/>
                  <a:pt x="10" y="46"/>
                  <a:pt x="8" y="44"/>
                </a:cubicBezTo>
                <a:cubicBezTo>
                  <a:pt x="7" y="43"/>
                  <a:pt x="7" y="42"/>
                  <a:pt x="8" y="41"/>
                </a:cubicBezTo>
                <a:cubicBezTo>
                  <a:pt x="10" y="36"/>
                  <a:pt x="14" y="34"/>
                  <a:pt x="18" y="33"/>
                </a:cubicBezTo>
                <a:cubicBezTo>
                  <a:pt x="14" y="33"/>
                  <a:pt x="9" y="31"/>
                  <a:pt x="8" y="26"/>
                </a:cubicBezTo>
                <a:cubicBezTo>
                  <a:pt x="6" y="18"/>
                  <a:pt x="0" y="9"/>
                  <a:pt x="2" y="5"/>
                </a:cubicBezTo>
                <a:cubicBezTo>
                  <a:pt x="4" y="1"/>
                  <a:pt x="10" y="0"/>
                  <a:pt x="16" y="4"/>
                </a:cubicBezTo>
                <a:cubicBezTo>
                  <a:pt x="25" y="10"/>
                  <a:pt x="31" y="20"/>
                  <a:pt x="35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29"/>
                  <a:pt x="36" y="29"/>
                  <a:pt x="37" y="29"/>
                </a:cubicBezTo>
                <a:cubicBezTo>
                  <a:pt x="37" y="24"/>
                  <a:pt x="32" y="20"/>
                  <a:pt x="34" y="15"/>
                </a:cubicBezTo>
                <a:cubicBezTo>
                  <a:pt x="34" y="21"/>
                  <a:pt x="37" y="23"/>
                  <a:pt x="38" y="27"/>
                </a:cubicBezTo>
                <a:cubicBezTo>
                  <a:pt x="40" y="24"/>
                  <a:pt x="44" y="22"/>
                  <a:pt x="46" y="17"/>
                </a:cubicBezTo>
                <a:cubicBezTo>
                  <a:pt x="45" y="21"/>
                  <a:pt x="39" y="24"/>
                  <a:pt x="38" y="29"/>
                </a:cubicBezTo>
                <a:cubicBezTo>
                  <a:pt x="39" y="29"/>
                  <a:pt x="39" y="30"/>
                  <a:pt x="39" y="30"/>
                </a:cubicBezTo>
                <a:cubicBezTo>
                  <a:pt x="39" y="31"/>
                  <a:pt x="39" y="31"/>
                  <a:pt x="39" y="31"/>
                </a:cubicBezTo>
                <a:cubicBezTo>
                  <a:pt x="47" y="22"/>
                  <a:pt x="55" y="16"/>
                  <a:pt x="66" y="14"/>
                </a:cubicBezTo>
                <a:cubicBezTo>
                  <a:pt x="73" y="12"/>
                  <a:pt x="79" y="15"/>
                  <a:pt x="79" y="19"/>
                </a:cubicBezTo>
                <a:cubicBezTo>
                  <a:pt x="79" y="24"/>
                  <a:pt x="71" y="29"/>
                  <a:pt x="66" y="37"/>
                </a:cubicBezTo>
                <a:cubicBezTo>
                  <a:pt x="63" y="41"/>
                  <a:pt x="58" y="41"/>
                  <a:pt x="55" y="39"/>
                </a:cubicBezTo>
                <a:cubicBezTo>
                  <a:pt x="58" y="42"/>
                  <a:pt x="61" y="45"/>
                  <a:pt x="61" y="51"/>
                </a:cubicBezTo>
                <a:cubicBezTo>
                  <a:pt x="61" y="52"/>
                  <a:pt x="61" y="53"/>
                  <a:pt x="60" y="54"/>
                </a:cubicBezTo>
                <a:cubicBezTo>
                  <a:pt x="58" y="55"/>
                  <a:pt x="61" y="57"/>
                  <a:pt x="59" y="57"/>
                </a:cubicBezTo>
                <a:cubicBezTo>
                  <a:pt x="54" y="57"/>
                  <a:pt x="58" y="64"/>
                  <a:pt x="52" y="62"/>
                </a:cubicBezTo>
                <a:cubicBezTo>
                  <a:pt x="50" y="65"/>
                  <a:pt x="53" y="71"/>
                  <a:pt x="55" y="72"/>
                </a:cubicBezTo>
                <a:cubicBezTo>
                  <a:pt x="59" y="76"/>
                  <a:pt x="51" y="80"/>
                  <a:pt x="51" y="74"/>
                </a:cubicBezTo>
                <a:cubicBezTo>
                  <a:pt x="52" y="71"/>
                  <a:pt x="50" y="68"/>
                  <a:pt x="48" y="66"/>
                </a:cubicBezTo>
                <a:cubicBezTo>
                  <a:pt x="46" y="65"/>
                  <a:pt x="46" y="69"/>
                  <a:pt x="43" y="66"/>
                </a:cubicBezTo>
                <a:cubicBezTo>
                  <a:pt x="42" y="64"/>
                  <a:pt x="37" y="67"/>
                  <a:pt x="39" y="61"/>
                </a:cubicBezTo>
                <a:cubicBezTo>
                  <a:pt x="38" y="59"/>
                  <a:pt x="37" y="57"/>
                  <a:pt x="37" y="55"/>
                </a:cubicBezTo>
                <a:cubicBezTo>
                  <a:pt x="32" y="53"/>
                  <a:pt x="34" y="63"/>
                  <a:pt x="31" y="65"/>
                </a:cubicBezTo>
                <a:cubicBezTo>
                  <a:pt x="31" y="66"/>
                  <a:pt x="31" y="66"/>
                  <a:pt x="31" y="66"/>
                </a:cubicBezTo>
                <a:cubicBezTo>
                  <a:pt x="31" y="65"/>
                  <a:pt x="31" y="65"/>
                  <a:pt x="31" y="65"/>
                </a:cubicBezTo>
                <a:cubicBezTo>
                  <a:pt x="29" y="62"/>
                  <a:pt x="34" y="53"/>
                  <a:pt x="29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3" name="组合 242"/>
          <p:cNvGrpSpPr/>
          <p:nvPr/>
        </p:nvGrpSpPr>
        <p:grpSpPr>
          <a:xfrm>
            <a:off x="5830453" y="821471"/>
            <a:ext cx="531093" cy="5291536"/>
            <a:chOff x="5830453" y="713183"/>
            <a:chExt cx="531093" cy="5291536"/>
          </a:xfrm>
        </p:grpSpPr>
        <p:sp>
          <p:nvSpPr>
            <p:cNvPr id="244" name="Freeform 262"/>
            <p:cNvSpPr>
              <a:spLocks noEditPoints="1"/>
            </p:cNvSpPr>
            <p:nvPr/>
          </p:nvSpPr>
          <p:spPr bwMode="auto">
            <a:xfrm>
              <a:off x="5830453" y="1500981"/>
              <a:ext cx="531093" cy="4503738"/>
            </a:xfrm>
            <a:custGeom>
              <a:avLst/>
              <a:gdLst>
                <a:gd name="T0" fmla="*/ 137 w 255"/>
                <a:gd name="T1" fmla="*/ 106 h 2165"/>
                <a:gd name="T2" fmla="*/ 120 w 255"/>
                <a:gd name="T3" fmla="*/ 0 h 2165"/>
                <a:gd name="T4" fmla="*/ 28 w 255"/>
                <a:gd name="T5" fmla="*/ 206 h 2165"/>
                <a:gd name="T6" fmla="*/ 0 w 255"/>
                <a:gd name="T7" fmla="*/ 218 h 2165"/>
                <a:gd name="T8" fmla="*/ 128 w 255"/>
                <a:gd name="T9" fmla="*/ 307 h 2165"/>
                <a:gd name="T10" fmla="*/ 255 w 255"/>
                <a:gd name="T11" fmla="*/ 218 h 2165"/>
                <a:gd name="T12" fmla="*/ 227 w 255"/>
                <a:gd name="T13" fmla="*/ 206 h 2165"/>
                <a:gd name="T14" fmla="*/ 64 w 255"/>
                <a:gd name="T15" fmla="*/ 218 h 2165"/>
                <a:gd name="T16" fmla="*/ 128 w 255"/>
                <a:gd name="T17" fmla="*/ 141 h 2165"/>
                <a:gd name="T18" fmla="*/ 191 w 255"/>
                <a:gd name="T19" fmla="*/ 218 h 2165"/>
                <a:gd name="T20" fmla="*/ 255 w 255"/>
                <a:gd name="T21" fmla="*/ 1527 h 2165"/>
                <a:gd name="T22" fmla="*/ 146 w 255"/>
                <a:gd name="T23" fmla="*/ 1659 h 2165"/>
                <a:gd name="T24" fmla="*/ 187 w 255"/>
                <a:gd name="T25" fmla="*/ 1700 h 2165"/>
                <a:gd name="T26" fmla="*/ 221 w 255"/>
                <a:gd name="T27" fmla="*/ 1734 h 2165"/>
                <a:gd name="T28" fmla="*/ 146 w 255"/>
                <a:gd name="T29" fmla="*/ 1768 h 2165"/>
                <a:gd name="T30" fmla="*/ 170 w 255"/>
                <a:gd name="T31" fmla="*/ 1845 h 2165"/>
                <a:gd name="T32" fmla="*/ 166 w 255"/>
                <a:gd name="T33" fmla="*/ 1978 h 2165"/>
                <a:gd name="T34" fmla="*/ 174 w 255"/>
                <a:gd name="T35" fmla="*/ 2165 h 2165"/>
                <a:gd name="T36" fmla="*/ 153 w 255"/>
                <a:gd name="T37" fmla="*/ 1879 h 2165"/>
                <a:gd name="T38" fmla="*/ 152 w 255"/>
                <a:gd name="T39" fmla="*/ 1977 h 2165"/>
                <a:gd name="T40" fmla="*/ 155 w 255"/>
                <a:gd name="T41" fmla="*/ 2165 h 2165"/>
                <a:gd name="T42" fmla="*/ 142 w 255"/>
                <a:gd name="T43" fmla="*/ 1885 h 2165"/>
                <a:gd name="T44" fmla="*/ 138 w 255"/>
                <a:gd name="T45" fmla="*/ 1977 h 2165"/>
                <a:gd name="T46" fmla="*/ 136 w 255"/>
                <a:gd name="T47" fmla="*/ 2165 h 2165"/>
                <a:gd name="T48" fmla="*/ 130 w 255"/>
                <a:gd name="T49" fmla="*/ 1888 h 2165"/>
                <a:gd name="T50" fmla="*/ 123 w 255"/>
                <a:gd name="T51" fmla="*/ 1888 h 2165"/>
                <a:gd name="T52" fmla="*/ 125 w 255"/>
                <a:gd name="T53" fmla="*/ 2164 h 2165"/>
                <a:gd name="T54" fmla="*/ 118 w 255"/>
                <a:gd name="T55" fmla="*/ 1977 h 2165"/>
                <a:gd name="T56" fmla="*/ 112 w 255"/>
                <a:gd name="T57" fmla="*/ 1885 h 2165"/>
                <a:gd name="T58" fmla="*/ 106 w 255"/>
                <a:gd name="T59" fmla="*/ 2164 h 2165"/>
                <a:gd name="T60" fmla="*/ 104 w 255"/>
                <a:gd name="T61" fmla="*/ 1977 h 2165"/>
                <a:gd name="T62" fmla="*/ 100 w 255"/>
                <a:gd name="T63" fmla="*/ 1879 h 2165"/>
                <a:gd name="T64" fmla="*/ 87 w 255"/>
                <a:gd name="T65" fmla="*/ 2164 h 2165"/>
                <a:gd name="T66" fmla="*/ 90 w 255"/>
                <a:gd name="T67" fmla="*/ 1977 h 2165"/>
                <a:gd name="T68" fmla="*/ 83 w 255"/>
                <a:gd name="T69" fmla="*/ 1845 h 2165"/>
                <a:gd name="T70" fmla="*/ 109 w 255"/>
                <a:gd name="T71" fmla="*/ 1768 h 2165"/>
                <a:gd name="T72" fmla="*/ 34 w 255"/>
                <a:gd name="T73" fmla="*/ 1734 h 2165"/>
                <a:gd name="T74" fmla="*/ 68 w 255"/>
                <a:gd name="T75" fmla="*/ 1700 h 2165"/>
                <a:gd name="T76" fmla="*/ 109 w 255"/>
                <a:gd name="T77" fmla="*/ 1659 h 2165"/>
                <a:gd name="T78" fmla="*/ 0 w 255"/>
                <a:gd name="T79" fmla="*/ 1527 h 2165"/>
                <a:gd name="T80" fmla="*/ 255 w 255"/>
                <a:gd name="T81" fmla="*/ 1527 h 2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5" h="2165">
                  <a:moveTo>
                    <a:pt x="135" y="106"/>
                  </a:moveTo>
                  <a:cubicBezTo>
                    <a:pt x="137" y="106"/>
                    <a:pt x="137" y="106"/>
                    <a:pt x="137" y="106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106"/>
                    <a:pt x="120" y="106"/>
                    <a:pt x="120" y="106"/>
                  </a:cubicBezTo>
                  <a:cubicBezTo>
                    <a:pt x="68" y="110"/>
                    <a:pt x="28" y="153"/>
                    <a:pt x="28" y="206"/>
                  </a:cubicBezTo>
                  <a:cubicBezTo>
                    <a:pt x="28" y="210"/>
                    <a:pt x="28" y="214"/>
                    <a:pt x="28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41" y="309"/>
                    <a:pt x="84" y="307"/>
                    <a:pt x="128" y="307"/>
                  </a:cubicBezTo>
                  <a:cubicBezTo>
                    <a:pt x="171" y="307"/>
                    <a:pt x="214" y="309"/>
                    <a:pt x="255" y="315"/>
                  </a:cubicBezTo>
                  <a:cubicBezTo>
                    <a:pt x="255" y="218"/>
                    <a:pt x="255" y="218"/>
                    <a:pt x="255" y="218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7" y="214"/>
                    <a:pt x="227" y="210"/>
                    <a:pt x="227" y="206"/>
                  </a:cubicBezTo>
                  <a:cubicBezTo>
                    <a:pt x="227" y="153"/>
                    <a:pt x="187" y="110"/>
                    <a:pt x="135" y="106"/>
                  </a:cubicBezTo>
                  <a:close/>
                  <a:moveTo>
                    <a:pt x="64" y="218"/>
                  </a:moveTo>
                  <a:cubicBezTo>
                    <a:pt x="64" y="214"/>
                    <a:pt x="63" y="210"/>
                    <a:pt x="63" y="206"/>
                  </a:cubicBezTo>
                  <a:cubicBezTo>
                    <a:pt x="63" y="170"/>
                    <a:pt x="92" y="141"/>
                    <a:pt x="128" y="141"/>
                  </a:cubicBezTo>
                  <a:cubicBezTo>
                    <a:pt x="163" y="141"/>
                    <a:pt x="192" y="170"/>
                    <a:pt x="192" y="206"/>
                  </a:cubicBezTo>
                  <a:cubicBezTo>
                    <a:pt x="192" y="210"/>
                    <a:pt x="191" y="214"/>
                    <a:pt x="191" y="218"/>
                  </a:cubicBezTo>
                  <a:cubicBezTo>
                    <a:pt x="64" y="218"/>
                    <a:pt x="64" y="218"/>
                    <a:pt x="64" y="218"/>
                  </a:cubicBezTo>
                  <a:close/>
                  <a:moveTo>
                    <a:pt x="255" y="1527"/>
                  </a:moveTo>
                  <a:cubicBezTo>
                    <a:pt x="255" y="1659"/>
                    <a:pt x="255" y="1659"/>
                    <a:pt x="255" y="1659"/>
                  </a:cubicBezTo>
                  <a:cubicBezTo>
                    <a:pt x="146" y="1659"/>
                    <a:pt x="146" y="1659"/>
                    <a:pt x="146" y="1659"/>
                  </a:cubicBezTo>
                  <a:cubicBezTo>
                    <a:pt x="146" y="1700"/>
                    <a:pt x="146" y="1700"/>
                    <a:pt x="146" y="1700"/>
                  </a:cubicBezTo>
                  <a:cubicBezTo>
                    <a:pt x="187" y="1700"/>
                    <a:pt x="187" y="1700"/>
                    <a:pt x="187" y="1700"/>
                  </a:cubicBezTo>
                  <a:cubicBezTo>
                    <a:pt x="206" y="1700"/>
                    <a:pt x="221" y="1715"/>
                    <a:pt x="221" y="1734"/>
                  </a:cubicBezTo>
                  <a:cubicBezTo>
                    <a:pt x="221" y="1734"/>
                    <a:pt x="221" y="1734"/>
                    <a:pt x="221" y="1734"/>
                  </a:cubicBezTo>
                  <a:cubicBezTo>
                    <a:pt x="221" y="1753"/>
                    <a:pt x="206" y="1768"/>
                    <a:pt x="187" y="1768"/>
                  </a:cubicBezTo>
                  <a:cubicBezTo>
                    <a:pt x="146" y="1768"/>
                    <a:pt x="146" y="1768"/>
                    <a:pt x="146" y="1768"/>
                  </a:cubicBezTo>
                  <a:cubicBezTo>
                    <a:pt x="146" y="1806"/>
                    <a:pt x="146" y="1806"/>
                    <a:pt x="146" y="1806"/>
                  </a:cubicBezTo>
                  <a:cubicBezTo>
                    <a:pt x="160" y="1813"/>
                    <a:pt x="170" y="1828"/>
                    <a:pt x="170" y="1845"/>
                  </a:cubicBezTo>
                  <a:cubicBezTo>
                    <a:pt x="170" y="1856"/>
                    <a:pt x="165" y="1867"/>
                    <a:pt x="158" y="1875"/>
                  </a:cubicBezTo>
                  <a:cubicBezTo>
                    <a:pt x="166" y="1978"/>
                    <a:pt x="166" y="1978"/>
                    <a:pt x="166" y="1978"/>
                  </a:cubicBezTo>
                  <a:cubicBezTo>
                    <a:pt x="171" y="2028"/>
                    <a:pt x="176" y="2090"/>
                    <a:pt x="182" y="2165"/>
                  </a:cubicBezTo>
                  <a:cubicBezTo>
                    <a:pt x="180" y="2165"/>
                    <a:pt x="177" y="2165"/>
                    <a:pt x="174" y="2165"/>
                  </a:cubicBezTo>
                  <a:cubicBezTo>
                    <a:pt x="169" y="2090"/>
                    <a:pt x="164" y="2028"/>
                    <a:pt x="160" y="1978"/>
                  </a:cubicBezTo>
                  <a:cubicBezTo>
                    <a:pt x="153" y="1879"/>
                    <a:pt x="153" y="1879"/>
                    <a:pt x="153" y="1879"/>
                  </a:cubicBezTo>
                  <a:cubicBezTo>
                    <a:pt x="151" y="1880"/>
                    <a:pt x="149" y="1882"/>
                    <a:pt x="147" y="1883"/>
                  </a:cubicBezTo>
                  <a:cubicBezTo>
                    <a:pt x="152" y="1977"/>
                    <a:pt x="152" y="1977"/>
                    <a:pt x="152" y="1977"/>
                  </a:cubicBezTo>
                  <a:cubicBezTo>
                    <a:pt x="155" y="2028"/>
                    <a:pt x="159" y="2089"/>
                    <a:pt x="163" y="2165"/>
                  </a:cubicBezTo>
                  <a:cubicBezTo>
                    <a:pt x="160" y="2165"/>
                    <a:pt x="158" y="2165"/>
                    <a:pt x="155" y="2165"/>
                  </a:cubicBezTo>
                  <a:cubicBezTo>
                    <a:pt x="151" y="2089"/>
                    <a:pt x="148" y="2028"/>
                    <a:pt x="146" y="1977"/>
                  </a:cubicBezTo>
                  <a:cubicBezTo>
                    <a:pt x="142" y="1885"/>
                    <a:pt x="142" y="1885"/>
                    <a:pt x="142" y="1885"/>
                  </a:cubicBezTo>
                  <a:cubicBezTo>
                    <a:pt x="140" y="1886"/>
                    <a:pt x="137" y="1887"/>
                    <a:pt x="135" y="1887"/>
                  </a:cubicBezTo>
                  <a:cubicBezTo>
                    <a:pt x="138" y="1977"/>
                    <a:pt x="138" y="1977"/>
                    <a:pt x="138" y="1977"/>
                  </a:cubicBezTo>
                  <a:cubicBezTo>
                    <a:pt x="140" y="2028"/>
                    <a:pt x="142" y="2089"/>
                    <a:pt x="144" y="2165"/>
                  </a:cubicBezTo>
                  <a:cubicBezTo>
                    <a:pt x="141" y="2165"/>
                    <a:pt x="138" y="2165"/>
                    <a:pt x="136" y="2165"/>
                  </a:cubicBezTo>
                  <a:cubicBezTo>
                    <a:pt x="134" y="2089"/>
                    <a:pt x="133" y="2028"/>
                    <a:pt x="132" y="1977"/>
                  </a:cubicBezTo>
                  <a:cubicBezTo>
                    <a:pt x="130" y="1888"/>
                    <a:pt x="130" y="1888"/>
                    <a:pt x="130" y="1888"/>
                  </a:cubicBezTo>
                  <a:cubicBezTo>
                    <a:pt x="129" y="1888"/>
                    <a:pt x="128" y="1888"/>
                    <a:pt x="127" y="1888"/>
                  </a:cubicBezTo>
                  <a:cubicBezTo>
                    <a:pt x="126" y="1888"/>
                    <a:pt x="124" y="1888"/>
                    <a:pt x="123" y="1888"/>
                  </a:cubicBezTo>
                  <a:cubicBezTo>
                    <a:pt x="124" y="1977"/>
                    <a:pt x="124" y="1977"/>
                    <a:pt x="124" y="1977"/>
                  </a:cubicBezTo>
                  <a:cubicBezTo>
                    <a:pt x="124" y="2028"/>
                    <a:pt x="124" y="2089"/>
                    <a:pt x="125" y="2164"/>
                  </a:cubicBezTo>
                  <a:cubicBezTo>
                    <a:pt x="122" y="2164"/>
                    <a:pt x="119" y="2164"/>
                    <a:pt x="117" y="2164"/>
                  </a:cubicBezTo>
                  <a:cubicBezTo>
                    <a:pt x="117" y="2089"/>
                    <a:pt x="117" y="2028"/>
                    <a:pt x="118" y="1977"/>
                  </a:cubicBezTo>
                  <a:cubicBezTo>
                    <a:pt x="118" y="1887"/>
                    <a:pt x="118" y="1887"/>
                    <a:pt x="118" y="1887"/>
                  </a:cubicBezTo>
                  <a:cubicBezTo>
                    <a:pt x="116" y="1887"/>
                    <a:pt x="114" y="1886"/>
                    <a:pt x="112" y="1885"/>
                  </a:cubicBezTo>
                  <a:cubicBezTo>
                    <a:pt x="110" y="1977"/>
                    <a:pt x="110" y="1977"/>
                    <a:pt x="110" y="1977"/>
                  </a:cubicBezTo>
                  <a:cubicBezTo>
                    <a:pt x="109" y="2028"/>
                    <a:pt x="107" y="2089"/>
                    <a:pt x="106" y="2164"/>
                  </a:cubicBezTo>
                  <a:cubicBezTo>
                    <a:pt x="103" y="2164"/>
                    <a:pt x="100" y="2164"/>
                    <a:pt x="98" y="2164"/>
                  </a:cubicBezTo>
                  <a:cubicBezTo>
                    <a:pt x="100" y="2089"/>
                    <a:pt x="102" y="2028"/>
                    <a:pt x="104" y="1977"/>
                  </a:cubicBezTo>
                  <a:cubicBezTo>
                    <a:pt x="107" y="1883"/>
                    <a:pt x="107" y="1883"/>
                    <a:pt x="107" y="1883"/>
                  </a:cubicBezTo>
                  <a:cubicBezTo>
                    <a:pt x="104" y="1882"/>
                    <a:pt x="102" y="1881"/>
                    <a:pt x="100" y="1879"/>
                  </a:cubicBezTo>
                  <a:cubicBezTo>
                    <a:pt x="99" y="1908"/>
                    <a:pt x="97" y="1940"/>
                    <a:pt x="96" y="1977"/>
                  </a:cubicBezTo>
                  <a:cubicBezTo>
                    <a:pt x="93" y="2028"/>
                    <a:pt x="90" y="2089"/>
                    <a:pt x="87" y="2164"/>
                  </a:cubicBezTo>
                  <a:cubicBezTo>
                    <a:pt x="84" y="2164"/>
                    <a:pt x="81" y="2164"/>
                    <a:pt x="79" y="2164"/>
                  </a:cubicBezTo>
                  <a:cubicBezTo>
                    <a:pt x="83" y="2089"/>
                    <a:pt x="87" y="2028"/>
                    <a:pt x="90" y="1977"/>
                  </a:cubicBezTo>
                  <a:cubicBezTo>
                    <a:pt x="96" y="1875"/>
                    <a:pt x="96" y="1875"/>
                    <a:pt x="96" y="1875"/>
                  </a:cubicBezTo>
                  <a:cubicBezTo>
                    <a:pt x="88" y="1867"/>
                    <a:pt x="83" y="1857"/>
                    <a:pt x="83" y="1845"/>
                  </a:cubicBezTo>
                  <a:cubicBezTo>
                    <a:pt x="83" y="1827"/>
                    <a:pt x="94" y="1812"/>
                    <a:pt x="109" y="1805"/>
                  </a:cubicBezTo>
                  <a:cubicBezTo>
                    <a:pt x="109" y="1768"/>
                    <a:pt x="109" y="1768"/>
                    <a:pt x="109" y="1768"/>
                  </a:cubicBezTo>
                  <a:cubicBezTo>
                    <a:pt x="68" y="1768"/>
                    <a:pt x="68" y="1768"/>
                    <a:pt x="68" y="1768"/>
                  </a:cubicBezTo>
                  <a:cubicBezTo>
                    <a:pt x="49" y="1768"/>
                    <a:pt x="34" y="1753"/>
                    <a:pt x="34" y="1734"/>
                  </a:cubicBezTo>
                  <a:cubicBezTo>
                    <a:pt x="34" y="1734"/>
                    <a:pt x="34" y="1734"/>
                    <a:pt x="34" y="1734"/>
                  </a:cubicBezTo>
                  <a:cubicBezTo>
                    <a:pt x="34" y="1715"/>
                    <a:pt x="49" y="1700"/>
                    <a:pt x="68" y="1700"/>
                  </a:cubicBezTo>
                  <a:cubicBezTo>
                    <a:pt x="109" y="1700"/>
                    <a:pt x="109" y="1700"/>
                    <a:pt x="109" y="1700"/>
                  </a:cubicBezTo>
                  <a:cubicBezTo>
                    <a:pt x="109" y="1659"/>
                    <a:pt x="109" y="1659"/>
                    <a:pt x="109" y="1659"/>
                  </a:cubicBezTo>
                  <a:cubicBezTo>
                    <a:pt x="0" y="1659"/>
                    <a:pt x="0" y="1659"/>
                    <a:pt x="0" y="1659"/>
                  </a:cubicBezTo>
                  <a:cubicBezTo>
                    <a:pt x="0" y="1527"/>
                    <a:pt x="0" y="1527"/>
                    <a:pt x="0" y="1527"/>
                  </a:cubicBezTo>
                  <a:cubicBezTo>
                    <a:pt x="41" y="1532"/>
                    <a:pt x="84" y="1534"/>
                    <a:pt x="128" y="1534"/>
                  </a:cubicBezTo>
                  <a:cubicBezTo>
                    <a:pt x="171" y="1534"/>
                    <a:pt x="214" y="1532"/>
                    <a:pt x="255" y="1527"/>
                  </a:cubicBezTo>
                  <a:close/>
                </a:path>
              </a:pathLst>
            </a:custGeom>
            <a:solidFill>
              <a:srgbClr val="3D282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6079311" y="713183"/>
              <a:ext cx="34350" cy="787798"/>
            </a:xfrm>
            <a:prstGeom prst="rect">
              <a:avLst/>
            </a:prstGeom>
            <a:solidFill>
              <a:srgbClr val="3D2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6" name="Freeform 187"/>
          <p:cNvSpPr>
            <a:spLocks/>
          </p:cNvSpPr>
          <p:nvPr/>
        </p:nvSpPr>
        <p:spPr bwMode="auto">
          <a:xfrm>
            <a:off x="3926031" y="3589876"/>
            <a:ext cx="504837" cy="504119"/>
          </a:xfrm>
          <a:custGeom>
            <a:avLst/>
            <a:gdLst>
              <a:gd name="T0" fmla="*/ 102 w 297"/>
              <a:gd name="T1" fmla="*/ 193 h 297"/>
              <a:gd name="T2" fmla="*/ 86 w 297"/>
              <a:gd name="T3" fmla="*/ 205 h 297"/>
              <a:gd name="T4" fmla="*/ 63 w 297"/>
              <a:gd name="T5" fmla="*/ 212 h 297"/>
              <a:gd name="T6" fmla="*/ 51 w 297"/>
              <a:gd name="T7" fmla="*/ 204 h 297"/>
              <a:gd name="T8" fmla="*/ 26 w 297"/>
              <a:gd name="T9" fmla="*/ 222 h 297"/>
              <a:gd name="T10" fmla="*/ 19 w 297"/>
              <a:gd name="T11" fmla="*/ 210 h 297"/>
              <a:gd name="T12" fmla="*/ 45 w 297"/>
              <a:gd name="T13" fmla="*/ 187 h 297"/>
              <a:gd name="T14" fmla="*/ 34 w 297"/>
              <a:gd name="T15" fmla="*/ 159 h 297"/>
              <a:gd name="T16" fmla="*/ 40 w 297"/>
              <a:gd name="T17" fmla="*/ 146 h 297"/>
              <a:gd name="T18" fmla="*/ 40 w 297"/>
              <a:gd name="T19" fmla="*/ 136 h 297"/>
              <a:gd name="T20" fmla="*/ 80 w 297"/>
              <a:gd name="T21" fmla="*/ 115 h 297"/>
              <a:gd name="T22" fmla="*/ 53 w 297"/>
              <a:gd name="T23" fmla="*/ 87 h 297"/>
              <a:gd name="T24" fmla="*/ 49 w 297"/>
              <a:gd name="T25" fmla="*/ 11 h 297"/>
              <a:gd name="T26" fmla="*/ 95 w 297"/>
              <a:gd name="T27" fmla="*/ 20 h 297"/>
              <a:gd name="T28" fmla="*/ 140 w 297"/>
              <a:gd name="T29" fmla="*/ 120 h 297"/>
              <a:gd name="T30" fmla="*/ 141 w 297"/>
              <a:gd name="T31" fmla="*/ 118 h 297"/>
              <a:gd name="T32" fmla="*/ 148 w 297"/>
              <a:gd name="T33" fmla="*/ 116 h 297"/>
              <a:gd name="T34" fmla="*/ 147 w 297"/>
              <a:gd name="T35" fmla="*/ 69 h 297"/>
              <a:gd name="T36" fmla="*/ 151 w 297"/>
              <a:gd name="T37" fmla="*/ 112 h 297"/>
              <a:gd name="T38" fmla="*/ 185 w 297"/>
              <a:gd name="T39" fmla="*/ 84 h 297"/>
              <a:gd name="T40" fmla="*/ 151 w 297"/>
              <a:gd name="T41" fmla="*/ 117 h 297"/>
              <a:gd name="T42" fmla="*/ 154 w 297"/>
              <a:gd name="T43" fmla="*/ 124 h 297"/>
              <a:gd name="T44" fmla="*/ 153 w 297"/>
              <a:gd name="T45" fmla="*/ 126 h 297"/>
              <a:gd name="T46" fmla="*/ 256 w 297"/>
              <a:gd name="T47" fmla="*/ 87 h 297"/>
              <a:gd name="T48" fmla="*/ 294 w 297"/>
              <a:gd name="T49" fmla="*/ 114 h 297"/>
              <a:gd name="T50" fmla="*/ 238 w 297"/>
              <a:gd name="T51" fmla="*/ 165 h 297"/>
              <a:gd name="T52" fmla="*/ 198 w 297"/>
              <a:gd name="T53" fmla="*/ 165 h 297"/>
              <a:gd name="T54" fmla="*/ 212 w 297"/>
              <a:gd name="T55" fmla="*/ 208 h 297"/>
              <a:gd name="T56" fmla="*/ 204 w 297"/>
              <a:gd name="T57" fmla="*/ 216 h 297"/>
              <a:gd name="T58" fmla="*/ 199 w 297"/>
              <a:gd name="T59" fmla="*/ 228 h 297"/>
              <a:gd name="T60" fmla="*/ 172 w 297"/>
              <a:gd name="T61" fmla="*/ 240 h 297"/>
              <a:gd name="T62" fmla="*/ 174 w 297"/>
              <a:gd name="T63" fmla="*/ 275 h 297"/>
              <a:gd name="T64" fmla="*/ 160 w 297"/>
              <a:gd name="T65" fmla="*/ 278 h 297"/>
              <a:gd name="T66" fmla="*/ 156 w 297"/>
              <a:gd name="T67" fmla="*/ 248 h 297"/>
              <a:gd name="T68" fmla="*/ 141 w 297"/>
              <a:gd name="T69" fmla="*/ 245 h 297"/>
              <a:gd name="T70" fmla="*/ 130 w 297"/>
              <a:gd name="T71" fmla="*/ 224 h 297"/>
              <a:gd name="T72" fmla="*/ 128 w 297"/>
              <a:gd name="T73" fmla="*/ 203 h 297"/>
              <a:gd name="T74" fmla="*/ 100 w 297"/>
              <a:gd name="T75" fmla="*/ 234 h 297"/>
              <a:gd name="T76" fmla="*/ 100 w 297"/>
              <a:gd name="T77" fmla="*/ 234 h 297"/>
              <a:gd name="T78" fmla="*/ 99 w 297"/>
              <a:gd name="T79" fmla="*/ 234 h 297"/>
              <a:gd name="T80" fmla="*/ 102 w 297"/>
              <a:gd name="T81" fmla="*/ 193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7" h="297">
                <a:moveTo>
                  <a:pt x="102" y="193"/>
                </a:moveTo>
                <a:cubicBezTo>
                  <a:pt x="98" y="198"/>
                  <a:pt x="92" y="204"/>
                  <a:pt x="86" y="205"/>
                </a:cubicBezTo>
                <a:cubicBezTo>
                  <a:pt x="79" y="229"/>
                  <a:pt x="69" y="209"/>
                  <a:pt x="63" y="212"/>
                </a:cubicBezTo>
                <a:cubicBezTo>
                  <a:pt x="49" y="216"/>
                  <a:pt x="57" y="205"/>
                  <a:pt x="51" y="204"/>
                </a:cubicBezTo>
                <a:cubicBezTo>
                  <a:pt x="39" y="205"/>
                  <a:pt x="30" y="210"/>
                  <a:pt x="26" y="222"/>
                </a:cubicBezTo>
                <a:cubicBezTo>
                  <a:pt x="15" y="238"/>
                  <a:pt x="0" y="212"/>
                  <a:pt x="19" y="210"/>
                </a:cubicBezTo>
                <a:cubicBezTo>
                  <a:pt x="27" y="210"/>
                  <a:pt x="47" y="197"/>
                  <a:pt x="45" y="187"/>
                </a:cubicBezTo>
                <a:cubicBezTo>
                  <a:pt x="25" y="181"/>
                  <a:pt x="50" y="167"/>
                  <a:pt x="34" y="159"/>
                </a:cubicBezTo>
                <a:cubicBezTo>
                  <a:pt x="30" y="153"/>
                  <a:pt x="43" y="153"/>
                  <a:pt x="40" y="146"/>
                </a:cubicBezTo>
                <a:cubicBezTo>
                  <a:pt x="37" y="143"/>
                  <a:pt x="37" y="140"/>
                  <a:pt x="40" y="136"/>
                </a:cubicBezTo>
                <a:cubicBezTo>
                  <a:pt x="51" y="121"/>
                  <a:pt x="65" y="116"/>
                  <a:pt x="80" y="115"/>
                </a:cubicBezTo>
                <a:cubicBezTo>
                  <a:pt x="67" y="115"/>
                  <a:pt x="52" y="104"/>
                  <a:pt x="53" y="87"/>
                </a:cubicBezTo>
                <a:cubicBezTo>
                  <a:pt x="53" y="57"/>
                  <a:pt x="39" y="25"/>
                  <a:pt x="49" y="11"/>
                </a:cubicBezTo>
                <a:cubicBezTo>
                  <a:pt x="57" y="0"/>
                  <a:pt x="79" y="1"/>
                  <a:pt x="95" y="20"/>
                </a:cubicBezTo>
                <a:cubicBezTo>
                  <a:pt x="122" y="46"/>
                  <a:pt x="134" y="82"/>
                  <a:pt x="140" y="120"/>
                </a:cubicBezTo>
                <a:cubicBezTo>
                  <a:pt x="141" y="118"/>
                  <a:pt x="141" y="118"/>
                  <a:pt x="141" y="118"/>
                </a:cubicBezTo>
                <a:cubicBezTo>
                  <a:pt x="142" y="116"/>
                  <a:pt x="145" y="115"/>
                  <a:pt x="148" y="116"/>
                </a:cubicBezTo>
                <a:cubicBezTo>
                  <a:pt x="152" y="100"/>
                  <a:pt x="138" y="85"/>
                  <a:pt x="147" y="69"/>
                </a:cubicBezTo>
                <a:cubicBezTo>
                  <a:pt x="143" y="87"/>
                  <a:pt x="151" y="97"/>
                  <a:pt x="151" y="112"/>
                </a:cubicBezTo>
                <a:cubicBezTo>
                  <a:pt x="161" y="102"/>
                  <a:pt x="175" y="98"/>
                  <a:pt x="185" y="84"/>
                </a:cubicBezTo>
                <a:cubicBezTo>
                  <a:pt x="181" y="98"/>
                  <a:pt x="158" y="104"/>
                  <a:pt x="151" y="117"/>
                </a:cubicBezTo>
                <a:cubicBezTo>
                  <a:pt x="153" y="119"/>
                  <a:pt x="155" y="121"/>
                  <a:pt x="154" y="124"/>
                </a:cubicBezTo>
                <a:cubicBezTo>
                  <a:pt x="153" y="126"/>
                  <a:pt x="153" y="126"/>
                  <a:pt x="153" y="126"/>
                </a:cubicBezTo>
                <a:cubicBezTo>
                  <a:pt x="185" y="103"/>
                  <a:pt x="218" y="87"/>
                  <a:pt x="256" y="87"/>
                </a:cubicBezTo>
                <a:cubicBezTo>
                  <a:pt x="281" y="86"/>
                  <a:pt x="297" y="101"/>
                  <a:pt x="294" y="114"/>
                </a:cubicBezTo>
                <a:cubicBezTo>
                  <a:pt x="291" y="131"/>
                  <a:pt x="259" y="144"/>
                  <a:pt x="238" y="165"/>
                </a:cubicBezTo>
                <a:cubicBezTo>
                  <a:pt x="226" y="177"/>
                  <a:pt x="208" y="174"/>
                  <a:pt x="198" y="165"/>
                </a:cubicBezTo>
                <a:cubicBezTo>
                  <a:pt x="208" y="176"/>
                  <a:pt x="214" y="190"/>
                  <a:pt x="212" y="208"/>
                </a:cubicBezTo>
                <a:cubicBezTo>
                  <a:pt x="211" y="213"/>
                  <a:pt x="209" y="215"/>
                  <a:pt x="204" y="216"/>
                </a:cubicBezTo>
                <a:cubicBezTo>
                  <a:pt x="197" y="218"/>
                  <a:pt x="207" y="227"/>
                  <a:pt x="199" y="228"/>
                </a:cubicBezTo>
                <a:cubicBezTo>
                  <a:pt x="182" y="223"/>
                  <a:pt x="190" y="250"/>
                  <a:pt x="172" y="240"/>
                </a:cubicBezTo>
                <a:cubicBezTo>
                  <a:pt x="163" y="245"/>
                  <a:pt x="168" y="270"/>
                  <a:pt x="174" y="275"/>
                </a:cubicBezTo>
                <a:cubicBezTo>
                  <a:pt x="186" y="290"/>
                  <a:pt x="156" y="297"/>
                  <a:pt x="160" y="278"/>
                </a:cubicBezTo>
                <a:cubicBezTo>
                  <a:pt x="165" y="267"/>
                  <a:pt x="163" y="257"/>
                  <a:pt x="156" y="248"/>
                </a:cubicBezTo>
                <a:cubicBezTo>
                  <a:pt x="150" y="244"/>
                  <a:pt x="148" y="258"/>
                  <a:pt x="141" y="245"/>
                </a:cubicBezTo>
                <a:cubicBezTo>
                  <a:pt x="139" y="238"/>
                  <a:pt x="118" y="245"/>
                  <a:pt x="130" y="224"/>
                </a:cubicBezTo>
                <a:cubicBezTo>
                  <a:pt x="127" y="219"/>
                  <a:pt x="126" y="210"/>
                  <a:pt x="128" y="203"/>
                </a:cubicBezTo>
                <a:cubicBezTo>
                  <a:pt x="114" y="193"/>
                  <a:pt x="111" y="228"/>
                  <a:pt x="100" y="234"/>
                </a:cubicBezTo>
                <a:cubicBezTo>
                  <a:pt x="100" y="234"/>
                  <a:pt x="100" y="234"/>
                  <a:pt x="100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97" y="222"/>
                  <a:pt x="119" y="195"/>
                  <a:pt x="102" y="193"/>
                </a:cubicBezTo>
                <a:close/>
              </a:path>
            </a:pathLst>
          </a:custGeom>
          <a:solidFill>
            <a:srgbClr val="AD0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7" name="组合 246"/>
          <p:cNvGrpSpPr/>
          <p:nvPr/>
        </p:nvGrpSpPr>
        <p:grpSpPr>
          <a:xfrm>
            <a:off x="7289534" y="4196690"/>
            <a:ext cx="407323" cy="410916"/>
            <a:chOff x="7657623" y="3840493"/>
            <a:chExt cx="298960" cy="30159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8" name="Freeform 210"/>
            <p:cNvSpPr>
              <a:spLocks noEditPoints="1"/>
            </p:cNvSpPr>
            <p:nvPr/>
          </p:nvSpPr>
          <p:spPr bwMode="auto">
            <a:xfrm>
              <a:off x="7657623" y="3840493"/>
              <a:ext cx="298960" cy="301597"/>
            </a:xfrm>
            <a:custGeom>
              <a:avLst/>
              <a:gdLst>
                <a:gd name="T0" fmla="*/ 72 w 144"/>
                <a:gd name="T1" fmla="*/ 8 h 145"/>
                <a:gd name="T2" fmla="*/ 60 w 144"/>
                <a:gd name="T3" fmla="*/ 16 h 145"/>
                <a:gd name="T4" fmla="*/ 47 w 144"/>
                <a:gd name="T5" fmla="*/ 14 h 145"/>
                <a:gd name="T6" fmla="*/ 14 w 144"/>
                <a:gd name="T7" fmla="*/ 24 h 145"/>
                <a:gd name="T8" fmla="*/ 32 w 144"/>
                <a:gd name="T9" fmla="*/ 30 h 145"/>
                <a:gd name="T10" fmla="*/ 24 w 144"/>
                <a:gd name="T11" fmla="*/ 38 h 145"/>
                <a:gd name="T12" fmla="*/ 14 w 144"/>
                <a:gd name="T13" fmla="*/ 24 h 145"/>
                <a:gd name="T14" fmla="*/ 7 w 144"/>
                <a:gd name="T15" fmla="*/ 54 h 145"/>
                <a:gd name="T16" fmla="*/ 15 w 144"/>
                <a:gd name="T17" fmla="*/ 65 h 145"/>
                <a:gd name="T18" fmla="*/ 15 w 144"/>
                <a:gd name="T19" fmla="*/ 70 h 145"/>
                <a:gd name="T20" fmla="*/ 0 w 144"/>
                <a:gd name="T21" fmla="*/ 65 h 145"/>
                <a:gd name="T22" fmla="*/ 11 w 144"/>
                <a:gd name="T23" fmla="*/ 92 h 145"/>
                <a:gd name="T24" fmla="*/ 21 w 144"/>
                <a:gd name="T25" fmla="*/ 102 h 145"/>
                <a:gd name="T26" fmla="*/ 23 w 144"/>
                <a:gd name="T27" fmla="*/ 114 h 145"/>
                <a:gd name="T28" fmla="*/ 39 w 144"/>
                <a:gd name="T29" fmla="*/ 137 h 145"/>
                <a:gd name="T30" fmla="*/ 44 w 144"/>
                <a:gd name="T31" fmla="*/ 123 h 145"/>
                <a:gd name="T32" fmla="*/ 50 w 144"/>
                <a:gd name="T33" fmla="*/ 125 h 145"/>
                <a:gd name="T34" fmla="*/ 39 w 144"/>
                <a:gd name="T35" fmla="*/ 137 h 145"/>
                <a:gd name="T36" fmla="*/ 70 w 144"/>
                <a:gd name="T37" fmla="*/ 136 h 145"/>
                <a:gd name="T38" fmla="*/ 83 w 144"/>
                <a:gd name="T39" fmla="*/ 129 h 145"/>
                <a:gd name="T40" fmla="*/ 95 w 144"/>
                <a:gd name="T41" fmla="*/ 131 h 145"/>
                <a:gd name="T42" fmla="*/ 128 w 144"/>
                <a:gd name="T43" fmla="*/ 118 h 145"/>
                <a:gd name="T44" fmla="*/ 110 w 144"/>
                <a:gd name="T45" fmla="*/ 114 h 145"/>
                <a:gd name="T46" fmla="*/ 118 w 144"/>
                <a:gd name="T47" fmla="*/ 105 h 145"/>
                <a:gd name="T48" fmla="*/ 128 w 144"/>
                <a:gd name="T49" fmla="*/ 118 h 145"/>
                <a:gd name="T50" fmla="*/ 134 w 144"/>
                <a:gd name="T51" fmla="*/ 90 h 145"/>
                <a:gd name="T52" fmla="*/ 128 w 144"/>
                <a:gd name="T53" fmla="*/ 76 h 145"/>
                <a:gd name="T54" fmla="*/ 134 w 144"/>
                <a:gd name="T55" fmla="*/ 65 h 145"/>
                <a:gd name="T56" fmla="*/ 134 w 144"/>
                <a:gd name="T57" fmla="*/ 36 h 145"/>
                <a:gd name="T58" fmla="*/ 122 w 144"/>
                <a:gd name="T59" fmla="*/ 46 h 145"/>
                <a:gd name="T60" fmla="*/ 118 w 144"/>
                <a:gd name="T61" fmla="*/ 40 h 145"/>
                <a:gd name="T62" fmla="*/ 134 w 144"/>
                <a:gd name="T63" fmla="*/ 36 h 145"/>
                <a:gd name="T64" fmla="*/ 111 w 144"/>
                <a:gd name="T65" fmla="*/ 21 h 145"/>
                <a:gd name="T66" fmla="*/ 96 w 144"/>
                <a:gd name="T67" fmla="*/ 20 h 145"/>
                <a:gd name="T68" fmla="*/ 88 w 144"/>
                <a:gd name="T69" fmla="*/ 1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5">
                  <a:moveTo>
                    <a:pt x="58" y="1"/>
                  </a:moveTo>
                  <a:cubicBezTo>
                    <a:pt x="63" y="0"/>
                    <a:pt x="69" y="3"/>
                    <a:pt x="72" y="8"/>
                  </a:cubicBezTo>
                  <a:cubicBezTo>
                    <a:pt x="68" y="10"/>
                    <a:pt x="66" y="12"/>
                    <a:pt x="65" y="16"/>
                  </a:cubicBezTo>
                  <a:cubicBezTo>
                    <a:pt x="63" y="15"/>
                    <a:pt x="62" y="15"/>
                    <a:pt x="60" y="16"/>
                  </a:cubicBezTo>
                  <a:cubicBezTo>
                    <a:pt x="59" y="16"/>
                    <a:pt x="57" y="17"/>
                    <a:pt x="56" y="18"/>
                  </a:cubicBezTo>
                  <a:cubicBezTo>
                    <a:pt x="53" y="16"/>
                    <a:pt x="50" y="14"/>
                    <a:pt x="47" y="14"/>
                  </a:cubicBezTo>
                  <a:cubicBezTo>
                    <a:pt x="48" y="7"/>
                    <a:pt x="52" y="2"/>
                    <a:pt x="58" y="1"/>
                  </a:cubicBezTo>
                  <a:close/>
                  <a:moveTo>
                    <a:pt x="14" y="24"/>
                  </a:moveTo>
                  <a:cubicBezTo>
                    <a:pt x="18" y="19"/>
                    <a:pt x="26" y="17"/>
                    <a:pt x="33" y="21"/>
                  </a:cubicBezTo>
                  <a:cubicBezTo>
                    <a:pt x="32" y="24"/>
                    <a:pt x="31" y="27"/>
                    <a:pt x="32" y="30"/>
                  </a:cubicBezTo>
                  <a:cubicBezTo>
                    <a:pt x="29" y="31"/>
                    <a:pt x="27" y="32"/>
                    <a:pt x="25" y="35"/>
                  </a:cubicBezTo>
                  <a:cubicBezTo>
                    <a:pt x="25" y="36"/>
                    <a:pt x="24" y="37"/>
                    <a:pt x="24" y="38"/>
                  </a:cubicBezTo>
                  <a:cubicBezTo>
                    <a:pt x="21" y="38"/>
                    <a:pt x="18" y="39"/>
                    <a:pt x="15" y="40"/>
                  </a:cubicBezTo>
                  <a:cubicBezTo>
                    <a:pt x="11" y="35"/>
                    <a:pt x="11" y="29"/>
                    <a:pt x="14" y="24"/>
                  </a:cubicBezTo>
                  <a:close/>
                  <a:moveTo>
                    <a:pt x="0" y="65"/>
                  </a:moveTo>
                  <a:cubicBezTo>
                    <a:pt x="1" y="60"/>
                    <a:pt x="3" y="56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9"/>
                    <a:pt x="11" y="63"/>
                    <a:pt x="15" y="65"/>
                  </a:cubicBezTo>
                  <a:cubicBezTo>
                    <a:pt x="15" y="66"/>
                    <a:pt x="15" y="66"/>
                    <a:pt x="15" y="67"/>
                  </a:cubicBezTo>
                  <a:cubicBezTo>
                    <a:pt x="15" y="68"/>
                    <a:pt x="15" y="69"/>
                    <a:pt x="15" y="70"/>
                  </a:cubicBezTo>
                  <a:cubicBezTo>
                    <a:pt x="13" y="72"/>
                    <a:pt x="10" y="75"/>
                    <a:pt x="9" y="77"/>
                  </a:cubicBezTo>
                  <a:cubicBezTo>
                    <a:pt x="4" y="75"/>
                    <a:pt x="0" y="70"/>
                    <a:pt x="0" y="65"/>
                  </a:cubicBezTo>
                  <a:close/>
                  <a:moveTo>
                    <a:pt x="8" y="110"/>
                  </a:moveTo>
                  <a:cubicBezTo>
                    <a:pt x="4" y="105"/>
                    <a:pt x="5" y="97"/>
                    <a:pt x="11" y="92"/>
                  </a:cubicBezTo>
                  <a:cubicBezTo>
                    <a:pt x="13" y="94"/>
                    <a:pt x="16" y="96"/>
                    <a:pt x="19" y="97"/>
                  </a:cubicBezTo>
                  <a:cubicBezTo>
                    <a:pt x="19" y="99"/>
                    <a:pt x="20" y="101"/>
                    <a:pt x="21" y="102"/>
                  </a:cubicBezTo>
                  <a:cubicBezTo>
                    <a:pt x="22" y="104"/>
                    <a:pt x="23" y="104"/>
                    <a:pt x="24" y="105"/>
                  </a:cubicBezTo>
                  <a:cubicBezTo>
                    <a:pt x="23" y="108"/>
                    <a:pt x="22" y="111"/>
                    <a:pt x="23" y="114"/>
                  </a:cubicBezTo>
                  <a:cubicBezTo>
                    <a:pt x="17" y="116"/>
                    <a:pt x="11" y="114"/>
                    <a:pt x="8" y="110"/>
                  </a:cubicBezTo>
                  <a:close/>
                  <a:moveTo>
                    <a:pt x="39" y="137"/>
                  </a:moveTo>
                  <a:cubicBezTo>
                    <a:pt x="34" y="135"/>
                    <a:pt x="31" y="130"/>
                    <a:pt x="31" y="125"/>
                  </a:cubicBezTo>
                  <a:cubicBezTo>
                    <a:pt x="35" y="127"/>
                    <a:pt x="40" y="126"/>
                    <a:pt x="44" y="123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7" y="124"/>
                    <a:pt x="48" y="125"/>
                    <a:pt x="50" y="125"/>
                  </a:cubicBezTo>
                  <a:cubicBezTo>
                    <a:pt x="50" y="128"/>
                    <a:pt x="52" y="131"/>
                    <a:pt x="54" y="133"/>
                  </a:cubicBezTo>
                  <a:cubicBezTo>
                    <a:pt x="50" y="138"/>
                    <a:pt x="44" y="139"/>
                    <a:pt x="39" y="137"/>
                  </a:cubicBezTo>
                  <a:close/>
                  <a:moveTo>
                    <a:pt x="86" y="143"/>
                  </a:moveTo>
                  <a:cubicBezTo>
                    <a:pt x="80" y="145"/>
                    <a:pt x="73" y="142"/>
                    <a:pt x="70" y="136"/>
                  </a:cubicBezTo>
                  <a:cubicBezTo>
                    <a:pt x="73" y="134"/>
                    <a:pt x="75" y="132"/>
                    <a:pt x="77" y="129"/>
                  </a:cubicBezTo>
                  <a:cubicBezTo>
                    <a:pt x="79" y="129"/>
                    <a:pt x="81" y="129"/>
                    <a:pt x="83" y="129"/>
                  </a:cubicBezTo>
                  <a:cubicBezTo>
                    <a:pt x="84" y="128"/>
                    <a:pt x="85" y="128"/>
                    <a:pt x="86" y="127"/>
                  </a:cubicBezTo>
                  <a:cubicBezTo>
                    <a:pt x="89" y="129"/>
                    <a:pt x="92" y="130"/>
                    <a:pt x="95" y="131"/>
                  </a:cubicBezTo>
                  <a:cubicBezTo>
                    <a:pt x="95" y="137"/>
                    <a:pt x="91" y="142"/>
                    <a:pt x="86" y="143"/>
                  </a:cubicBezTo>
                  <a:close/>
                  <a:moveTo>
                    <a:pt x="128" y="118"/>
                  </a:moveTo>
                  <a:cubicBezTo>
                    <a:pt x="125" y="124"/>
                    <a:pt x="116" y="126"/>
                    <a:pt x="109" y="123"/>
                  </a:cubicBezTo>
                  <a:cubicBezTo>
                    <a:pt x="111" y="120"/>
                    <a:pt x="111" y="117"/>
                    <a:pt x="110" y="114"/>
                  </a:cubicBezTo>
                  <a:cubicBezTo>
                    <a:pt x="113" y="113"/>
                    <a:pt x="115" y="111"/>
                    <a:pt x="117" y="108"/>
                  </a:cubicBezTo>
                  <a:cubicBezTo>
                    <a:pt x="117" y="107"/>
                    <a:pt x="118" y="106"/>
                    <a:pt x="118" y="105"/>
                  </a:cubicBezTo>
                  <a:cubicBezTo>
                    <a:pt x="121" y="106"/>
                    <a:pt x="124" y="105"/>
                    <a:pt x="127" y="103"/>
                  </a:cubicBezTo>
                  <a:cubicBezTo>
                    <a:pt x="130" y="108"/>
                    <a:pt x="131" y="114"/>
                    <a:pt x="128" y="118"/>
                  </a:cubicBezTo>
                  <a:close/>
                  <a:moveTo>
                    <a:pt x="143" y="77"/>
                  </a:moveTo>
                  <a:cubicBezTo>
                    <a:pt x="144" y="83"/>
                    <a:pt x="140" y="88"/>
                    <a:pt x="134" y="90"/>
                  </a:cubicBezTo>
                  <a:cubicBezTo>
                    <a:pt x="133" y="86"/>
                    <a:pt x="131" y="82"/>
                    <a:pt x="128" y="80"/>
                  </a:cubicBezTo>
                  <a:cubicBezTo>
                    <a:pt x="128" y="79"/>
                    <a:pt x="129" y="77"/>
                    <a:pt x="128" y="76"/>
                  </a:cubicBezTo>
                  <a:cubicBezTo>
                    <a:pt x="128" y="75"/>
                    <a:pt x="128" y="73"/>
                    <a:pt x="128" y="72"/>
                  </a:cubicBezTo>
                  <a:cubicBezTo>
                    <a:pt x="130" y="70"/>
                    <a:pt x="132" y="68"/>
                    <a:pt x="134" y="65"/>
                  </a:cubicBezTo>
                  <a:cubicBezTo>
                    <a:pt x="139" y="67"/>
                    <a:pt x="143" y="72"/>
                    <a:pt x="143" y="77"/>
                  </a:cubicBezTo>
                  <a:close/>
                  <a:moveTo>
                    <a:pt x="134" y="36"/>
                  </a:moveTo>
                  <a:cubicBezTo>
                    <a:pt x="138" y="41"/>
                    <a:pt x="137" y="48"/>
                    <a:pt x="133" y="52"/>
                  </a:cubicBezTo>
                  <a:cubicBezTo>
                    <a:pt x="131" y="49"/>
                    <a:pt x="127" y="46"/>
                    <a:pt x="122" y="46"/>
                  </a:cubicBezTo>
                  <a:cubicBezTo>
                    <a:pt x="122" y="45"/>
                    <a:pt x="122" y="44"/>
                    <a:pt x="121" y="43"/>
                  </a:cubicBezTo>
                  <a:cubicBezTo>
                    <a:pt x="120" y="42"/>
                    <a:pt x="119" y="41"/>
                    <a:pt x="118" y="40"/>
                  </a:cubicBezTo>
                  <a:cubicBezTo>
                    <a:pt x="120" y="38"/>
                    <a:pt x="120" y="34"/>
                    <a:pt x="119" y="31"/>
                  </a:cubicBezTo>
                  <a:cubicBezTo>
                    <a:pt x="125" y="30"/>
                    <a:pt x="131" y="31"/>
                    <a:pt x="134" y="36"/>
                  </a:cubicBezTo>
                  <a:close/>
                  <a:moveTo>
                    <a:pt x="103" y="6"/>
                  </a:moveTo>
                  <a:cubicBezTo>
                    <a:pt x="108" y="8"/>
                    <a:pt x="111" y="14"/>
                    <a:pt x="111" y="21"/>
                  </a:cubicBezTo>
                  <a:cubicBezTo>
                    <a:pt x="107" y="19"/>
                    <a:pt x="103" y="20"/>
                    <a:pt x="99" y="22"/>
                  </a:cubicBezTo>
                  <a:cubicBezTo>
                    <a:pt x="98" y="21"/>
                    <a:pt x="97" y="20"/>
                    <a:pt x="96" y="20"/>
                  </a:cubicBezTo>
                  <a:cubicBezTo>
                    <a:pt x="94" y="19"/>
                    <a:pt x="93" y="19"/>
                    <a:pt x="92" y="19"/>
                  </a:cubicBezTo>
                  <a:cubicBezTo>
                    <a:pt x="91" y="16"/>
                    <a:pt x="90" y="13"/>
                    <a:pt x="88" y="11"/>
                  </a:cubicBezTo>
                  <a:cubicBezTo>
                    <a:pt x="91" y="6"/>
                    <a:pt x="97" y="4"/>
                    <a:pt x="103" y="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211"/>
            <p:cNvSpPr>
              <a:spLocks noEditPoints="1"/>
            </p:cNvSpPr>
            <p:nvPr/>
          </p:nvSpPr>
          <p:spPr bwMode="auto">
            <a:xfrm>
              <a:off x="7677847" y="3861596"/>
              <a:ext cx="255874" cy="257633"/>
            </a:xfrm>
            <a:custGeom>
              <a:avLst/>
              <a:gdLst>
                <a:gd name="T0" fmla="*/ 43 w 123"/>
                <a:gd name="T1" fmla="*/ 10 h 124"/>
                <a:gd name="T2" fmla="*/ 40 w 123"/>
                <a:gd name="T3" fmla="*/ 23 h 124"/>
                <a:gd name="T4" fmla="*/ 38 w 123"/>
                <a:gd name="T5" fmla="*/ 24 h 124"/>
                <a:gd name="T6" fmla="*/ 25 w 123"/>
                <a:gd name="T7" fmla="*/ 19 h 124"/>
                <a:gd name="T8" fmla="*/ 1 w 123"/>
                <a:gd name="T9" fmla="*/ 40 h 124"/>
                <a:gd name="T10" fmla="*/ 19 w 123"/>
                <a:gd name="T11" fmla="*/ 43 h 124"/>
                <a:gd name="T12" fmla="*/ 6 w 123"/>
                <a:gd name="T13" fmla="*/ 52 h 124"/>
                <a:gd name="T14" fmla="*/ 2 w 123"/>
                <a:gd name="T15" fmla="*/ 76 h 124"/>
                <a:gd name="T16" fmla="*/ 18 w 123"/>
                <a:gd name="T17" fmla="*/ 70 h 124"/>
                <a:gd name="T18" fmla="*/ 15 w 123"/>
                <a:gd name="T19" fmla="*/ 73 h 124"/>
                <a:gd name="T20" fmla="*/ 2 w 123"/>
                <a:gd name="T21" fmla="*/ 76 h 124"/>
                <a:gd name="T22" fmla="*/ 17 w 123"/>
                <a:gd name="T23" fmla="*/ 97 h 124"/>
                <a:gd name="T24" fmla="*/ 32 w 123"/>
                <a:gd name="T25" fmla="*/ 111 h 124"/>
                <a:gd name="T26" fmla="*/ 53 w 123"/>
                <a:gd name="T27" fmla="*/ 124 h 124"/>
                <a:gd name="T28" fmla="*/ 53 w 123"/>
                <a:gd name="T29" fmla="*/ 107 h 124"/>
                <a:gd name="T30" fmla="*/ 56 w 123"/>
                <a:gd name="T31" fmla="*/ 107 h 124"/>
                <a:gd name="T32" fmla="*/ 64 w 123"/>
                <a:gd name="T33" fmla="*/ 118 h 124"/>
                <a:gd name="T34" fmla="*/ 93 w 123"/>
                <a:gd name="T35" fmla="*/ 116 h 124"/>
                <a:gd name="T36" fmla="*/ 82 w 123"/>
                <a:gd name="T37" fmla="*/ 102 h 124"/>
                <a:gd name="T38" fmla="*/ 85 w 123"/>
                <a:gd name="T39" fmla="*/ 101 h 124"/>
                <a:gd name="T40" fmla="*/ 97 w 123"/>
                <a:gd name="T41" fmla="*/ 104 h 124"/>
                <a:gd name="T42" fmla="*/ 120 w 123"/>
                <a:gd name="T43" fmla="*/ 83 h 124"/>
                <a:gd name="T44" fmla="*/ 103 w 123"/>
                <a:gd name="T45" fmla="*/ 81 h 124"/>
                <a:gd name="T46" fmla="*/ 104 w 123"/>
                <a:gd name="T47" fmla="*/ 80 h 124"/>
                <a:gd name="T48" fmla="*/ 120 w 123"/>
                <a:gd name="T49" fmla="*/ 83 h 124"/>
                <a:gd name="T50" fmla="*/ 116 w 123"/>
                <a:gd name="T51" fmla="*/ 59 h 124"/>
                <a:gd name="T52" fmla="*/ 107 w 123"/>
                <a:gd name="T53" fmla="*/ 52 h 124"/>
                <a:gd name="T54" fmla="*/ 121 w 123"/>
                <a:gd name="T55" fmla="*/ 46 h 124"/>
                <a:gd name="T56" fmla="*/ 106 w 123"/>
                <a:gd name="T57" fmla="*/ 29 h 124"/>
                <a:gd name="T58" fmla="*/ 92 w 123"/>
                <a:gd name="T59" fmla="*/ 30 h 124"/>
                <a:gd name="T60" fmla="*/ 91 w 123"/>
                <a:gd name="T61" fmla="*/ 14 h 124"/>
                <a:gd name="T62" fmla="*/ 68 w 123"/>
                <a:gd name="T63" fmla="*/ 0 h 124"/>
                <a:gd name="T64" fmla="*/ 69 w 123"/>
                <a:gd name="T65" fmla="*/ 18 h 124"/>
                <a:gd name="T66" fmla="*/ 66 w 123"/>
                <a:gd name="T67" fmla="*/ 17 h 124"/>
                <a:gd name="T68" fmla="*/ 58 w 123"/>
                <a:gd name="T69" fmla="*/ 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" h="124">
                  <a:moveTo>
                    <a:pt x="30" y="8"/>
                  </a:moveTo>
                  <a:cubicBezTo>
                    <a:pt x="34" y="6"/>
                    <a:pt x="39" y="7"/>
                    <a:pt x="43" y="10"/>
                  </a:cubicBezTo>
                  <a:cubicBezTo>
                    <a:pt x="40" y="13"/>
                    <a:pt x="39" y="18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39" y="23"/>
                    <a:pt x="39" y="23"/>
                  </a:cubicBezTo>
                  <a:cubicBezTo>
                    <a:pt x="39" y="23"/>
                    <a:pt x="38" y="24"/>
                    <a:pt x="38" y="24"/>
                  </a:cubicBezTo>
                  <a:cubicBezTo>
                    <a:pt x="37" y="23"/>
                    <a:pt x="36" y="22"/>
                    <a:pt x="35" y="22"/>
                  </a:cubicBezTo>
                  <a:cubicBezTo>
                    <a:pt x="32" y="20"/>
                    <a:pt x="28" y="19"/>
                    <a:pt x="25" y="19"/>
                  </a:cubicBezTo>
                  <a:cubicBezTo>
                    <a:pt x="24" y="15"/>
                    <a:pt x="26" y="10"/>
                    <a:pt x="30" y="8"/>
                  </a:cubicBezTo>
                  <a:close/>
                  <a:moveTo>
                    <a:pt x="1" y="40"/>
                  </a:moveTo>
                  <a:cubicBezTo>
                    <a:pt x="2" y="35"/>
                    <a:pt x="7" y="31"/>
                    <a:pt x="13" y="32"/>
                  </a:cubicBezTo>
                  <a:cubicBezTo>
                    <a:pt x="13" y="36"/>
                    <a:pt x="16" y="40"/>
                    <a:pt x="19" y="43"/>
                  </a:cubicBezTo>
                  <a:cubicBezTo>
                    <a:pt x="19" y="43"/>
                    <a:pt x="19" y="44"/>
                    <a:pt x="19" y="44"/>
                  </a:cubicBezTo>
                  <a:cubicBezTo>
                    <a:pt x="13" y="44"/>
                    <a:pt x="8" y="47"/>
                    <a:pt x="6" y="52"/>
                  </a:cubicBezTo>
                  <a:cubicBezTo>
                    <a:pt x="2" y="49"/>
                    <a:pt x="0" y="44"/>
                    <a:pt x="1" y="40"/>
                  </a:cubicBezTo>
                  <a:close/>
                  <a:moveTo>
                    <a:pt x="2" y="76"/>
                  </a:moveTo>
                  <a:cubicBezTo>
                    <a:pt x="0" y="72"/>
                    <a:pt x="2" y="66"/>
                    <a:pt x="7" y="63"/>
                  </a:cubicBezTo>
                  <a:cubicBezTo>
                    <a:pt x="9" y="67"/>
                    <a:pt x="13" y="7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2"/>
                    <a:pt x="16" y="73"/>
                    <a:pt x="15" y="73"/>
                  </a:cubicBezTo>
                  <a:cubicBezTo>
                    <a:pt x="12" y="76"/>
                    <a:pt x="9" y="79"/>
                    <a:pt x="9" y="83"/>
                  </a:cubicBezTo>
                  <a:cubicBezTo>
                    <a:pt x="5" y="82"/>
                    <a:pt x="3" y="80"/>
                    <a:pt x="2" y="76"/>
                  </a:cubicBezTo>
                  <a:close/>
                  <a:moveTo>
                    <a:pt x="20" y="111"/>
                  </a:moveTo>
                  <a:cubicBezTo>
                    <a:pt x="16" y="108"/>
                    <a:pt x="15" y="102"/>
                    <a:pt x="17" y="97"/>
                  </a:cubicBezTo>
                  <a:cubicBezTo>
                    <a:pt x="21" y="98"/>
                    <a:pt x="25" y="98"/>
                    <a:pt x="29" y="95"/>
                  </a:cubicBezTo>
                  <a:cubicBezTo>
                    <a:pt x="27" y="101"/>
                    <a:pt x="28" y="107"/>
                    <a:pt x="32" y="111"/>
                  </a:cubicBezTo>
                  <a:cubicBezTo>
                    <a:pt x="28" y="113"/>
                    <a:pt x="24" y="113"/>
                    <a:pt x="20" y="111"/>
                  </a:cubicBezTo>
                  <a:close/>
                  <a:moveTo>
                    <a:pt x="53" y="124"/>
                  </a:moveTo>
                  <a:cubicBezTo>
                    <a:pt x="48" y="124"/>
                    <a:pt x="44" y="120"/>
                    <a:pt x="43" y="115"/>
                  </a:cubicBezTo>
                  <a:cubicBezTo>
                    <a:pt x="47" y="114"/>
                    <a:pt x="51" y="111"/>
                    <a:pt x="53" y="107"/>
                  </a:cubicBezTo>
                  <a:cubicBezTo>
                    <a:pt x="54" y="107"/>
                    <a:pt x="54" y="107"/>
                    <a:pt x="55" y="107"/>
                  </a:cubicBezTo>
                  <a:cubicBezTo>
                    <a:pt x="55" y="107"/>
                    <a:pt x="56" y="107"/>
                    <a:pt x="56" y="107"/>
                  </a:cubicBezTo>
                  <a:cubicBezTo>
                    <a:pt x="56" y="107"/>
                    <a:pt x="56" y="108"/>
                    <a:pt x="56" y="108"/>
                  </a:cubicBezTo>
                  <a:cubicBezTo>
                    <a:pt x="57" y="112"/>
                    <a:pt x="60" y="116"/>
                    <a:pt x="64" y="118"/>
                  </a:cubicBezTo>
                  <a:cubicBezTo>
                    <a:pt x="62" y="122"/>
                    <a:pt x="57" y="124"/>
                    <a:pt x="53" y="124"/>
                  </a:cubicBezTo>
                  <a:close/>
                  <a:moveTo>
                    <a:pt x="93" y="116"/>
                  </a:moveTo>
                  <a:cubicBezTo>
                    <a:pt x="89" y="119"/>
                    <a:pt x="83" y="118"/>
                    <a:pt x="79" y="115"/>
                  </a:cubicBezTo>
                  <a:cubicBezTo>
                    <a:pt x="82" y="111"/>
                    <a:pt x="83" y="107"/>
                    <a:pt x="82" y="102"/>
                  </a:cubicBezTo>
                  <a:cubicBezTo>
                    <a:pt x="83" y="102"/>
                    <a:pt x="83" y="102"/>
                    <a:pt x="84" y="101"/>
                  </a:cubicBezTo>
                  <a:cubicBezTo>
                    <a:pt x="84" y="101"/>
                    <a:pt x="84" y="101"/>
                    <a:pt x="85" y="101"/>
                  </a:cubicBezTo>
                  <a:cubicBezTo>
                    <a:pt x="86" y="101"/>
                    <a:pt x="86" y="102"/>
                    <a:pt x="87" y="102"/>
                  </a:cubicBezTo>
                  <a:cubicBezTo>
                    <a:pt x="90" y="104"/>
                    <a:pt x="94" y="105"/>
                    <a:pt x="97" y="104"/>
                  </a:cubicBezTo>
                  <a:cubicBezTo>
                    <a:pt x="98" y="109"/>
                    <a:pt x="96" y="113"/>
                    <a:pt x="93" y="116"/>
                  </a:cubicBezTo>
                  <a:close/>
                  <a:moveTo>
                    <a:pt x="120" y="83"/>
                  </a:moveTo>
                  <a:cubicBezTo>
                    <a:pt x="119" y="89"/>
                    <a:pt x="114" y="92"/>
                    <a:pt x="108" y="92"/>
                  </a:cubicBezTo>
                  <a:cubicBezTo>
                    <a:pt x="108" y="88"/>
                    <a:pt x="106" y="84"/>
                    <a:pt x="103" y="81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09" y="79"/>
                    <a:pt x="114" y="77"/>
                    <a:pt x="117" y="73"/>
                  </a:cubicBezTo>
                  <a:cubicBezTo>
                    <a:pt x="120" y="76"/>
                    <a:pt x="121" y="80"/>
                    <a:pt x="120" y="83"/>
                  </a:cubicBezTo>
                  <a:close/>
                  <a:moveTo>
                    <a:pt x="121" y="46"/>
                  </a:moveTo>
                  <a:cubicBezTo>
                    <a:pt x="123" y="50"/>
                    <a:pt x="121" y="56"/>
                    <a:pt x="116" y="59"/>
                  </a:cubicBezTo>
                  <a:cubicBezTo>
                    <a:pt x="114" y="56"/>
                    <a:pt x="110" y="54"/>
                    <a:pt x="106" y="53"/>
                  </a:cubicBezTo>
                  <a:cubicBezTo>
                    <a:pt x="106" y="53"/>
                    <a:pt x="106" y="53"/>
                    <a:pt x="107" y="52"/>
                  </a:cubicBezTo>
                  <a:cubicBezTo>
                    <a:pt x="111" y="49"/>
                    <a:pt x="114" y="44"/>
                    <a:pt x="113" y="39"/>
                  </a:cubicBezTo>
                  <a:cubicBezTo>
                    <a:pt x="117" y="40"/>
                    <a:pt x="120" y="42"/>
                    <a:pt x="121" y="46"/>
                  </a:cubicBezTo>
                  <a:close/>
                  <a:moveTo>
                    <a:pt x="102" y="15"/>
                  </a:moveTo>
                  <a:cubicBezTo>
                    <a:pt x="106" y="18"/>
                    <a:pt x="108" y="24"/>
                    <a:pt x="106" y="29"/>
                  </a:cubicBezTo>
                  <a:cubicBezTo>
                    <a:pt x="101" y="27"/>
                    <a:pt x="97" y="28"/>
                    <a:pt x="93" y="30"/>
                  </a:cubicBezTo>
                  <a:cubicBezTo>
                    <a:pt x="93" y="30"/>
                    <a:pt x="92" y="30"/>
                    <a:pt x="92" y="30"/>
                  </a:cubicBezTo>
                  <a:cubicBezTo>
                    <a:pt x="93" y="29"/>
                    <a:pt x="93" y="29"/>
                    <a:pt x="93" y="28"/>
                  </a:cubicBezTo>
                  <a:cubicBezTo>
                    <a:pt x="95" y="23"/>
                    <a:pt x="94" y="18"/>
                    <a:pt x="91" y="14"/>
                  </a:cubicBezTo>
                  <a:cubicBezTo>
                    <a:pt x="95" y="12"/>
                    <a:pt x="99" y="13"/>
                    <a:pt x="102" y="15"/>
                  </a:cubicBezTo>
                  <a:close/>
                  <a:moveTo>
                    <a:pt x="68" y="0"/>
                  </a:moveTo>
                  <a:cubicBezTo>
                    <a:pt x="73" y="0"/>
                    <a:pt x="77" y="4"/>
                    <a:pt x="79" y="9"/>
                  </a:cubicBezTo>
                  <a:cubicBezTo>
                    <a:pt x="74" y="11"/>
                    <a:pt x="71" y="14"/>
                    <a:pt x="69" y="18"/>
                  </a:cubicBezTo>
                  <a:cubicBezTo>
                    <a:pt x="68" y="18"/>
                    <a:pt x="67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3"/>
                    <a:pt x="62" y="8"/>
                    <a:pt x="58" y="6"/>
                  </a:cubicBezTo>
                  <a:cubicBezTo>
                    <a:pt x="60" y="2"/>
                    <a:pt x="64" y="0"/>
                    <a:pt x="68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212"/>
            <p:cNvSpPr>
              <a:spLocks noEditPoints="1"/>
            </p:cNvSpPr>
            <p:nvPr/>
          </p:nvSpPr>
          <p:spPr bwMode="auto">
            <a:xfrm>
              <a:off x="7694553" y="3878302"/>
              <a:ext cx="222461" cy="226858"/>
            </a:xfrm>
            <a:custGeom>
              <a:avLst/>
              <a:gdLst>
                <a:gd name="T0" fmla="*/ 55 w 107"/>
                <a:gd name="T1" fmla="*/ 10 h 109"/>
                <a:gd name="T2" fmla="*/ 47 w 107"/>
                <a:gd name="T3" fmla="*/ 21 h 109"/>
                <a:gd name="T4" fmla="*/ 35 w 107"/>
                <a:gd name="T5" fmla="*/ 14 h 109"/>
                <a:gd name="T6" fmla="*/ 10 w 107"/>
                <a:gd name="T7" fmla="*/ 18 h 109"/>
                <a:gd name="T8" fmla="*/ 28 w 107"/>
                <a:gd name="T9" fmla="*/ 18 h 109"/>
                <a:gd name="T10" fmla="*/ 28 w 107"/>
                <a:gd name="T11" fmla="*/ 32 h 109"/>
                <a:gd name="T12" fmla="*/ 13 w 107"/>
                <a:gd name="T13" fmla="*/ 33 h 109"/>
                <a:gd name="T14" fmla="*/ 0 w 107"/>
                <a:gd name="T15" fmla="*/ 49 h 109"/>
                <a:gd name="T16" fmla="*/ 17 w 107"/>
                <a:gd name="T17" fmla="*/ 51 h 109"/>
                <a:gd name="T18" fmla="*/ 0 w 107"/>
                <a:gd name="T19" fmla="*/ 49 h 109"/>
                <a:gd name="T20" fmla="*/ 9 w 107"/>
                <a:gd name="T21" fmla="*/ 68 h 109"/>
                <a:gd name="T22" fmla="*/ 23 w 107"/>
                <a:gd name="T23" fmla="*/ 72 h 109"/>
                <a:gd name="T24" fmla="*/ 20 w 107"/>
                <a:gd name="T25" fmla="*/ 84 h 109"/>
                <a:gd name="T26" fmla="*/ 29 w 107"/>
                <a:gd name="T27" fmla="*/ 103 h 109"/>
                <a:gd name="T28" fmla="*/ 37 w 107"/>
                <a:gd name="T29" fmla="*/ 88 h 109"/>
                <a:gd name="T30" fmla="*/ 29 w 107"/>
                <a:gd name="T31" fmla="*/ 103 h 109"/>
                <a:gd name="T32" fmla="*/ 51 w 107"/>
                <a:gd name="T33" fmla="*/ 99 h 109"/>
                <a:gd name="T34" fmla="*/ 59 w 107"/>
                <a:gd name="T35" fmla="*/ 88 h 109"/>
                <a:gd name="T36" fmla="*/ 60 w 107"/>
                <a:gd name="T37" fmla="*/ 89 h 109"/>
                <a:gd name="T38" fmla="*/ 64 w 107"/>
                <a:gd name="T39" fmla="*/ 107 h 109"/>
                <a:gd name="T40" fmla="*/ 81 w 107"/>
                <a:gd name="T41" fmla="*/ 91 h 109"/>
                <a:gd name="T42" fmla="*/ 78 w 107"/>
                <a:gd name="T43" fmla="*/ 77 h 109"/>
                <a:gd name="T44" fmla="*/ 82 w 107"/>
                <a:gd name="T45" fmla="*/ 78 h 109"/>
                <a:gd name="T46" fmla="*/ 96 w 107"/>
                <a:gd name="T47" fmla="*/ 89 h 109"/>
                <a:gd name="T48" fmla="*/ 96 w 107"/>
                <a:gd name="T49" fmla="*/ 68 h 109"/>
                <a:gd name="T50" fmla="*/ 89 w 107"/>
                <a:gd name="T51" fmla="*/ 57 h 109"/>
                <a:gd name="T52" fmla="*/ 97 w 107"/>
                <a:gd name="T53" fmla="*/ 48 h 109"/>
                <a:gd name="T54" fmla="*/ 100 w 107"/>
                <a:gd name="T55" fmla="*/ 27 h 109"/>
                <a:gd name="T56" fmla="*/ 96 w 107"/>
                <a:gd name="T57" fmla="*/ 42 h 109"/>
                <a:gd name="T58" fmla="*/ 86 w 107"/>
                <a:gd name="T59" fmla="*/ 25 h 109"/>
                <a:gd name="T60" fmla="*/ 77 w 107"/>
                <a:gd name="T61" fmla="*/ 5 h 109"/>
                <a:gd name="T62" fmla="*/ 82 w 107"/>
                <a:gd name="T63" fmla="*/ 20 h 109"/>
                <a:gd name="T64" fmla="*/ 64 w 107"/>
                <a:gd name="T65" fmla="*/ 1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7" h="109">
                  <a:moveTo>
                    <a:pt x="43" y="1"/>
                  </a:moveTo>
                  <a:cubicBezTo>
                    <a:pt x="48" y="0"/>
                    <a:pt x="54" y="4"/>
                    <a:pt x="55" y="10"/>
                  </a:cubicBezTo>
                  <a:cubicBezTo>
                    <a:pt x="50" y="11"/>
                    <a:pt x="47" y="16"/>
                    <a:pt x="47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1"/>
                    <a:pt x="47" y="20"/>
                    <a:pt x="46" y="20"/>
                  </a:cubicBezTo>
                  <a:cubicBezTo>
                    <a:pt x="44" y="16"/>
                    <a:pt x="40" y="14"/>
                    <a:pt x="35" y="14"/>
                  </a:cubicBezTo>
                  <a:cubicBezTo>
                    <a:pt x="34" y="8"/>
                    <a:pt x="38" y="2"/>
                    <a:pt x="43" y="1"/>
                  </a:cubicBezTo>
                  <a:close/>
                  <a:moveTo>
                    <a:pt x="10" y="18"/>
                  </a:moveTo>
                  <a:cubicBezTo>
                    <a:pt x="13" y="14"/>
                    <a:pt x="20" y="13"/>
                    <a:pt x="25" y="17"/>
                  </a:cubicBezTo>
                  <a:cubicBezTo>
                    <a:pt x="26" y="17"/>
                    <a:pt x="27" y="18"/>
                    <a:pt x="28" y="18"/>
                  </a:cubicBezTo>
                  <a:cubicBezTo>
                    <a:pt x="25" y="22"/>
                    <a:pt x="25" y="27"/>
                    <a:pt x="28" y="31"/>
                  </a:cubicBezTo>
                  <a:cubicBezTo>
                    <a:pt x="28" y="31"/>
                    <a:pt x="28" y="32"/>
                    <a:pt x="28" y="32"/>
                  </a:cubicBezTo>
                  <a:cubicBezTo>
                    <a:pt x="27" y="31"/>
                    <a:pt x="25" y="31"/>
                    <a:pt x="24" y="31"/>
                  </a:cubicBezTo>
                  <a:cubicBezTo>
                    <a:pt x="20" y="30"/>
                    <a:pt x="16" y="30"/>
                    <a:pt x="13" y="33"/>
                  </a:cubicBezTo>
                  <a:cubicBezTo>
                    <a:pt x="9" y="29"/>
                    <a:pt x="7" y="23"/>
                    <a:pt x="10" y="18"/>
                  </a:cubicBezTo>
                  <a:close/>
                  <a:moveTo>
                    <a:pt x="0" y="49"/>
                  </a:moveTo>
                  <a:cubicBezTo>
                    <a:pt x="0" y="44"/>
                    <a:pt x="4" y="40"/>
                    <a:pt x="10" y="39"/>
                  </a:cubicBezTo>
                  <a:cubicBezTo>
                    <a:pt x="9" y="44"/>
                    <a:pt x="12" y="49"/>
                    <a:pt x="17" y="51"/>
                  </a:cubicBezTo>
                  <a:cubicBezTo>
                    <a:pt x="13" y="53"/>
                    <a:pt x="11" y="56"/>
                    <a:pt x="10" y="59"/>
                  </a:cubicBezTo>
                  <a:cubicBezTo>
                    <a:pt x="4" y="58"/>
                    <a:pt x="0" y="54"/>
                    <a:pt x="0" y="49"/>
                  </a:cubicBezTo>
                  <a:close/>
                  <a:moveTo>
                    <a:pt x="6" y="83"/>
                  </a:moveTo>
                  <a:cubicBezTo>
                    <a:pt x="2" y="78"/>
                    <a:pt x="4" y="72"/>
                    <a:pt x="9" y="68"/>
                  </a:cubicBezTo>
                  <a:cubicBezTo>
                    <a:pt x="9" y="67"/>
                    <a:pt x="10" y="67"/>
                    <a:pt x="11" y="66"/>
                  </a:cubicBezTo>
                  <a:cubicBezTo>
                    <a:pt x="13" y="70"/>
                    <a:pt x="18" y="72"/>
                    <a:pt x="23" y="72"/>
                  </a:cubicBezTo>
                  <a:cubicBezTo>
                    <a:pt x="22" y="72"/>
                    <a:pt x="22" y="73"/>
                    <a:pt x="22" y="73"/>
                  </a:cubicBezTo>
                  <a:cubicBezTo>
                    <a:pt x="19" y="77"/>
                    <a:pt x="19" y="81"/>
                    <a:pt x="20" y="84"/>
                  </a:cubicBezTo>
                  <a:cubicBezTo>
                    <a:pt x="15" y="87"/>
                    <a:pt x="9" y="87"/>
                    <a:pt x="6" y="83"/>
                  </a:cubicBezTo>
                  <a:close/>
                  <a:moveTo>
                    <a:pt x="29" y="103"/>
                  </a:moveTo>
                  <a:cubicBezTo>
                    <a:pt x="24" y="101"/>
                    <a:pt x="22" y="95"/>
                    <a:pt x="24" y="89"/>
                  </a:cubicBezTo>
                  <a:cubicBezTo>
                    <a:pt x="28" y="92"/>
                    <a:pt x="33" y="91"/>
                    <a:pt x="37" y="88"/>
                  </a:cubicBezTo>
                  <a:cubicBezTo>
                    <a:pt x="37" y="92"/>
                    <a:pt x="39" y="95"/>
                    <a:pt x="42" y="97"/>
                  </a:cubicBezTo>
                  <a:cubicBezTo>
                    <a:pt x="39" y="102"/>
                    <a:pt x="33" y="105"/>
                    <a:pt x="29" y="103"/>
                  </a:cubicBezTo>
                  <a:close/>
                  <a:moveTo>
                    <a:pt x="64" y="107"/>
                  </a:moveTo>
                  <a:cubicBezTo>
                    <a:pt x="59" y="109"/>
                    <a:pt x="53" y="105"/>
                    <a:pt x="51" y="99"/>
                  </a:cubicBezTo>
                  <a:cubicBezTo>
                    <a:pt x="51" y="99"/>
                    <a:pt x="51" y="99"/>
                    <a:pt x="51" y="98"/>
                  </a:cubicBezTo>
                  <a:cubicBezTo>
                    <a:pt x="55" y="97"/>
                    <a:pt x="58" y="93"/>
                    <a:pt x="59" y="88"/>
                  </a:cubicBezTo>
                  <a:cubicBezTo>
                    <a:pt x="59" y="88"/>
                    <a:pt x="59" y="88"/>
                    <a:pt x="59" y="87"/>
                  </a:cubicBezTo>
                  <a:cubicBezTo>
                    <a:pt x="59" y="88"/>
                    <a:pt x="60" y="89"/>
                    <a:pt x="60" y="89"/>
                  </a:cubicBezTo>
                  <a:cubicBezTo>
                    <a:pt x="63" y="93"/>
                    <a:pt x="67" y="95"/>
                    <a:pt x="71" y="95"/>
                  </a:cubicBezTo>
                  <a:cubicBezTo>
                    <a:pt x="72" y="100"/>
                    <a:pt x="69" y="106"/>
                    <a:pt x="64" y="107"/>
                  </a:cubicBezTo>
                  <a:close/>
                  <a:moveTo>
                    <a:pt x="96" y="89"/>
                  </a:moveTo>
                  <a:cubicBezTo>
                    <a:pt x="93" y="93"/>
                    <a:pt x="86" y="95"/>
                    <a:pt x="81" y="91"/>
                  </a:cubicBezTo>
                  <a:cubicBezTo>
                    <a:pt x="80" y="91"/>
                    <a:pt x="80" y="91"/>
                    <a:pt x="79" y="90"/>
                  </a:cubicBezTo>
                  <a:cubicBezTo>
                    <a:pt x="81" y="86"/>
                    <a:pt x="81" y="81"/>
                    <a:pt x="78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9" y="77"/>
                    <a:pt x="81" y="78"/>
                    <a:pt x="82" y="78"/>
                  </a:cubicBezTo>
                  <a:cubicBezTo>
                    <a:pt x="86" y="79"/>
                    <a:pt x="90" y="78"/>
                    <a:pt x="92" y="75"/>
                  </a:cubicBezTo>
                  <a:cubicBezTo>
                    <a:pt x="97" y="79"/>
                    <a:pt x="98" y="84"/>
                    <a:pt x="96" y="89"/>
                  </a:cubicBezTo>
                  <a:close/>
                  <a:moveTo>
                    <a:pt x="107" y="58"/>
                  </a:moveTo>
                  <a:cubicBezTo>
                    <a:pt x="107" y="63"/>
                    <a:pt x="103" y="68"/>
                    <a:pt x="96" y="68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6" y="63"/>
                    <a:pt x="93" y="59"/>
                    <a:pt x="89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3" y="56"/>
                    <a:pt x="96" y="52"/>
                    <a:pt x="97" y="48"/>
                  </a:cubicBezTo>
                  <a:cubicBezTo>
                    <a:pt x="102" y="49"/>
                    <a:pt x="107" y="53"/>
                    <a:pt x="107" y="58"/>
                  </a:cubicBezTo>
                  <a:close/>
                  <a:moveTo>
                    <a:pt x="100" y="27"/>
                  </a:moveTo>
                  <a:cubicBezTo>
                    <a:pt x="104" y="32"/>
                    <a:pt x="102" y="38"/>
                    <a:pt x="97" y="42"/>
                  </a:cubicBezTo>
                  <a:cubicBezTo>
                    <a:pt x="97" y="42"/>
                    <a:pt x="96" y="42"/>
                    <a:pt x="96" y="42"/>
                  </a:cubicBezTo>
                  <a:cubicBezTo>
                    <a:pt x="94" y="38"/>
                    <a:pt x="90" y="36"/>
                    <a:pt x="85" y="36"/>
                  </a:cubicBezTo>
                  <a:cubicBezTo>
                    <a:pt x="87" y="33"/>
                    <a:pt x="88" y="28"/>
                    <a:pt x="86" y="25"/>
                  </a:cubicBezTo>
                  <a:cubicBezTo>
                    <a:pt x="91" y="22"/>
                    <a:pt x="97" y="23"/>
                    <a:pt x="100" y="27"/>
                  </a:cubicBezTo>
                  <a:close/>
                  <a:moveTo>
                    <a:pt x="77" y="5"/>
                  </a:moveTo>
                  <a:cubicBezTo>
                    <a:pt x="82" y="7"/>
                    <a:pt x="84" y="13"/>
                    <a:pt x="82" y="19"/>
                  </a:cubicBezTo>
                  <a:cubicBezTo>
                    <a:pt x="82" y="19"/>
                    <a:pt x="82" y="19"/>
                    <a:pt x="82" y="20"/>
                  </a:cubicBezTo>
                  <a:cubicBezTo>
                    <a:pt x="77" y="17"/>
                    <a:pt x="72" y="19"/>
                    <a:pt x="69" y="22"/>
                  </a:cubicBezTo>
                  <a:cubicBezTo>
                    <a:pt x="69" y="18"/>
                    <a:pt x="67" y="14"/>
                    <a:pt x="64" y="11"/>
                  </a:cubicBezTo>
                  <a:cubicBezTo>
                    <a:pt x="66" y="6"/>
                    <a:pt x="72" y="3"/>
                    <a:pt x="77" y="5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13"/>
            <p:cNvSpPr>
              <a:spLocks noEditPoints="1"/>
            </p:cNvSpPr>
            <p:nvPr/>
          </p:nvSpPr>
          <p:spPr bwMode="auto">
            <a:xfrm>
              <a:off x="7720053" y="3905560"/>
              <a:ext cx="172341" cy="172341"/>
            </a:xfrm>
            <a:custGeom>
              <a:avLst/>
              <a:gdLst>
                <a:gd name="T0" fmla="*/ 21 w 83"/>
                <a:gd name="T1" fmla="*/ 5 h 83"/>
                <a:gd name="T2" fmla="*/ 32 w 83"/>
                <a:gd name="T3" fmla="*/ 9 h 83"/>
                <a:gd name="T4" fmla="*/ 36 w 83"/>
                <a:gd name="T5" fmla="*/ 19 h 83"/>
                <a:gd name="T6" fmla="*/ 35 w 83"/>
                <a:gd name="T7" fmla="*/ 19 h 83"/>
                <a:gd name="T8" fmla="*/ 25 w 83"/>
                <a:gd name="T9" fmla="*/ 25 h 83"/>
                <a:gd name="T10" fmla="*/ 18 w 83"/>
                <a:gd name="T11" fmla="*/ 16 h 83"/>
                <a:gd name="T12" fmla="*/ 21 w 83"/>
                <a:gd name="T13" fmla="*/ 5 h 83"/>
                <a:gd name="T14" fmla="*/ 1 w 83"/>
                <a:gd name="T15" fmla="*/ 26 h 83"/>
                <a:gd name="T16" fmla="*/ 7 w 83"/>
                <a:gd name="T17" fmla="*/ 36 h 83"/>
                <a:gd name="T18" fmla="*/ 18 w 83"/>
                <a:gd name="T19" fmla="*/ 37 h 83"/>
                <a:gd name="T20" fmla="*/ 23 w 83"/>
                <a:gd name="T21" fmla="*/ 26 h 83"/>
                <a:gd name="T22" fmla="*/ 11 w 83"/>
                <a:gd name="T23" fmla="*/ 21 h 83"/>
                <a:gd name="T24" fmla="*/ 1 w 83"/>
                <a:gd name="T25" fmla="*/ 26 h 83"/>
                <a:gd name="T26" fmla="*/ 1 w 83"/>
                <a:gd name="T27" fmla="*/ 50 h 83"/>
                <a:gd name="T28" fmla="*/ 7 w 83"/>
                <a:gd name="T29" fmla="*/ 41 h 83"/>
                <a:gd name="T30" fmla="*/ 17 w 83"/>
                <a:gd name="T31" fmla="*/ 39 h 83"/>
                <a:gd name="T32" fmla="*/ 17 w 83"/>
                <a:gd name="T33" fmla="*/ 47 h 83"/>
                <a:gd name="T34" fmla="*/ 19 w 83"/>
                <a:gd name="T35" fmla="*/ 52 h 83"/>
                <a:gd name="T36" fmla="*/ 12 w 83"/>
                <a:gd name="T37" fmla="*/ 55 h 83"/>
                <a:gd name="T38" fmla="*/ 1 w 83"/>
                <a:gd name="T39" fmla="*/ 50 h 83"/>
                <a:gd name="T40" fmla="*/ 14 w 83"/>
                <a:gd name="T41" fmla="*/ 74 h 83"/>
                <a:gd name="T42" fmla="*/ 25 w 83"/>
                <a:gd name="T43" fmla="*/ 71 h 83"/>
                <a:gd name="T44" fmla="*/ 29 w 83"/>
                <a:gd name="T45" fmla="*/ 63 h 83"/>
                <a:gd name="T46" fmla="*/ 20 w 83"/>
                <a:gd name="T47" fmla="*/ 54 h 83"/>
                <a:gd name="T48" fmla="*/ 12 w 83"/>
                <a:gd name="T49" fmla="*/ 62 h 83"/>
                <a:gd name="T50" fmla="*/ 14 w 83"/>
                <a:gd name="T51" fmla="*/ 74 h 83"/>
                <a:gd name="T52" fmla="*/ 35 w 83"/>
                <a:gd name="T53" fmla="*/ 83 h 83"/>
                <a:gd name="T54" fmla="*/ 28 w 83"/>
                <a:gd name="T55" fmla="*/ 73 h 83"/>
                <a:gd name="T56" fmla="*/ 30 w 83"/>
                <a:gd name="T57" fmla="*/ 63 h 83"/>
                <a:gd name="T58" fmla="*/ 43 w 83"/>
                <a:gd name="T59" fmla="*/ 65 h 83"/>
                <a:gd name="T60" fmla="*/ 44 w 83"/>
                <a:gd name="T61" fmla="*/ 75 h 83"/>
                <a:gd name="T62" fmla="*/ 35 w 83"/>
                <a:gd name="T63" fmla="*/ 83 h 83"/>
                <a:gd name="T64" fmla="*/ 62 w 83"/>
                <a:gd name="T65" fmla="*/ 77 h 83"/>
                <a:gd name="T66" fmla="*/ 51 w 83"/>
                <a:gd name="T67" fmla="*/ 75 h 83"/>
                <a:gd name="T68" fmla="*/ 46 w 83"/>
                <a:gd name="T69" fmla="*/ 65 h 83"/>
                <a:gd name="T70" fmla="*/ 57 w 83"/>
                <a:gd name="T71" fmla="*/ 59 h 83"/>
                <a:gd name="T72" fmla="*/ 63 w 83"/>
                <a:gd name="T73" fmla="*/ 66 h 83"/>
                <a:gd name="T74" fmla="*/ 62 w 83"/>
                <a:gd name="T75" fmla="*/ 77 h 83"/>
                <a:gd name="T76" fmla="*/ 81 w 83"/>
                <a:gd name="T77" fmla="*/ 56 h 83"/>
                <a:gd name="T78" fmla="*/ 74 w 83"/>
                <a:gd name="T79" fmla="*/ 47 h 83"/>
                <a:gd name="T80" fmla="*/ 63 w 83"/>
                <a:gd name="T81" fmla="*/ 46 h 83"/>
                <a:gd name="T82" fmla="*/ 58 w 83"/>
                <a:gd name="T83" fmla="*/ 57 h 83"/>
                <a:gd name="T84" fmla="*/ 70 w 83"/>
                <a:gd name="T85" fmla="*/ 62 h 83"/>
                <a:gd name="T86" fmla="*/ 81 w 83"/>
                <a:gd name="T87" fmla="*/ 56 h 83"/>
                <a:gd name="T88" fmla="*/ 81 w 83"/>
                <a:gd name="T89" fmla="*/ 31 h 83"/>
                <a:gd name="T90" fmla="*/ 76 w 83"/>
                <a:gd name="T91" fmla="*/ 41 h 83"/>
                <a:gd name="T92" fmla="*/ 64 w 83"/>
                <a:gd name="T93" fmla="*/ 44 h 83"/>
                <a:gd name="T94" fmla="*/ 63 w 83"/>
                <a:gd name="T95" fmla="*/ 37 h 83"/>
                <a:gd name="T96" fmla="*/ 61 w 83"/>
                <a:gd name="T97" fmla="*/ 32 h 83"/>
                <a:gd name="T98" fmla="*/ 70 w 83"/>
                <a:gd name="T99" fmla="*/ 27 h 83"/>
                <a:gd name="T100" fmla="*/ 81 w 83"/>
                <a:gd name="T101" fmla="*/ 31 h 83"/>
                <a:gd name="T102" fmla="*/ 69 w 83"/>
                <a:gd name="T103" fmla="*/ 10 h 83"/>
                <a:gd name="T104" fmla="*/ 58 w 83"/>
                <a:gd name="T105" fmla="*/ 13 h 83"/>
                <a:gd name="T106" fmla="*/ 52 w 83"/>
                <a:gd name="T107" fmla="*/ 22 h 83"/>
                <a:gd name="T108" fmla="*/ 61 w 83"/>
                <a:gd name="T109" fmla="*/ 31 h 83"/>
                <a:gd name="T110" fmla="*/ 70 w 83"/>
                <a:gd name="T111" fmla="*/ 22 h 83"/>
                <a:gd name="T112" fmla="*/ 69 w 83"/>
                <a:gd name="T113" fmla="*/ 10 h 83"/>
                <a:gd name="T114" fmla="*/ 46 w 83"/>
                <a:gd name="T115" fmla="*/ 0 h 83"/>
                <a:gd name="T116" fmla="*/ 53 w 83"/>
                <a:gd name="T117" fmla="*/ 9 h 83"/>
                <a:gd name="T118" fmla="*/ 51 w 83"/>
                <a:gd name="T119" fmla="*/ 21 h 83"/>
                <a:gd name="T120" fmla="*/ 39 w 83"/>
                <a:gd name="T121" fmla="*/ 19 h 83"/>
                <a:gd name="T122" fmla="*/ 38 w 83"/>
                <a:gd name="T123" fmla="*/ 8 h 83"/>
                <a:gd name="T124" fmla="*/ 46 w 83"/>
                <a:gd name="T1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83">
                  <a:moveTo>
                    <a:pt x="21" y="5"/>
                  </a:moveTo>
                  <a:cubicBezTo>
                    <a:pt x="24" y="3"/>
                    <a:pt x="29" y="5"/>
                    <a:pt x="32" y="9"/>
                  </a:cubicBezTo>
                  <a:cubicBezTo>
                    <a:pt x="33" y="11"/>
                    <a:pt x="35" y="15"/>
                    <a:pt x="36" y="19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1" y="20"/>
                    <a:pt x="28" y="22"/>
                    <a:pt x="25" y="25"/>
                  </a:cubicBezTo>
                  <a:cubicBezTo>
                    <a:pt x="22" y="22"/>
                    <a:pt x="19" y="18"/>
                    <a:pt x="18" y="16"/>
                  </a:cubicBezTo>
                  <a:cubicBezTo>
                    <a:pt x="16" y="12"/>
                    <a:pt x="17" y="7"/>
                    <a:pt x="21" y="5"/>
                  </a:cubicBezTo>
                  <a:close/>
                  <a:moveTo>
                    <a:pt x="1" y="26"/>
                  </a:moveTo>
                  <a:cubicBezTo>
                    <a:pt x="0" y="30"/>
                    <a:pt x="3" y="34"/>
                    <a:pt x="7" y="36"/>
                  </a:cubicBezTo>
                  <a:cubicBezTo>
                    <a:pt x="9" y="36"/>
                    <a:pt x="14" y="37"/>
                    <a:pt x="18" y="37"/>
                  </a:cubicBezTo>
                  <a:cubicBezTo>
                    <a:pt x="18" y="33"/>
                    <a:pt x="20" y="29"/>
                    <a:pt x="23" y="26"/>
                  </a:cubicBezTo>
                  <a:cubicBezTo>
                    <a:pt x="19" y="23"/>
                    <a:pt x="14" y="22"/>
                    <a:pt x="11" y="21"/>
                  </a:cubicBezTo>
                  <a:cubicBezTo>
                    <a:pt x="7" y="20"/>
                    <a:pt x="2" y="22"/>
                    <a:pt x="1" y="26"/>
                  </a:cubicBezTo>
                  <a:close/>
                  <a:moveTo>
                    <a:pt x="1" y="50"/>
                  </a:moveTo>
                  <a:cubicBezTo>
                    <a:pt x="0" y="46"/>
                    <a:pt x="3" y="42"/>
                    <a:pt x="7" y="41"/>
                  </a:cubicBezTo>
                  <a:cubicBezTo>
                    <a:pt x="9" y="40"/>
                    <a:pt x="13" y="39"/>
                    <a:pt x="17" y="39"/>
                  </a:cubicBezTo>
                  <a:cubicBezTo>
                    <a:pt x="17" y="42"/>
                    <a:pt x="17" y="44"/>
                    <a:pt x="17" y="47"/>
                  </a:cubicBezTo>
                  <a:cubicBezTo>
                    <a:pt x="18" y="49"/>
                    <a:pt x="18" y="51"/>
                    <a:pt x="19" y="52"/>
                  </a:cubicBezTo>
                  <a:cubicBezTo>
                    <a:pt x="16" y="54"/>
                    <a:pt x="13" y="55"/>
                    <a:pt x="12" y="55"/>
                  </a:cubicBezTo>
                  <a:cubicBezTo>
                    <a:pt x="7" y="57"/>
                    <a:pt x="2" y="54"/>
                    <a:pt x="1" y="50"/>
                  </a:cubicBezTo>
                  <a:close/>
                  <a:moveTo>
                    <a:pt x="14" y="74"/>
                  </a:moveTo>
                  <a:cubicBezTo>
                    <a:pt x="17" y="76"/>
                    <a:pt x="22" y="75"/>
                    <a:pt x="25" y="71"/>
                  </a:cubicBezTo>
                  <a:cubicBezTo>
                    <a:pt x="26" y="69"/>
                    <a:pt x="28" y="66"/>
                    <a:pt x="29" y="63"/>
                  </a:cubicBezTo>
                  <a:cubicBezTo>
                    <a:pt x="25" y="61"/>
                    <a:pt x="22" y="57"/>
                    <a:pt x="20" y="54"/>
                  </a:cubicBezTo>
                  <a:cubicBezTo>
                    <a:pt x="17" y="56"/>
                    <a:pt x="14" y="60"/>
                    <a:pt x="12" y="62"/>
                  </a:cubicBezTo>
                  <a:cubicBezTo>
                    <a:pt x="9" y="66"/>
                    <a:pt x="10" y="71"/>
                    <a:pt x="14" y="74"/>
                  </a:cubicBezTo>
                  <a:close/>
                  <a:moveTo>
                    <a:pt x="35" y="83"/>
                  </a:moveTo>
                  <a:cubicBezTo>
                    <a:pt x="31" y="82"/>
                    <a:pt x="28" y="78"/>
                    <a:pt x="28" y="73"/>
                  </a:cubicBezTo>
                  <a:cubicBezTo>
                    <a:pt x="29" y="71"/>
                    <a:pt x="29" y="67"/>
                    <a:pt x="30" y="63"/>
                  </a:cubicBezTo>
                  <a:cubicBezTo>
                    <a:pt x="34" y="65"/>
                    <a:pt x="39" y="66"/>
                    <a:pt x="43" y="65"/>
                  </a:cubicBezTo>
                  <a:cubicBezTo>
                    <a:pt x="44" y="69"/>
                    <a:pt x="44" y="73"/>
                    <a:pt x="44" y="75"/>
                  </a:cubicBezTo>
                  <a:cubicBezTo>
                    <a:pt x="43" y="80"/>
                    <a:pt x="39" y="83"/>
                    <a:pt x="35" y="83"/>
                  </a:cubicBezTo>
                  <a:close/>
                  <a:moveTo>
                    <a:pt x="62" y="77"/>
                  </a:moveTo>
                  <a:cubicBezTo>
                    <a:pt x="59" y="80"/>
                    <a:pt x="54" y="79"/>
                    <a:pt x="51" y="75"/>
                  </a:cubicBezTo>
                  <a:cubicBezTo>
                    <a:pt x="49" y="73"/>
                    <a:pt x="47" y="69"/>
                    <a:pt x="46" y="65"/>
                  </a:cubicBezTo>
                  <a:cubicBezTo>
                    <a:pt x="50" y="64"/>
                    <a:pt x="54" y="62"/>
                    <a:pt x="57" y="59"/>
                  </a:cubicBezTo>
                  <a:cubicBezTo>
                    <a:pt x="60" y="61"/>
                    <a:pt x="62" y="64"/>
                    <a:pt x="63" y="66"/>
                  </a:cubicBezTo>
                  <a:cubicBezTo>
                    <a:pt x="66" y="70"/>
                    <a:pt x="66" y="75"/>
                    <a:pt x="62" y="77"/>
                  </a:cubicBezTo>
                  <a:close/>
                  <a:moveTo>
                    <a:pt x="81" y="56"/>
                  </a:moveTo>
                  <a:cubicBezTo>
                    <a:pt x="81" y="52"/>
                    <a:pt x="78" y="48"/>
                    <a:pt x="74" y="47"/>
                  </a:cubicBezTo>
                  <a:cubicBezTo>
                    <a:pt x="72" y="46"/>
                    <a:pt x="67" y="46"/>
                    <a:pt x="63" y="46"/>
                  </a:cubicBezTo>
                  <a:cubicBezTo>
                    <a:pt x="63" y="50"/>
                    <a:pt x="61" y="54"/>
                    <a:pt x="58" y="57"/>
                  </a:cubicBezTo>
                  <a:cubicBezTo>
                    <a:pt x="62" y="59"/>
                    <a:pt x="68" y="61"/>
                    <a:pt x="70" y="62"/>
                  </a:cubicBezTo>
                  <a:cubicBezTo>
                    <a:pt x="75" y="63"/>
                    <a:pt x="80" y="60"/>
                    <a:pt x="81" y="56"/>
                  </a:cubicBezTo>
                  <a:close/>
                  <a:moveTo>
                    <a:pt x="81" y="31"/>
                  </a:moveTo>
                  <a:cubicBezTo>
                    <a:pt x="83" y="35"/>
                    <a:pt x="80" y="39"/>
                    <a:pt x="76" y="41"/>
                  </a:cubicBezTo>
                  <a:cubicBezTo>
                    <a:pt x="74" y="42"/>
                    <a:pt x="68" y="43"/>
                    <a:pt x="64" y="44"/>
                  </a:cubicBezTo>
                  <a:cubicBezTo>
                    <a:pt x="64" y="42"/>
                    <a:pt x="64" y="39"/>
                    <a:pt x="63" y="37"/>
                  </a:cubicBezTo>
                  <a:cubicBezTo>
                    <a:pt x="63" y="35"/>
                    <a:pt x="62" y="33"/>
                    <a:pt x="61" y="32"/>
                  </a:cubicBezTo>
                  <a:cubicBezTo>
                    <a:pt x="65" y="29"/>
                    <a:pt x="68" y="28"/>
                    <a:pt x="70" y="27"/>
                  </a:cubicBezTo>
                  <a:cubicBezTo>
                    <a:pt x="75" y="25"/>
                    <a:pt x="80" y="27"/>
                    <a:pt x="81" y="31"/>
                  </a:cubicBezTo>
                  <a:close/>
                  <a:moveTo>
                    <a:pt x="69" y="10"/>
                  </a:moveTo>
                  <a:cubicBezTo>
                    <a:pt x="65" y="8"/>
                    <a:pt x="60" y="9"/>
                    <a:pt x="58" y="13"/>
                  </a:cubicBezTo>
                  <a:cubicBezTo>
                    <a:pt x="56" y="14"/>
                    <a:pt x="54" y="18"/>
                    <a:pt x="52" y="22"/>
                  </a:cubicBezTo>
                  <a:cubicBezTo>
                    <a:pt x="56" y="24"/>
                    <a:pt x="59" y="27"/>
                    <a:pt x="61" y="31"/>
                  </a:cubicBezTo>
                  <a:cubicBezTo>
                    <a:pt x="65" y="28"/>
                    <a:pt x="68" y="24"/>
                    <a:pt x="70" y="22"/>
                  </a:cubicBezTo>
                  <a:cubicBezTo>
                    <a:pt x="73" y="18"/>
                    <a:pt x="72" y="13"/>
                    <a:pt x="69" y="10"/>
                  </a:cubicBezTo>
                  <a:close/>
                  <a:moveTo>
                    <a:pt x="46" y="0"/>
                  </a:moveTo>
                  <a:cubicBezTo>
                    <a:pt x="50" y="0"/>
                    <a:pt x="54" y="4"/>
                    <a:pt x="53" y="9"/>
                  </a:cubicBezTo>
                  <a:cubicBezTo>
                    <a:pt x="53" y="11"/>
                    <a:pt x="53" y="17"/>
                    <a:pt x="51" y="21"/>
                  </a:cubicBezTo>
                  <a:cubicBezTo>
                    <a:pt x="47" y="20"/>
                    <a:pt x="43" y="19"/>
                    <a:pt x="39" y="19"/>
                  </a:cubicBezTo>
                  <a:cubicBezTo>
                    <a:pt x="38" y="15"/>
                    <a:pt x="38" y="10"/>
                    <a:pt x="38" y="8"/>
                  </a:cubicBezTo>
                  <a:cubicBezTo>
                    <a:pt x="38" y="3"/>
                    <a:pt x="42" y="0"/>
                    <a:pt x="46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214"/>
            <p:cNvSpPr>
              <a:spLocks/>
            </p:cNvSpPr>
            <p:nvPr/>
          </p:nvSpPr>
          <p:spPr bwMode="auto">
            <a:xfrm>
              <a:off x="7788638" y="3954801"/>
              <a:ext cx="12310" cy="13189"/>
            </a:xfrm>
            <a:custGeom>
              <a:avLst/>
              <a:gdLst>
                <a:gd name="T0" fmla="*/ 2 w 6"/>
                <a:gd name="T1" fmla="*/ 0 h 6"/>
                <a:gd name="T2" fmla="*/ 6 w 6"/>
                <a:gd name="T3" fmla="*/ 2 h 6"/>
                <a:gd name="T4" fmla="*/ 3 w 6"/>
                <a:gd name="T5" fmla="*/ 5 h 6"/>
                <a:gd name="T6" fmla="*/ 0 w 6"/>
                <a:gd name="T7" fmla="*/ 3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4" y="0"/>
                    <a:pt x="5" y="1"/>
                    <a:pt x="6" y="2"/>
                  </a:cubicBezTo>
                  <a:cubicBezTo>
                    <a:pt x="6" y="3"/>
                    <a:pt x="5" y="5"/>
                    <a:pt x="3" y="5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15"/>
            <p:cNvSpPr>
              <a:spLocks/>
            </p:cNvSpPr>
            <p:nvPr/>
          </p:nvSpPr>
          <p:spPr bwMode="auto">
            <a:xfrm>
              <a:off x="7800948" y="4017231"/>
              <a:ext cx="12310" cy="13189"/>
            </a:xfrm>
            <a:custGeom>
              <a:avLst/>
              <a:gdLst>
                <a:gd name="T0" fmla="*/ 3 w 6"/>
                <a:gd name="T1" fmla="*/ 1 h 6"/>
                <a:gd name="T2" fmla="*/ 6 w 6"/>
                <a:gd name="T3" fmla="*/ 3 h 6"/>
                <a:gd name="T4" fmla="*/ 4 w 6"/>
                <a:gd name="T5" fmla="*/ 6 h 6"/>
                <a:gd name="T6" fmla="*/ 1 w 6"/>
                <a:gd name="T7" fmla="*/ 4 h 6"/>
                <a:gd name="T8" fmla="*/ 3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1"/>
                  </a:moveTo>
                  <a:cubicBezTo>
                    <a:pt x="4" y="0"/>
                    <a:pt x="6" y="1"/>
                    <a:pt x="6" y="3"/>
                  </a:cubicBezTo>
                  <a:cubicBezTo>
                    <a:pt x="6" y="4"/>
                    <a:pt x="5" y="6"/>
                    <a:pt x="4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0" y="2"/>
                    <a:pt x="1" y="1"/>
                    <a:pt x="3" y="1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216"/>
            <p:cNvSpPr>
              <a:spLocks/>
            </p:cNvSpPr>
            <p:nvPr/>
          </p:nvSpPr>
          <p:spPr bwMode="auto">
            <a:xfrm>
              <a:off x="7769293" y="3969749"/>
              <a:ext cx="13189" cy="12310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2 h 6"/>
                <a:gd name="T4" fmla="*/ 4 w 6"/>
                <a:gd name="T5" fmla="*/ 6 h 6"/>
                <a:gd name="T6" fmla="*/ 0 w 6"/>
                <a:gd name="T7" fmla="*/ 3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4" y="0"/>
                    <a:pt x="5" y="1"/>
                    <a:pt x="6" y="2"/>
                  </a:cubicBezTo>
                  <a:cubicBezTo>
                    <a:pt x="6" y="4"/>
                    <a:pt x="5" y="5"/>
                    <a:pt x="4" y="6"/>
                  </a:cubicBezTo>
                  <a:cubicBezTo>
                    <a:pt x="2" y="6"/>
                    <a:pt x="1" y="5"/>
                    <a:pt x="0" y="3"/>
                  </a:cubicBezTo>
                  <a:cubicBezTo>
                    <a:pt x="0" y="2"/>
                    <a:pt x="1" y="1"/>
                    <a:pt x="3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217"/>
            <p:cNvSpPr>
              <a:spLocks/>
            </p:cNvSpPr>
            <p:nvPr/>
          </p:nvSpPr>
          <p:spPr bwMode="auto">
            <a:xfrm>
              <a:off x="7763138" y="3992610"/>
              <a:ext cx="12310" cy="12310"/>
            </a:xfrm>
            <a:custGeom>
              <a:avLst/>
              <a:gdLst>
                <a:gd name="T0" fmla="*/ 2 w 6"/>
                <a:gd name="T1" fmla="*/ 0 h 6"/>
                <a:gd name="T2" fmla="*/ 6 w 6"/>
                <a:gd name="T3" fmla="*/ 2 h 6"/>
                <a:gd name="T4" fmla="*/ 4 w 6"/>
                <a:gd name="T5" fmla="*/ 5 h 6"/>
                <a:gd name="T6" fmla="*/ 0 w 6"/>
                <a:gd name="T7" fmla="*/ 3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4" y="0"/>
                    <a:pt x="5" y="1"/>
                    <a:pt x="6" y="2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2" y="6"/>
                    <a:pt x="1" y="5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218"/>
            <p:cNvSpPr>
              <a:spLocks/>
            </p:cNvSpPr>
            <p:nvPr/>
          </p:nvSpPr>
          <p:spPr bwMode="auto">
            <a:xfrm>
              <a:off x="7778086" y="4013713"/>
              <a:ext cx="12310" cy="9672"/>
            </a:xfrm>
            <a:custGeom>
              <a:avLst/>
              <a:gdLst>
                <a:gd name="T0" fmla="*/ 3 w 6"/>
                <a:gd name="T1" fmla="*/ 0 h 5"/>
                <a:gd name="T2" fmla="*/ 6 w 6"/>
                <a:gd name="T3" fmla="*/ 2 h 5"/>
                <a:gd name="T4" fmla="*/ 4 w 6"/>
                <a:gd name="T5" fmla="*/ 5 h 5"/>
                <a:gd name="T6" fmla="*/ 1 w 6"/>
                <a:gd name="T7" fmla="*/ 3 h 5"/>
                <a:gd name="T8" fmla="*/ 3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4" y="0"/>
                    <a:pt x="6" y="0"/>
                    <a:pt x="6" y="2"/>
                  </a:cubicBezTo>
                  <a:cubicBezTo>
                    <a:pt x="6" y="3"/>
                    <a:pt x="5" y="5"/>
                    <a:pt x="4" y="5"/>
                  </a:cubicBezTo>
                  <a:cubicBezTo>
                    <a:pt x="2" y="5"/>
                    <a:pt x="1" y="5"/>
                    <a:pt x="1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219"/>
            <p:cNvSpPr>
              <a:spLocks/>
            </p:cNvSpPr>
            <p:nvPr/>
          </p:nvSpPr>
          <p:spPr bwMode="auto">
            <a:xfrm>
              <a:off x="7813258" y="3959197"/>
              <a:ext cx="12310" cy="12310"/>
            </a:xfrm>
            <a:custGeom>
              <a:avLst/>
              <a:gdLst>
                <a:gd name="T0" fmla="*/ 2 w 6"/>
                <a:gd name="T1" fmla="*/ 1 h 6"/>
                <a:gd name="T2" fmla="*/ 0 w 6"/>
                <a:gd name="T3" fmla="*/ 4 h 6"/>
                <a:gd name="T4" fmla="*/ 3 w 6"/>
                <a:gd name="T5" fmla="*/ 6 h 6"/>
                <a:gd name="T6" fmla="*/ 6 w 6"/>
                <a:gd name="T7" fmla="*/ 3 h 6"/>
                <a:gd name="T8" fmla="*/ 2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1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6" y="4"/>
                    <a:pt x="6" y="3"/>
                  </a:cubicBezTo>
                  <a:cubicBezTo>
                    <a:pt x="5" y="1"/>
                    <a:pt x="4" y="0"/>
                    <a:pt x="2" y="1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20"/>
            <p:cNvSpPr>
              <a:spLocks/>
            </p:cNvSpPr>
            <p:nvPr/>
          </p:nvSpPr>
          <p:spPr bwMode="auto">
            <a:xfrm>
              <a:off x="7828206" y="3977662"/>
              <a:ext cx="12310" cy="13189"/>
            </a:xfrm>
            <a:custGeom>
              <a:avLst/>
              <a:gdLst>
                <a:gd name="T0" fmla="*/ 3 w 6"/>
                <a:gd name="T1" fmla="*/ 0 h 6"/>
                <a:gd name="T2" fmla="*/ 0 w 6"/>
                <a:gd name="T3" fmla="*/ 4 h 6"/>
                <a:gd name="T4" fmla="*/ 4 w 6"/>
                <a:gd name="T5" fmla="*/ 6 h 6"/>
                <a:gd name="T6" fmla="*/ 6 w 6"/>
                <a:gd name="T7" fmla="*/ 2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1" y="1"/>
                    <a:pt x="0" y="2"/>
                    <a:pt x="0" y="4"/>
                  </a:cubicBezTo>
                  <a:cubicBezTo>
                    <a:pt x="1" y="5"/>
                    <a:pt x="2" y="6"/>
                    <a:pt x="4" y="6"/>
                  </a:cubicBezTo>
                  <a:cubicBezTo>
                    <a:pt x="5" y="5"/>
                    <a:pt x="6" y="4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21"/>
            <p:cNvSpPr>
              <a:spLocks/>
            </p:cNvSpPr>
            <p:nvPr/>
          </p:nvSpPr>
          <p:spPr bwMode="auto">
            <a:xfrm>
              <a:off x="7822051" y="4003162"/>
              <a:ext cx="12310" cy="12310"/>
            </a:xfrm>
            <a:custGeom>
              <a:avLst/>
              <a:gdLst>
                <a:gd name="T0" fmla="*/ 3 w 6"/>
                <a:gd name="T1" fmla="*/ 0 h 6"/>
                <a:gd name="T2" fmla="*/ 1 w 6"/>
                <a:gd name="T3" fmla="*/ 4 h 6"/>
                <a:gd name="T4" fmla="*/ 4 w 6"/>
                <a:gd name="T5" fmla="*/ 6 h 6"/>
                <a:gd name="T6" fmla="*/ 6 w 6"/>
                <a:gd name="T7" fmla="*/ 2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1" y="1"/>
                    <a:pt x="0" y="2"/>
                    <a:pt x="1" y="4"/>
                  </a:cubicBezTo>
                  <a:cubicBezTo>
                    <a:pt x="1" y="5"/>
                    <a:pt x="3" y="6"/>
                    <a:pt x="4" y="6"/>
                  </a:cubicBezTo>
                  <a:cubicBezTo>
                    <a:pt x="5" y="5"/>
                    <a:pt x="6" y="4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22"/>
            <p:cNvSpPr>
              <a:spLocks/>
            </p:cNvSpPr>
            <p:nvPr/>
          </p:nvSpPr>
          <p:spPr bwMode="auto">
            <a:xfrm>
              <a:off x="7786000" y="3977662"/>
              <a:ext cx="27258" cy="27258"/>
            </a:xfrm>
            <a:custGeom>
              <a:avLst/>
              <a:gdLst>
                <a:gd name="T0" fmla="*/ 6 w 13"/>
                <a:gd name="T1" fmla="*/ 0 h 13"/>
                <a:gd name="T2" fmla="*/ 13 w 13"/>
                <a:gd name="T3" fmla="*/ 5 h 13"/>
                <a:gd name="T4" fmla="*/ 8 w 13"/>
                <a:gd name="T5" fmla="*/ 12 h 13"/>
                <a:gd name="T6" fmla="*/ 1 w 13"/>
                <a:gd name="T7" fmla="*/ 7 h 13"/>
                <a:gd name="T8" fmla="*/ 6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9" y="0"/>
                    <a:pt x="12" y="2"/>
                    <a:pt x="13" y="5"/>
                  </a:cubicBezTo>
                  <a:cubicBezTo>
                    <a:pt x="13" y="8"/>
                    <a:pt x="11" y="11"/>
                    <a:pt x="8" y="12"/>
                  </a:cubicBezTo>
                  <a:cubicBezTo>
                    <a:pt x="5" y="13"/>
                    <a:pt x="2" y="10"/>
                    <a:pt x="1" y="7"/>
                  </a:cubicBezTo>
                  <a:cubicBezTo>
                    <a:pt x="0" y="4"/>
                    <a:pt x="2" y="1"/>
                    <a:pt x="6" y="0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1" name="组合 260"/>
          <p:cNvGrpSpPr/>
          <p:nvPr/>
        </p:nvGrpSpPr>
        <p:grpSpPr>
          <a:xfrm>
            <a:off x="7618252" y="2221835"/>
            <a:ext cx="446238" cy="431733"/>
            <a:chOff x="8048213" y="3951570"/>
            <a:chExt cx="568023" cy="549559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62" name="Freeform 195"/>
            <p:cNvSpPr>
              <a:spLocks/>
            </p:cNvSpPr>
            <p:nvPr/>
          </p:nvSpPr>
          <p:spPr bwMode="auto">
            <a:xfrm>
              <a:off x="8256606" y="4167876"/>
              <a:ext cx="176738" cy="278736"/>
            </a:xfrm>
            <a:custGeom>
              <a:avLst/>
              <a:gdLst>
                <a:gd name="T0" fmla="*/ 9 w 85"/>
                <a:gd name="T1" fmla="*/ 26 h 134"/>
                <a:gd name="T2" fmla="*/ 15 w 85"/>
                <a:gd name="T3" fmla="*/ 33 h 134"/>
                <a:gd name="T4" fmla="*/ 31 w 85"/>
                <a:gd name="T5" fmla="*/ 39 h 134"/>
                <a:gd name="T6" fmla="*/ 30 w 85"/>
                <a:gd name="T7" fmla="*/ 16 h 134"/>
                <a:gd name="T8" fmla="*/ 25 w 85"/>
                <a:gd name="T9" fmla="*/ 8 h 134"/>
                <a:gd name="T10" fmla="*/ 34 w 85"/>
                <a:gd name="T11" fmla="*/ 0 h 134"/>
                <a:gd name="T12" fmla="*/ 42 w 85"/>
                <a:gd name="T13" fmla="*/ 8 h 134"/>
                <a:gd name="T14" fmla="*/ 38 w 85"/>
                <a:gd name="T15" fmla="*/ 16 h 134"/>
                <a:gd name="T16" fmla="*/ 53 w 85"/>
                <a:gd name="T17" fmla="*/ 73 h 134"/>
                <a:gd name="T18" fmla="*/ 64 w 85"/>
                <a:gd name="T19" fmla="*/ 62 h 134"/>
                <a:gd name="T20" fmla="*/ 73 w 85"/>
                <a:gd name="T21" fmla="*/ 54 h 134"/>
                <a:gd name="T22" fmla="*/ 82 w 85"/>
                <a:gd name="T23" fmla="*/ 62 h 134"/>
                <a:gd name="T24" fmla="*/ 74 w 85"/>
                <a:gd name="T25" fmla="*/ 70 h 134"/>
                <a:gd name="T26" fmla="*/ 68 w 85"/>
                <a:gd name="T27" fmla="*/ 70 h 134"/>
                <a:gd name="T28" fmla="*/ 59 w 85"/>
                <a:gd name="T29" fmla="*/ 81 h 134"/>
                <a:gd name="T30" fmla="*/ 85 w 85"/>
                <a:gd name="T31" fmla="*/ 129 h 134"/>
                <a:gd name="T32" fmla="*/ 79 w 85"/>
                <a:gd name="T33" fmla="*/ 134 h 134"/>
                <a:gd name="T34" fmla="*/ 32 w 85"/>
                <a:gd name="T35" fmla="*/ 47 h 134"/>
                <a:gd name="T36" fmla="*/ 12 w 85"/>
                <a:gd name="T37" fmla="*/ 42 h 134"/>
                <a:gd name="T38" fmla="*/ 9 w 85"/>
                <a:gd name="T39" fmla="*/ 43 h 134"/>
                <a:gd name="T40" fmla="*/ 0 w 85"/>
                <a:gd name="T41" fmla="*/ 34 h 134"/>
                <a:gd name="T42" fmla="*/ 9 w 85"/>
                <a:gd name="T43" fmla="*/ 2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134">
                  <a:moveTo>
                    <a:pt x="9" y="26"/>
                  </a:moveTo>
                  <a:cubicBezTo>
                    <a:pt x="12" y="26"/>
                    <a:pt x="12" y="31"/>
                    <a:pt x="15" y="33"/>
                  </a:cubicBezTo>
                  <a:cubicBezTo>
                    <a:pt x="20" y="36"/>
                    <a:pt x="27" y="37"/>
                    <a:pt x="31" y="39"/>
                  </a:cubicBezTo>
                  <a:cubicBezTo>
                    <a:pt x="29" y="32"/>
                    <a:pt x="29" y="24"/>
                    <a:pt x="30" y="16"/>
                  </a:cubicBezTo>
                  <a:cubicBezTo>
                    <a:pt x="28" y="13"/>
                    <a:pt x="25" y="12"/>
                    <a:pt x="25" y="8"/>
                  </a:cubicBezTo>
                  <a:cubicBezTo>
                    <a:pt x="25" y="3"/>
                    <a:pt x="29" y="0"/>
                    <a:pt x="34" y="0"/>
                  </a:cubicBezTo>
                  <a:cubicBezTo>
                    <a:pt x="38" y="0"/>
                    <a:pt x="42" y="3"/>
                    <a:pt x="42" y="8"/>
                  </a:cubicBezTo>
                  <a:cubicBezTo>
                    <a:pt x="42" y="11"/>
                    <a:pt x="40" y="13"/>
                    <a:pt x="38" y="16"/>
                  </a:cubicBezTo>
                  <a:cubicBezTo>
                    <a:pt x="38" y="36"/>
                    <a:pt x="42" y="56"/>
                    <a:pt x="53" y="73"/>
                  </a:cubicBezTo>
                  <a:cubicBezTo>
                    <a:pt x="56" y="68"/>
                    <a:pt x="60" y="65"/>
                    <a:pt x="64" y="62"/>
                  </a:cubicBezTo>
                  <a:cubicBezTo>
                    <a:pt x="65" y="58"/>
                    <a:pt x="69" y="54"/>
                    <a:pt x="73" y="54"/>
                  </a:cubicBezTo>
                  <a:cubicBezTo>
                    <a:pt x="77" y="53"/>
                    <a:pt x="82" y="58"/>
                    <a:pt x="82" y="62"/>
                  </a:cubicBezTo>
                  <a:cubicBezTo>
                    <a:pt x="82" y="67"/>
                    <a:pt x="78" y="70"/>
                    <a:pt x="74" y="70"/>
                  </a:cubicBezTo>
                  <a:cubicBezTo>
                    <a:pt x="71" y="70"/>
                    <a:pt x="70" y="71"/>
                    <a:pt x="68" y="70"/>
                  </a:cubicBezTo>
                  <a:cubicBezTo>
                    <a:pt x="62" y="71"/>
                    <a:pt x="59" y="74"/>
                    <a:pt x="59" y="81"/>
                  </a:cubicBezTo>
                  <a:cubicBezTo>
                    <a:pt x="69" y="96"/>
                    <a:pt x="79" y="112"/>
                    <a:pt x="85" y="129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67" y="106"/>
                    <a:pt x="40" y="79"/>
                    <a:pt x="32" y="47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0" y="43"/>
                    <a:pt x="9" y="43"/>
                  </a:cubicBezTo>
                  <a:cubicBezTo>
                    <a:pt x="4" y="43"/>
                    <a:pt x="0" y="39"/>
                    <a:pt x="0" y="34"/>
                  </a:cubicBezTo>
                  <a:cubicBezTo>
                    <a:pt x="0" y="30"/>
                    <a:pt x="5" y="26"/>
                    <a:pt x="9" y="2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196"/>
            <p:cNvSpPr>
              <a:spLocks noEditPoints="1"/>
            </p:cNvSpPr>
            <p:nvPr/>
          </p:nvSpPr>
          <p:spPr bwMode="auto">
            <a:xfrm>
              <a:off x="8048213" y="4085223"/>
              <a:ext cx="239168" cy="355234"/>
            </a:xfrm>
            <a:custGeom>
              <a:avLst/>
              <a:gdLst>
                <a:gd name="T0" fmla="*/ 113 w 115"/>
                <a:gd name="T1" fmla="*/ 62 h 171"/>
                <a:gd name="T2" fmla="*/ 115 w 115"/>
                <a:gd name="T3" fmla="*/ 86 h 171"/>
                <a:gd name="T4" fmla="*/ 90 w 115"/>
                <a:gd name="T5" fmla="*/ 127 h 171"/>
                <a:gd name="T6" fmla="*/ 58 w 115"/>
                <a:gd name="T7" fmla="*/ 103 h 171"/>
                <a:gd name="T8" fmla="*/ 60 w 115"/>
                <a:gd name="T9" fmla="*/ 86 h 171"/>
                <a:gd name="T10" fmla="*/ 52 w 115"/>
                <a:gd name="T11" fmla="*/ 72 h 171"/>
                <a:gd name="T12" fmla="*/ 78 w 115"/>
                <a:gd name="T13" fmla="*/ 36 h 171"/>
                <a:gd name="T14" fmla="*/ 113 w 115"/>
                <a:gd name="T15" fmla="*/ 62 h 171"/>
                <a:gd name="T16" fmla="*/ 46 w 115"/>
                <a:gd name="T17" fmla="*/ 69 h 171"/>
                <a:gd name="T18" fmla="*/ 0 w 115"/>
                <a:gd name="T19" fmla="*/ 108 h 171"/>
                <a:gd name="T20" fmla="*/ 51 w 115"/>
                <a:gd name="T21" fmla="*/ 111 h 171"/>
                <a:gd name="T22" fmla="*/ 55 w 115"/>
                <a:gd name="T23" fmla="*/ 92 h 171"/>
                <a:gd name="T24" fmla="*/ 15 w 115"/>
                <a:gd name="T25" fmla="*/ 103 h 171"/>
                <a:gd name="T26" fmla="*/ 53 w 115"/>
                <a:gd name="T27" fmla="*/ 84 h 171"/>
                <a:gd name="T28" fmla="*/ 46 w 115"/>
                <a:gd name="T29" fmla="*/ 69 h 171"/>
                <a:gd name="T30" fmla="*/ 86 w 115"/>
                <a:gd name="T31" fmla="*/ 135 h 171"/>
                <a:gd name="T32" fmla="*/ 67 w 115"/>
                <a:gd name="T33" fmla="*/ 131 h 171"/>
                <a:gd name="T34" fmla="*/ 62 w 115"/>
                <a:gd name="T35" fmla="*/ 156 h 171"/>
                <a:gd name="T36" fmla="*/ 62 w 115"/>
                <a:gd name="T37" fmla="*/ 127 h 171"/>
                <a:gd name="T38" fmla="*/ 54 w 115"/>
                <a:gd name="T39" fmla="*/ 117 h 171"/>
                <a:gd name="T40" fmla="*/ 68 w 115"/>
                <a:gd name="T41" fmla="*/ 171 h 171"/>
                <a:gd name="T42" fmla="*/ 86 w 115"/>
                <a:gd name="T43" fmla="*/ 135 h 171"/>
                <a:gd name="T44" fmla="*/ 70 w 115"/>
                <a:gd name="T45" fmla="*/ 31 h 171"/>
                <a:gd name="T46" fmla="*/ 37 w 115"/>
                <a:gd name="T47" fmla="*/ 0 h 171"/>
                <a:gd name="T48" fmla="*/ 43 w 115"/>
                <a:gd name="T49" fmla="*/ 63 h 171"/>
                <a:gd name="T50" fmla="*/ 47 w 115"/>
                <a:gd name="T51" fmla="*/ 49 h 171"/>
                <a:gd name="T52" fmla="*/ 36 w 115"/>
                <a:gd name="T53" fmla="*/ 18 h 171"/>
                <a:gd name="T54" fmla="*/ 51 w 115"/>
                <a:gd name="T55" fmla="*/ 43 h 171"/>
                <a:gd name="T56" fmla="*/ 70 w 115"/>
                <a:gd name="T57" fmla="*/ 31 h 171"/>
                <a:gd name="T58" fmla="*/ 74 w 115"/>
                <a:gd name="T59" fmla="*/ 109 h 171"/>
                <a:gd name="T60" fmla="*/ 62 w 115"/>
                <a:gd name="T61" fmla="*/ 100 h 171"/>
                <a:gd name="T62" fmla="*/ 68 w 115"/>
                <a:gd name="T63" fmla="*/ 114 h 171"/>
                <a:gd name="T64" fmla="*/ 74 w 115"/>
                <a:gd name="T65" fmla="*/ 109 h 171"/>
                <a:gd name="T66" fmla="*/ 61 w 115"/>
                <a:gd name="T67" fmla="*/ 71 h 171"/>
                <a:gd name="T68" fmla="*/ 73 w 115"/>
                <a:gd name="T69" fmla="*/ 57 h 171"/>
                <a:gd name="T70" fmla="*/ 66 w 115"/>
                <a:gd name="T71" fmla="*/ 51 h 171"/>
                <a:gd name="T72" fmla="*/ 61 w 115"/>
                <a:gd name="T73" fmla="*/ 71 h 171"/>
                <a:gd name="T74" fmla="*/ 73 w 115"/>
                <a:gd name="T75" fmla="*/ 66 h 171"/>
                <a:gd name="T76" fmla="*/ 65 w 115"/>
                <a:gd name="T77" fmla="*/ 77 h 171"/>
                <a:gd name="T78" fmla="*/ 77 w 115"/>
                <a:gd name="T79" fmla="*/ 72 h 171"/>
                <a:gd name="T80" fmla="*/ 73 w 115"/>
                <a:gd name="T81" fmla="*/ 66 h 171"/>
                <a:gd name="T82" fmla="*/ 76 w 115"/>
                <a:gd name="T83" fmla="*/ 79 h 171"/>
                <a:gd name="T84" fmla="*/ 66 w 115"/>
                <a:gd name="T85" fmla="*/ 85 h 171"/>
                <a:gd name="T86" fmla="*/ 76 w 115"/>
                <a:gd name="T87" fmla="*/ 87 h 171"/>
                <a:gd name="T88" fmla="*/ 76 w 115"/>
                <a:gd name="T89" fmla="*/ 79 h 171"/>
                <a:gd name="T90" fmla="*/ 81 w 115"/>
                <a:gd name="T91" fmla="*/ 96 h 171"/>
                <a:gd name="T92" fmla="*/ 66 w 115"/>
                <a:gd name="T93" fmla="*/ 94 h 171"/>
                <a:gd name="T94" fmla="*/ 78 w 115"/>
                <a:gd name="T95" fmla="*/ 103 h 171"/>
                <a:gd name="T96" fmla="*/ 81 w 115"/>
                <a:gd name="T97" fmla="*/ 9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71">
                  <a:moveTo>
                    <a:pt x="113" y="62"/>
                  </a:moveTo>
                  <a:cubicBezTo>
                    <a:pt x="91" y="59"/>
                    <a:pt x="85" y="87"/>
                    <a:pt x="115" y="86"/>
                  </a:cubicBezTo>
                  <a:cubicBezTo>
                    <a:pt x="114" y="106"/>
                    <a:pt x="107" y="121"/>
                    <a:pt x="90" y="127"/>
                  </a:cubicBezTo>
                  <a:cubicBezTo>
                    <a:pt x="72" y="131"/>
                    <a:pt x="59" y="119"/>
                    <a:pt x="58" y="103"/>
                  </a:cubicBezTo>
                  <a:cubicBezTo>
                    <a:pt x="57" y="96"/>
                    <a:pt x="61" y="90"/>
                    <a:pt x="60" y="86"/>
                  </a:cubicBezTo>
                  <a:cubicBezTo>
                    <a:pt x="58" y="81"/>
                    <a:pt x="55" y="79"/>
                    <a:pt x="52" y="72"/>
                  </a:cubicBezTo>
                  <a:cubicBezTo>
                    <a:pt x="46" y="49"/>
                    <a:pt x="56" y="38"/>
                    <a:pt x="78" y="36"/>
                  </a:cubicBezTo>
                  <a:cubicBezTo>
                    <a:pt x="91" y="33"/>
                    <a:pt x="113" y="49"/>
                    <a:pt x="113" y="62"/>
                  </a:cubicBezTo>
                  <a:close/>
                  <a:moveTo>
                    <a:pt x="46" y="69"/>
                  </a:moveTo>
                  <a:cubicBezTo>
                    <a:pt x="22" y="69"/>
                    <a:pt x="12" y="96"/>
                    <a:pt x="0" y="108"/>
                  </a:cubicBezTo>
                  <a:cubicBezTo>
                    <a:pt x="17" y="115"/>
                    <a:pt x="34" y="117"/>
                    <a:pt x="51" y="111"/>
                  </a:cubicBezTo>
                  <a:cubicBezTo>
                    <a:pt x="51" y="105"/>
                    <a:pt x="54" y="98"/>
                    <a:pt x="55" y="92"/>
                  </a:cubicBezTo>
                  <a:cubicBezTo>
                    <a:pt x="42" y="93"/>
                    <a:pt x="29" y="96"/>
                    <a:pt x="15" y="103"/>
                  </a:cubicBezTo>
                  <a:cubicBezTo>
                    <a:pt x="21" y="95"/>
                    <a:pt x="34" y="88"/>
                    <a:pt x="53" y="84"/>
                  </a:cubicBezTo>
                  <a:cubicBezTo>
                    <a:pt x="51" y="79"/>
                    <a:pt x="46" y="75"/>
                    <a:pt x="46" y="69"/>
                  </a:cubicBezTo>
                  <a:close/>
                  <a:moveTo>
                    <a:pt x="86" y="135"/>
                  </a:moveTo>
                  <a:cubicBezTo>
                    <a:pt x="79" y="136"/>
                    <a:pt x="72" y="134"/>
                    <a:pt x="67" y="131"/>
                  </a:cubicBezTo>
                  <a:cubicBezTo>
                    <a:pt x="61" y="140"/>
                    <a:pt x="60" y="148"/>
                    <a:pt x="62" y="156"/>
                  </a:cubicBezTo>
                  <a:cubicBezTo>
                    <a:pt x="58" y="148"/>
                    <a:pt x="56" y="139"/>
                    <a:pt x="62" y="127"/>
                  </a:cubicBezTo>
                  <a:cubicBezTo>
                    <a:pt x="59" y="125"/>
                    <a:pt x="56" y="121"/>
                    <a:pt x="54" y="117"/>
                  </a:cubicBezTo>
                  <a:cubicBezTo>
                    <a:pt x="40" y="135"/>
                    <a:pt x="44" y="153"/>
                    <a:pt x="68" y="171"/>
                  </a:cubicBezTo>
                  <a:cubicBezTo>
                    <a:pt x="63" y="155"/>
                    <a:pt x="85" y="147"/>
                    <a:pt x="86" y="135"/>
                  </a:cubicBezTo>
                  <a:close/>
                  <a:moveTo>
                    <a:pt x="70" y="31"/>
                  </a:moveTo>
                  <a:cubicBezTo>
                    <a:pt x="64" y="19"/>
                    <a:pt x="38" y="18"/>
                    <a:pt x="37" y="0"/>
                  </a:cubicBezTo>
                  <a:cubicBezTo>
                    <a:pt x="18" y="29"/>
                    <a:pt x="21" y="49"/>
                    <a:pt x="43" y="63"/>
                  </a:cubicBezTo>
                  <a:cubicBezTo>
                    <a:pt x="44" y="58"/>
                    <a:pt x="45" y="53"/>
                    <a:pt x="47" y="49"/>
                  </a:cubicBezTo>
                  <a:cubicBezTo>
                    <a:pt x="37" y="39"/>
                    <a:pt x="35" y="28"/>
                    <a:pt x="36" y="18"/>
                  </a:cubicBezTo>
                  <a:cubicBezTo>
                    <a:pt x="37" y="27"/>
                    <a:pt x="42" y="36"/>
                    <a:pt x="51" y="43"/>
                  </a:cubicBezTo>
                  <a:cubicBezTo>
                    <a:pt x="56" y="37"/>
                    <a:pt x="62" y="33"/>
                    <a:pt x="70" y="31"/>
                  </a:cubicBezTo>
                  <a:close/>
                  <a:moveTo>
                    <a:pt x="74" y="109"/>
                  </a:moveTo>
                  <a:cubicBezTo>
                    <a:pt x="73" y="106"/>
                    <a:pt x="66" y="103"/>
                    <a:pt x="62" y="100"/>
                  </a:cubicBezTo>
                  <a:cubicBezTo>
                    <a:pt x="63" y="105"/>
                    <a:pt x="64" y="109"/>
                    <a:pt x="68" y="114"/>
                  </a:cubicBezTo>
                  <a:cubicBezTo>
                    <a:pt x="73" y="117"/>
                    <a:pt x="77" y="112"/>
                    <a:pt x="74" y="109"/>
                  </a:cubicBezTo>
                  <a:close/>
                  <a:moveTo>
                    <a:pt x="61" y="71"/>
                  </a:moveTo>
                  <a:cubicBezTo>
                    <a:pt x="65" y="58"/>
                    <a:pt x="72" y="62"/>
                    <a:pt x="73" y="57"/>
                  </a:cubicBezTo>
                  <a:cubicBezTo>
                    <a:pt x="75" y="52"/>
                    <a:pt x="69" y="47"/>
                    <a:pt x="66" y="51"/>
                  </a:cubicBezTo>
                  <a:cubicBezTo>
                    <a:pt x="60" y="56"/>
                    <a:pt x="57" y="63"/>
                    <a:pt x="61" y="71"/>
                  </a:cubicBezTo>
                  <a:close/>
                  <a:moveTo>
                    <a:pt x="73" y="66"/>
                  </a:moveTo>
                  <a:cubicBezTo>
                    <a:pt x="69" y="69"/>
                    <a:pt x="67" y="73"/>
                    <a:pt x="65" y="77"/>
                  </a:cubicBezTo>
                  <a:cubicBezTo>
                    <a:pt x="69" y="76"/>
                    <a:pt x="73" y="74"/>
                    <a:pt x="77" y="72"/>
                  </a:cubicBezTo>
                  <a:cubicBezTo>
                    <a:pt x="82" y="68"/>
                    <a:pt x="77" y="61"/>
                    <a:pt x="73" y="66"/>
                  </a:cubicBezTo>
                  <a:close/>
                  <a:moveTo>
                    <a:pt x="76" y="79"/>
                  </a:moveTo>
                  <a:cubicBezTo>
                    <a:pt x="71" y="80"/>
                    <a:pt x="68" y="82"/>
                    <a:pt x="66" y="85"/>
                  </a:cubicBezTo>
                  <a:cubicBezTo>
                    <a:pt x="69" y="86"/>
                    <a:pt x="73" y="87"/>
                    <a:pt x="76" y="87"/>
                  </a:cubicBezTo>
                  <a:cubicBezTo>
                    <a:pt x="83" y="87"/>
                    <a:pt x="81" y="78"/>
                    <a:pt x="76" y="79"/>
                  </a:cubicBezTo>
                  <a:close/>
                  <a:moveTo>
                    <a:pt x="81" y="96"/>
                  </a:moveTo>
                  <a:cubicBezTo>
                    <a:pt x="78" y="93"/>
                    <a:pt x="73" y="93"/>
                    <a:pt x="66" y="94"/>
                  </a:cubicBezTo>
                  <a:cubicBezTo>
                    <a:pt x="70" y="98"/>
                    <a:pt x="73" y="101"/>
                    <a:pt x="78" y="103"/>
                  </a:cubicBezTo>
                  <a:cubicBezTo>
                    <a:pt x="83" y="104"/>
                    <a:pt x="84" y="100"/>
                    <a:pt x="81" y="9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197"/>
            <p:cNvSpPr>
              <a:spLocks noEditPoints="1"/>
            </p:cNvSpPr>
            <p:nvPr/>
          </p:nvSpPr>
          <p:spPr bwMode="auto">
            <a:xfrm>
              <a:off x="8204728" y="4274271"/>
              <a:ext cx="190807" cy="226858"/>
            </a:xfrm>
            <a:custGeom>
              <a:avLst/>
              <a:gdLst>
                <a:gd name="T0" fmla="*/ 90 w 92"/>
                <a:gd name="T1" fmla="*/ 57 h 109"/>
                <a:gd name="T2" fmla="*/ 83 w 92"/>
                <a:gd name="T3" fmla="*/ 56 h 109"/>
                <a:gd name="T4" fmla="*/ 0 w 92"/>
                <a:gd name="T5" fmla="*/ 109 h 109"/>
                <a:gd name="T6" fmla="*/ 87 w 92"/>
                <a:gd name="T7" fmla="*/ 63 h 109"/>
                <a:gd name="T8" fmla="*/ 92 w 92"/>
                <a:gd name="T9" fmla="*/ 60 h 109"/>
                <a:gd name="T10" fmla="*/ 90 w 92"/>
                <a:gd name="T11" fmla="*/ 57 h 109"/>
                <a:gd name="T12" fmla="*/ 77 w 92"/>
                <a:gd name="T13" fmla="*/ 56 h 109"/>
                <a:gd name="T14" fmla="*/ 79 w 92"/>
                <a:gd name="T15" fmla="*/ 61 h 109"/>
                <a:gd name="T16" fmla="*/ 17 w 92"/>
                <a:gd name="T17" fmla="*/ 84 h 109"/>
                <a:gd name="T18" fmla="*/ 77 w 92"/>
                <a:gd name="T19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9">
                  <a:moveTo>
                    <a:pt x="90" y="57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47" y="0"/>
                    <a:pt x="0" y="43"/>
                    <a:pt x="0" y="109"/>
                  </a:cubicBezTo>
                  <a:cubicBezTo>
                    <a:pt x="33" y="80"/>
                    <a:pt x="73" y="108"/>
                    <a:pt x="87" y="63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77" y="56"/>
                  </a:moveTo>
                  <a:cubicBezTo>
                    <a:pt x="81" y="57"/>
                    <a:pt x="81" y="62"/>
                    <a:pt x="79" y="61"/>
                  </a:cubicBezTo>
                  <a:cubicBezTo>
                    <a:pt x="58" y="61"/>
                    <a:pt x="38" y="67"/>
                    <a:pt x="17" y="84"/>
                  </a:cubicBezTo>
                  <a:cubicBezTo>
                    <a:pt x="27" y="71"/>
                    <a:pt x="39" y="58"/>
                    <a:pt x="77" y="5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198"/>
            <p:cNvSpPr>
              <a:spLocks noEditPoints="1"/>
            </p:cNvSpPr>
            <p:nvPr/>
          </p:nvSpPr>
          <p:spPr bwMode="auto">
            <a:xfrm>
              <a:off x="8379707" y="4163480"/>
              <a:ext cx="167945" cy="206634"/>
            </a:xfrm>
            <a:custGeom>
              <a:avLst/>
              <a:gdLst>
                <a:gd name="T0" fmla="*/ 13 w 81"/>
                <a:gd name="T1" fmla="*/ 77 h 99"/>
                <a:gd name="T2" fmla="*/ 5 w 81"/>
                <a:gd name="T3" fmla="*/ 54 h 99"/>
                <a:gd name="T4" fmla="*/ 18 w 81"/>
                <a:gd name="T5" fmla="*/ 7 h 99"/>
                <a:gd name="T6" fmla="*/ 55 w 81"/>
                <a:gd name="T7" fmla="*/ 23 h 99"/>
                <a:gd name="T8" fmla="*/ 58 w 81"/>
                <a:gd name="T9" fmla="*/ 40 h 99"/>
                <a:gd name="T10" fmla="*/ 69 w 81"/>
                <a:gd name="T11" fmla="*/ 50 h 99"/>
                <a:gd name="T12" fmla="*/ 54 w 81"/>
                <a:gd name="T13" fmla="*/ 93 h 99"/>
                <a:gd name="T14" fmla="*/ 13 w 81"/>
                <a:gd name="T15" fmla="*/ 77 h 99"/>
                <a:gd name="T16" fmla="*/ 38 w 81"/>
                <a:gd name="T17" fmla="*/ 21 h 99"/>
                <a:gd name="T18" fmla="*/ 52 w 81"/>
                <a:gd name="T19" fmla="*/ 27 h 99"/>
                <a:gd name="T20" fmla="*/ 43 w 81"/>
                <a:gd name="T21" fmla="*/ 15 h 99"/>
                <a:gd name="T22" fmla="*/ 38 w 81"/>
                <a:gd name="T23" fmla="*/ 21 h 99"/>
                <a:gd name="T24" fmla="*/ 61 w 81"/>
                <a:gd name="T25" fmla="*/ 54 h 99"/>
                <a:gd name="T26" fmla="*/ 53 w 81"/>
                <a:gd name="T27" fmla="*/ 71 h 99"/>
                <a:gd name="T28" fmla="*/ 62 w 81"/>
                <a:gd name="T29" fmla="*/ 75 h 99"/>
                <a:gd name="T30" fmla="*/ 61 w 81"/>
                <a:gd name="T31" fmla="*/ 54 h 99"/>
                <a:gd name="T32" fmla="*/ 51 w 81"/>
                <a:gd name="T33" fmla="*/ 62 h 99"/>
                <a:gd name="T34" fmla="*/ 56 w 81"/>
                <a:gd name="T35" fmla="*/ 50 h 99"/>
                <a:gd name="T36" fmla="*/ 45 w 81"/>
                <a:gd name="T37" fmla="*/ 58 h 99"/>
                <a:gd name="T38" fmla="*/ 51 w 81"/>
                <a:gd name="T39" fmla="*/ 62 h 99"/>
                <a:gd name="T40" fmla="*/ 45 w 81"/>
                <a:gd name="T41" fmla="*/ 50 h 99"/>
                <a:gd name="T42" fmla="*/ 52 w 81"/>
                <a:gd name="T43" fmla="*/ 41 h 99"/>
                <a:gd name="T44" fmla="*/ 42 w 81"/>
                <a:gd name="T45" fmla="*/ 43 h 99"/>
                <a:gd name="T46" fmla="*/ 45 w 81"/>
                <a:gd name="T47" fmla="*/ 50 h 99"/>
                <a:gd name="T48" fmla="*/ 35 w 81"/>
                <a:gd name="T49" fmla="*/ 36 h 99"/>
                <a:gd name="T50" fmla="*/ 50 w 81"/>
                <a:gd name="T51" fmla="*/ 33 h 99"/>
                <a:gd name="T52" fmla="*/ 36 w 81"/>
                <a:gd name="T53" fmla="*/ 28 h 99"/>
                <a:gd name="T54" fmla="*/ 35 w 81"/>
                <a:gd name="T55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1" h="99">
                  <a:moveTo>
                    <a:pt x="13" y="77"/>
                  </a:moveTo>
                  <a:cubicBezTo>
                    <a:pt x="35" y="74"/>
                    <a:pt x="34" y="45"/>
                    <a:pt x="5" y="54"/>
                  </a:cubicBezTo>
                  <a:cubicBezTo>
                    <a:pt x="0" y="34"/>
                    <a:pt x="3" y="18"/>
                    <a:pt x="18" y="7"/>
                  </a:cubicBezTo>
                  <a:cubicBezTo>
                    <a:pt x="34" y="0"/>
                    <a:pt x="49" y="7"/>
                    <a:pt x="55" y="23"/>
                  </a:cubicBezTo>
                  <a:cubicBezTo>
                    <a:pt x="58" y="29"/>
                    <a:pt x="56" y="36"/>
                    <a:pt x="58" y="40"/>
                  </a:cubicBezTo>
                  <a:cubicBezTo>
                    <a:pt x="61" y="44"/>
                    <a:pt x="65" y="44"/>
                    <a:pt x="69" y="50"/>
                  </a:cubicBezTo>
                  <a:cubicBezTo>
                    <a:pt x="81" y="71"/>
                    <a:pt x="74" y="84"/>
                    <a:pt x="54" y="93"/>
                  </a:cubicBezTo>
                  <a:cubicBezTo>
                    <a:pt x="42" y="99"/>
                    <a:pt x="17" y="89"/>
                    <a:pt x="13" y="77"/>
                  </a:cubicBezTo>
                  <a:close/>
                  <a:moveTo>
                    <a:pt x="38" y="21"/>
                  </a:moveTo>
                  <a:cubicBezTo>
                    <a:pt x="40" y="24"/>
                    <a:pt x="47" y="25"/>
                    <a:pt x="52" y="27"/>
                  </a:cubicBezTo>
                  <a:cubicBezTo>
                    <a:pt x="49" y="22"/>
                    <a:pt x="47" y="18"/>
                    <a:pt x="43" y="15"/>
                  </a:cubicBezTo>
                  <a:cubicBezTo>
                    <a:pt x="37" y="13"/>
                    <a:pt x="34" y="19"/>
                    <a:pt x="38" y="21"/>
                  </a:cubicBezTo>
                  <a:close/>
                  <a:moveTo>
                    <a:pt x="61" y="54"/>
                  </a:moveTo>
                  <a:cubicBezTo>
                    <a:pt x="61" y="67"/>
                    <a:pt x="53" y="65"/>
                    <a:pt x="53" y="71"/>
                  </a:cubicBezTo>
                  <a:cubicBezTo>
                    <a:pt x="52" y="77"/>
                    <a:pt x="59" y="79"/>
                    <a:pt x="62" y="75"/>
                  </a:cubicBezTo>
                  <a:cubicBezTo>
                    <a:pt x="65" y="68"/>
                    <a:pt x="67" y="61"/>
                    <a:pt x="61" y="54"/>
                  </a:cubicBezTo>
                  <a:close/>
                  <a:moveTo>
                    <a:pt x="51" y="62"/>
                  </a:moveTo>
                  <a:cubicBezTo>
                    <a:pt x="54" y="58"/>
                    <a:pt x="55" y="54"/>
                    <a:pt x="56" y="50"/>
                  </a:cubicBezTo>
                  <a:cubicBezTo>
                    <a:pt x="52" y="51"/>
                    <a:pt x="48" y="54"/>
                    <a:pt x="45" y="58"/>
                  </a:cubicBezTo>
                  <a:cubicBezTo>
                    <a:pt x="42" y="62"/>
                    <a:pt x="48" y="68"/>
                    <a:pt x="51" y="62"/>
                  </a:cubicBezTo>
                  <a:close/>
                  <a:moveTo>
                    <a:pt x="45" y="50"/>
                  </a:moveTo>
                  <a:cubicBezTo>
                    <a:pt x="48" y="48"/>
                    <a:pt x="51" y="45"/>
                    <a:pt x="52" y="41"/>
                  </a:cubicBezTo>
                  <a:cubicBezTo>
                    <a:pt x="49" y="41"/>
                    <a:pt x="45" y="42"/>
                    <a:pt x="42" y="43"/>
                  </a:cubicBezTo>
                  <a:cubicBezTo>
                    <a:pt x="35" y="45"/>
                    <a:pt x="40" y="53"/>
                    <a:pt x="45" y="50"/>
                  </a:cubicBezTo>
                  <a:close/>
                  <a:moveTo>
                    <a:pt x="35" y="36"/>
                  </a:moveTo>
                  <a:cubicBezTo>
                    <a:pt x="39" y="37"/>
                    <a:pt x="44" y="36"/>
                    <a:pt x="50" y="33"/>
                  </a:cubicBezTo>
                  <a:cubicBezTo>
                    <a:pt x="45" y="30"/>
                    <a:pt x="41" y="28"/>
                    <a:pt x="36" y="28"/>
                  </a:cubicBezTo>
                  <a:cubicBezTo>
                    <a:pt x="31" y="29"/>
                    <a:pt x="31" y="33"/>
                    <a:pt x="35" y="36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199"/>
            <p:cNvSpPr>
              <a:spLocks/>
            </p:cNvSpPr>
            <p:nvPr/>
          </p:nvSpPr>
          <p:spPr bwMode="auto">
            <a:xfrm>
              <a:off x="8510721" y="4282184"/>
              <a:ext cx="105515" cy="123101"/>
            </a:xfrm>
            <a:custGeom>
              <a:avLst/>
              <a:gdLst>
                <a:gd name="T0" fmla="*/ 0 w 51"/>
                <a:gd name="T1" fmla="*/ 38 h 59"/>
                <a:gd name="T2" fmla="*/ 41 w 51"/>
                <a:gd name="T3" fmla="*/ 59 h 59"/>
                <a:gd name="T4" fmla="*/ 17 w 51"/>
                <a:gd name="T5" fmla="*/ 0 h 59"/>
                <a:gd name="T6" fmla="*/ 17 w 51"/>
                <a:gd name="T7" fmla="*/ 15 h 59"/>
                <a:gd name="T8" fmla="*/ 36 w 51"/>
                <a:gd name="T9" fmla="*/ 41 h 59"/>
                <a:gd name="T10" fmla="*/ 15 w 51"/>
                <a:gd name="T11" fmla="*/ 21 h 59"/>
                <a:gd name="T12" fmla="*/ 0 w 51"/>
                <a:gd name="T1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9">
                  <a:moveTo>
                    <a:pt x="0" y="38"/>
                  </a:moveTo>
                  <a:cubicBezTo>
                    <a:pt x="9" y="48"/>
                    <a:pt x="35" y="41"/>
                    <a:pt x="41" y="59"/>
                  </a:cubicBezTo>
                  <a:cubicBezTo>
                    <a:pt x="51" y="26"/>
                    <a:pt x="42" y="7"/>
                    <a:pt x="17" y="0"/>
                  </a:cubicBezTo>
                  <a:cubicBezTo>
                    <a:pt x="18" y="5"/>
                    <a:pt x="18" y="10"/>
                    <a:pt x="17" y="15"/>
                  </a:cubicBezTo>
                  <a:cubicBezTo>
                    <a:pt x="30" y="22"/>
                    <a:pt x="35" y="31"/>
                    <a:pt x="36" y="41"/>
                  </a:cubicBezTo>
                  <a:cubicBezTo>
                    <a:pt x="33" y="33"/>
                    <a:pt x="26" y="26"/>
                    <a:pt x="15" y="21"/>
                  </a:cubicBezTo>
                  <a:cubicBezTo>
                    <a:pt x="12" y="28"/>
                    <a:pt x="7" y="34"/>
                    <a:pt x="0" y="38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00"/>
            <p:cNvSpPr>
              <a:spLocks/>
            </p:cNvSpPr>
            <p:nvPr/>
          </p:nvSpPr>
          <p:spPr bwMode="auto">
            <a:xfrm>
              <a:off x="8421034" y="4093136"/>
              <a:ext cx="83533" cy="87050"/>
            </a:xfrm>
            <a:custGeom>
              <a:avLst/>
              <a:gdLst>
                <a:gd name="T0" fmla="*/ 2 w 40"/>
                <a:gd name="T1" fmla="*/ 34 h 42"/>
                <a:gd name="T2" fmla="*/ 9 w 40"/>
                <a:gd name="T3" fmla="*/ 0 h 42"/>
                <a:gd name="T4" fmla="*/ 33 w 40"/>
                <a:gd name="T5" fmla="*/ 42 h 42"/>
                <a:gd name="T6" fmla="*/ 24 w 40"/>
                <a:gd name="T7" fmla="*/ 35 h 42"/>
                <a:gd name="T8" fmla="*/ 17 w 40"/>
                <a:gd name="T9" fmla="*/ 11 h 42"/>
                <a:gd name="T10" fmla="*/ 19 w 40"/>
                <a:gd name="T11" fmla="*/ 33 h 42"/>
                <a:gd name="T12" fmla="*/ 2 w 40"/>
                <a:gd name="T1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2">
                  <a:moveTo>
                    <a:pt x="2" y="34"/>
                  </a:moveTo>
                  <a:cubicBezTo>
                    <a:pt x="0" y="24"/>
                    <a:pt x="16" y="12"/>
                    <a:pt x="9" y="0"/>
                  </a:cubicBezTo>
                  <a:cubicBezTo>
                    <a:pt x="33" y="10"/>
                    <a:pt x="40" y="24"/>
                    <a:pt x="33" y="42"/>
                  </a:cubicBezTo>
                  <a:cubicBezTo>
                    <a:pt x="30" y="39"/>
                    <a:pt x="27" y="37"/>
                    <a:pt x="24" y="35"/>
                  </a:cubicBezTo>
                  <a:cubicBezTo>
                    <a:pt x="26" y="24"/>
                    <a:pt x="23" y="17"/>
                    <a:pt x="17" y="11"/>
                  </a:cubicBezTo>
                  <a:cubicBezTo>
                    <a:pt x="21" y="17"/>
                    <a:pt x="22" y="24"/>
                    <a:pt x="19" y="33"/>
                  </a:cubicBezTo>
                  <a:cubicBezTo>
                    <a:pt x="14" y="32"/>
                    <a:pt x="8" y="32"/>
                    <a:pt x="2" y="34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201"/>
            <p:cNvSpPr>
              <a:spLocks/>
            </p:cNvSpPr>
            <p:nvPr/>
          </p:nvSpPr>
          <p:spPr bwMode="auto">
            <a:xfrm>
              <a:off x="8501929" y="4163480"/>
              <a:ext cx="106394" cy="108153"/>
            </a:xfrm>
            <a:custGeom>
              <a:avLst/>
              <a:gdLst>
                <a:gd name="T0" fmla="*/ 17 w 51"/>
                <a:gd name="T1" fmla="*/ 52 h 52"/>
                <a:gd name="T2" fmla="*/ 6 w 51"/>
                <a:gd name="T3" fmla="*/ 39 h 52"/>
                <a:gd name="T4" fmla="*/ 37 w 51"/>
                <a:gd name="T5" fmla="*/ 11 h 52"/>
                <a:gd name="T6" fmla="*/ 2 w 51"/>
                <a:gd name="T7" fmla="*/ 32 h 52"/>
                <a:gd name="T8" fmla="*/ 0 w 51"/>
                <a:gd name="T9" fmla="*/ 13 h 52"/>
                <a:gd name="T10" fmla="*/ 51 w 51"/>
                <a:gd name="T11" fmla="*/ 2 h 52"/>
                <a:gd name="T12" fmla="*/ 17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17" y="52"/>
                  </a:moveTo>
                  <a:cubicBezTo>
                    <a:pt x="15" y="47"/>
                    <a:pt x="9" y="44"/>
                    <a:pt x="6" y="39"/>
                  </a:cubicBezTo>
                  <a:cubicBezTo>
                    <a:pt x="24" y="30"/>
                    <a:pt x="34" y="20"/>
                    <a:pt x="37" y="11"/>
                  </a:cubicBezTo>
                  <a:cubicBezTo>
                    <a:pt x="26" y="21"/>
                    <a:pt x="14" y="27"/>
                    <a:pt x="2" y="32"/>
                  </a:cubicBezTo>
                  <a:cubicBezTo>
                    <a:pt x="1" y="26"/>
                    <a:pt x="2" y="18"/>
                    <a:pt x="0" y="13"/>
                  </a:cubicBezTo>
                  <a:cubicBezTo>
                    <a:pt x="15" y="3"/>
                    <a:pt x="32" y="0"/>
                    <a:pt x="51" y="2"/>
                  </a:cubicBezTo>
                  <a:cubicBezTo>
                    <a:pt x="42" y="17"/>
                    <a:pt x="40" y="45"/>
                    <a:pt x="17" y="52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202"/>
            <p:cNvSpPr>
              <a:spLocks/>
            </p:cNvSpPr>
            <p:nvPr/>
          </p:nvSpPr>
          <p:spPr bwMode="auto">
            <a:xfrm>
              <a:off x="8233744" y="4065878"/>
              <a:ext cx="195203" cy="123101"/>
            </a:xfrm>
            <a:custGeom>
              <a:avLst/>
              <a:gdLst>
                <a:gd name="T0" fmla="*/ 30 w 94"/>
                <a:gd name="T1" fmla="*/ 59 h 59"/>
                <a:gd name="T2" fmla="*/ 60 w 94"/>
                <a:gd name="T3" fmla="*/ 59 h 59"/>
                <a:gd name="T4" fmla="*/ 74 w 94"/>
                <a:gd name="T5" fmla="*/ 1 h 59"/>
                <a:gd name="T6" fmla="*/ 71 w 94"/>
                <a:gd name="T7" fmla="*/ 0 h 59"/>
                <a:gd name="T8" fmla="*/ 40 w 94"/>
                <a:gd name="T9" fmla="*/ 24 h 59"/>
                <a:gd name="T10" fmla="*/ 5 w 94"/>
                <a:gd name="T11" fmla="*/ 15 h 59"/>
                <a:gd name="T12" fmla="*/ 5 w 94"/>
                <a:gd name="T13" fmla="*/ 15 h 59"/>
                <a:gd name="T14" fmla="*/ 30 w 94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59">
                  <a:moveTo>
                    <a:pt x="30" y="59"/>
                  </a:moveTo>
                  <a:cubicBezTo>
                    <a:pt x="33" y="37"/>
                    <a:pt x="58" y="38"/>
                    <a:pt x="60" y="59"/>
                  </a:cubicBezTo>
                  <a:cubicBezTo>
                    <a:pt x="94" y="46"/>
                    <a:pt x="91" y="25"/>
                    <a:pt x="74" y="1"/>
                  </a:cubicBezTo>
                  <a:cubicBezTo>
                    <a:pt x="73" y="1"/>
                    <a:pt x="72" y="0"/>
                    <a:pt x="71" y="0"/>
                  </a:cubicBezTo>
                  <a:cubicBezTo>
                    <a:pt x="56" y="4"/>
                    <a:pt x="46" y="12"/>
                    <a:pt x="40" y="24"/>
                  </a:cubicBezTo>
                  <a:cubicBezTo>
                    <a:pt x="30" y="17"/>
                    <a:pt x="19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3"/>
                    <a:pt x="3" y="49"/>
                    <a:pt x="30" y="59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203"/>
            <p:cNvSpPr>
              <a:spLocks/>
            </p:cNvSpPr>
            <p:nvPr/>
          </p:nvSpPr>
          <p:spPr bwMode="auto">
            <a:xfrm>
              <a:off x="8175711" y="4026310"/>
              <a:ext cx="87050" cy="104636"/>
            </a:xfrm>
            <a:custGeom>
              <a:avLst/>
              <a:gdLst>
                <a:gd name="T0" fmla="*/ 42 w 42"/>
                <a:gd name="T1" fmla="*/ 19 h 50"/>
                <a:gd name="T2" fmla="*/ 10 w 42"/>
                <a:gd name="T3" fmla="*/ 0 h 50"/>
                <a:gd name="T4" fmla="*/ 27 w 42"/>
                <a:gd name="T5" fmla="*/ 50 h 50"/>
                <a:gd name="T6" fmla="*/ 28 w 42"/>
                <a:gd name="T7" fmla="*/ 37 h 50"/>
                <a:gd name="T8" fmla="*/ 13 w 42"/>
                <a:gd name="T9" fmla="*/ 15 h 50"/>
                <a:gd name="T10" fmla="*/ 29 w 42"/>
                <a:gd name="T11" fmla="*/ 32 h 50"/>
                <a:gd name="T12" fmla="*/ 42 w 42"/>
                <a:gd name="T13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0">
                  <a:moveTo>
                    <a:pt x="42" y="19"/>
                  </a:moveTo>
                  <a:cubicBezTo>
                    <a:pt x="36" y="10"/>
                    <a:pt x="14" y="15"/>
                    <a:pt x="10" y="0"/>
                  </a:cubicBezTo>
                  <a:cubicBezTo>
                    <a:pt x="0" y="27"/>
                    <a:pt x="7" y="43"/>
                    <a:pt x="27" y="50"/>
                  </a:cubicBezTo>
                  <a:cubicBezTo>
                    <a:pt x="26" y="45"/>
                    <a:pt x="27" y="41"/>
                    <a:pt x="28" y="37"/>
                  </a:cubicBezTo>
                  <a:cubicBezTo>
                    <a:pt x="17" y="31"/>
                    <a:pt x="13" y="23"/>
                    <a:pt x="13" y="15"/>
                  </a:cubicBezTo>
                  <a:cubicBezTo>
                    <a:pt x="15" y="22"/>
                    <a:pt x="21" y="28"/>
                    <a:pt x="29" y="32"/>
                  </a:cubicBezTo>
                  <a:cubicBezTo>
                    <a:pt x="32" y="27"/>
                    <a:pt x="36" y="22"/>
                    <a:pt x="42" y="19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204"/>
            <p:cNvSpPr>
              <a:spLocks noEditPoints="1"/>
            </p:cNvSpPr>
            <p:nvPr/>
          </p:nvSpPr>
          <p:spPr bwMode="auto">
            <a:xfrm>
              <a:off x="8256606" y="4051809"/>
              <a:ext cx="99360" cy="51878"/>
            </a:xfrm>
            <a:custGeom>
              <a:avLst/>
              <a:gdLst>
                <a:gd name="T0" fmla="*/ 18 w 48"/>
                <a:gd name="T1" fmla="*/ 10 h 25"/>
                <a:gd name="T2" fmla="*/ 12 w 48"/>
                <a:gd name="T3" fmla="*/ 10 h 25"/>
                <a:gd name="T4" fmla="*/ 9 w 48"/>
                <a:gd name="T5" fmla="*/ 5 h 25"/>
                <a:gd name="T6" fmla="*/ 9 w 48"/>
                <a:gd name="T7" fmla="*/ 11 h 25"/>
                <a:gd name="T8" fmla="*/ 9 w 48"/>
                <a:gd name="T9" fmla="*/ 5 h 25"/>
                <a:gd name="T10" fmla="*/ 5 w 48"/>
                <a:gd name="T11" fmla="*/ 16 h 25"/>
                <a:gd name="T12" fmla="*/ 0 w 48"/>
                <a:gd name="T13" fmla="*/ 16 h 25"/>
                <a:gd name="T14" fmla="*/ 10 w 48"/>
                <a:gd name="T15" fmla="*/ 12 h 25"/>
                <a:gd name="T16" fmla="*/ 10 w 48"/>
                <a:gd name="T17" fmla="*/ 17 h 25"/>
                <a:gd name="T18" fmla="*/ 10 w 48"/>
                <a:gd name="T19" fmla="*/ 12 h 25"/>
                <a:gd name="T20" fmla="*/ 17 w 48"/>
                <a:gd name="T21" fmla="*/ 19 h 25"/>
                <a:gd name="T22" fmla="*/ 11 w 48"/>
                <a:gd name="T23" fmla="*/ 19 h 25"/>
                <a:gd name="T24" fmla="*/ 20 w 48"/>
                <a:gd name="T25" fmla="*/ 14 h 25"/>
                <a:gd name="T26" fmla="*/ 20 w 48"/>
                <a:gd name="T27" fmla="*/ 19 h 25"/>
                <a:gd name="T28" fmla="*/ 20 w 48"/>
                <a:gd name="T29" fmla="*/ 14 h 25"/>
                <a:gd name="T30" fmla="*/ 25 w 48"/>
                <a:gd name="T31" fmla="*/ 22 h 25"/>
                <a:gd name="T32" fmla="*/ 20 w 48"/>
                <a:gd name="T33" fmla="*/ 22 h 25"/>
                <a:gd name="T34" fmla="*/ 29 w 48"/>
                <a:gd name="T35" fmla="*/ 19 h 25"/>
                <a:gd name="T36" fmla="*/ 29 w 48"/>
                <a:gd name="T37" fmla="*/ 25 h 25"/>
                <a:gd name="T38" fmla="*/ 29 w 48"/>
                <a:gd name="T39" fmla="*/ 19 h 25"/>
                <a:gd name="T40" fmla="*/ 30 w 48"/>
                <a:gd name="T41" fmla="*/ 16 h 25"/>
                <a:gd name="T42" fmla="*/ 24 w 48"/>
                <a:gd name="T43" fmla="*/ 16 h 25"/>
                <a:gd name="T44" fmla="*/ 34 w 48"/>
                <a:gd name="T45" fmla="*/ 13 h 25"/>
                <a:gd name="T46" fmla="*/ 34 w 48"/>
                <a:gd name="T47" fmla="*/ 19 h 25"/>
                <a:gd name="T48" fmla="*/ 34 w 48"/>
                <a:gd name="T49" fmla="*/ 13 h 25"/>
                <a:gd name="T50" fmla="*/ 48 w 48"/>
                <a:gd name="T51" fmla="*/ 4 h 25"/>
                <a:gd name="T52" fmla="*/ 43 w 48"/>
                <a:gd name="T53" fmla="*/ 4 h 25"/>
                <a:gd name="T54" fmla="*/ 42 w 48"/>
                <a:gd name="T55" fmla="*/ 6 h 25"/>
                <a:gd name="T56" fmla="*/ 42 w 48"/>
                <a:gd name="T57" fmla="*/ 12 h 25"/>
                <a:gd name="T58" fmla="*/ 42 w 48"/>
                <a:gd name="T59" fmla="*/ 6 h 25"/>
                <a:gd name="T60" fmla="*/ 38 w 48"/>
                <a:gd name="T61" fmla="*/ 10 h 25"/>
                <a:gd name="T62" fmla="*/ 33 w 48"/>
                <a:gd name="T63" fmla="*/ 10 h 25"/>
                <a:gd name="T64" fmla="*/ 38 w 48"/>
                <a:gd name="T65" fmla="*/ 1 h 25"/>
                <a:gd name="T66" fmla="*/ 38 w 48"/>
                <a:gd name="T67" fmla="*/ 6 h 25"/>
                <a:gd name="T68" fmla="*/ 38 w 48"/>
                <a:gd name="T69" fmla="*/ 1 h 25"/>
                <a:gd name="T70" fmla="*/ 35 w 48"/>
                <a:gd name="T71" fmla="*/ 3 h 25"/>
                <a:gd name="T72" fmla="*/ 29 w 48"/>
                <a:gd name="T73" fmla="*/ 3 h 25"/>
                <a:gd name="T74" fmla="*/ 29 w 48"/>
                <a:gd name="T75" fmla="*/ 6 h 25"/>
                <a:gd name="T76" fmla="*/ 29 w 48"/>
                <a:gd name="T77" fmla="*/ 12 h 25"/>
                <a:gd name="T78" fmla="*/ 29 w 48"/>
                <a:gd name="T79" fmla="*/ 6 h 25"/>
                <a:gd name="T80" fmla="*/ 19 w 48"/>
                <a:gd name="T81" fmla="*/ 10 h 25"/>
                <a:gd name="T82" fmla="*/ 25 w 48"/>
                <a:gd name="T83" fmla="*/ 10 h 25"/>
                <a:gd name="T84" fmla="*/ 25 w 48"/>
                <a:gd name="T85" fmla="*/ 1 h 25"/>
                <a:gd name="T86" fmla="*/ 25 w 48"/>
                <a:gd name="T87" fmla="*/ 7 h 25"/>
                <a:gd name="T88" fmla="*/ 25 w 48"/>
                <a:gd name="T89" fmla="*/ 1 h 25"/>
                <a:gd name="T90" fmla="*/ 16 w 48"/>
                <a:gd name="T91" fmla="*/ 5 h 25"/>
                <a:gd name="T92" fmla="*/ 21 w 48"/>
                <a:gd name="T9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25">
                  <a:moveTo>
                    <a:pt x="15" y="7"/>
                  </a:moveTo>
                  <a:cubicBezTo>
                    <a:pt x="16" y="7"/>
                    <a:pt x="18" y="9"/>
                    <a:pt x="18" y="10"/>
                  </a:cubicBezTo>
                  <a:cubicBezTo>
                    <a:pt x="18" y="12"/>
                    <a:pt x="16" y="13"/>
                    <a:pt x="15" y="13"/>
                  </a:cubicBezTo>
                  <a:cubicBezTo>
                    <a:pt x="13" y="13"/>
                    <a:pt x="12" y="12"/>
                    <a:pt x="12" y="10"/>
                  </a:cubicBezTo>
                  <a:cubicBezTo>
                    <a:pt x="12" y="9"/>
                    <a:pt x="13" y="7"/>
                    <a:pt x="15" y="7"/>
                  </a:cubicBezTo>
                  <a:close/>
                  <a:moveTo>
                    <a:pt x="9" y="5"/>
                  </a:moveTo>
                  <a:cubicBezTo>
                    <a:pt x="10" y="5"/>
                    <a:pt x="11" y="6"/>
                    <a:pt x="11" y="8"/>
                  </a:cubicBezTo>
                  <a:cubicBezTo>
                    <a:pt x="11" y="9"/>
                    <a:pt x="10" y="11"/>
                    <a:pt x="9" y="11"/>
                  </a:cubicBezTo>
                  <a:cubicBezTo>
                    <a:pt x="7" y="11"/>
                    <a:pt x="6" y="9"/>
                    <a:pt x="6" y="8"/>
                  </a:cubicBezTo>
                  <a:cubicBezTo>
                    <a:pt x="6" y="6"/>
                    <a:pt x="7" y="5"/>
                    <a:pt x="9" y="5"/>
                  </a:cubicBezTo>
                  <a:close/>
                  <a:moveTo>
                    <a:pt x="3" y="13"/>
                  </a:moveTo>
                  <a:cubicBezTo>
                    <a:pt x="4" y="13"/>
                    <a:pt x="5" y="14"/>
                    <a:pt x="5" y="16"/>
                  </a:cubicBezTo>
                  <a:cubicBezTo>
                    <a:pt x="5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4"/>
                    <a:pt x="1" y="13"/>
                    <a:pt x="3" y="13"/>
                  </a:cubicBezTo>
                  <a:close/>
                  <a:moveTo>
                    <a:pt x="10" y="12"/>
                  </a:moveTo>
                  <a:cubicBezTo>
                    <a:pt x="8" y="12"/>
                    <a:pt x="7" y="13"/>
                    <a:pt x="7" y="15"/>
                  </a:cubicBezTo>
                  <a:cubicBezTo>
                    <a:pt x="7" y="16"/>
                    <a:pt x="8" y="17"/>
                    <a:pt x="10" y="17"/>
                  </a:cubicBezTo>
                  <a:cubicBezTo>
                    <a:pt x="11" y="17"/>
                    <a:pt x="12" y="16"/>
                    <a:pt x="12" y="15"/>
                  </a:cubicBezTo>
                  <a:cubicBezTo>
                    <a:pt x="12" y="13"/>
                    <a:pt x="11" y="12"/>
                    <a:pt x="10" y="12"/>
                  </a:cubicBezTo>
                  <a:close/>
                  <a:moveTo>
                    <a:pt x="14" y="16"/>
                  </a:moveTo>
                  <a:cubicBezTo>
                    <a:pt x="15" y="16"/>
                    <a:pt x="17" y="17"/>
                    <a:pt x="17" y="19"/>
                  </a:cubicBezTo>
                  <a:cubicBezTo>
                    <a:pt x="17" y="20"/>
                    <a:pt x="15" y="22"/>
                    <a:pt x="14" y="22"/>
                  </a:cubicBezTo>
                  <a:cubicBezTo>
                    <a:pt x="12" y="22"/>
                    <a:pt x="11" y="20"/>
                    <a:pt x="11" y="19"/>
                  </a:cubicBezTo>
                  <a:cubicBezTo>
                    <a:pt x="11" y="17"/>
                    <a:pt x="12" y="16"/>
                    <a:pt x="14" y="16"/>
                  </a:cubicBezTo>
                  <a:close/>
                  <a:moveTo>
                    <a:pt x="20" y="14"/>
                  </a:moveTo>
                  <a:cubicBezTo>
                    <a:pt x="21" y="14"/>
                    <a:pt x="23" y="15"/>
                    <a:pt x="23" y="16"/>
                  </a:cubicBezTo>
                  <a:cubicBezTo>
                    <a:pt x="23" y="18"/>
                    <a:pt x="21" y="19"/>
                    <a:pt x="20" y="19"/>
                  </a:cubicBezTo>
                  <a:cubicBezTo>
                    <a:pt x="18" y="19"/>
                    <a:pt x="17" y="18"/>
                    <a:pt x="17" y="16"/>
                  </a:cubicBezTo>
                  <a:cubicBezTo>
                    <a:pt x="17" y="15"/>
                    <a:pt x="18" y="14"/>
                    <a:pt x="20" y="14"/>
                  </a:cubicBezTo>
                  <a:close/>
                  <a:moveTo>
                    <a:pt x="23" y="19"/>
                  </a:moveTo>
                  <a:cubicBezTo>
                    <a:pt x="24" y="19"/>
                    <a:pt x="25" y="21"/>
                    <a:pt x="25" y="22"/>
                  </a:cubicBezTo>
                  <a:cubicBezTo>
                    <a:pt x="25" y="24"/>
                    <a:pt x="24" y="25"/>
                    <a:pt x="23" y="25"/>
                  </a:cubicBezTo>
                  <a:cubicBezTo>
                    <a:pt x="21" y="25"/>
                    <a:pt x="20" y="24"/>
                    <a:pt x="20" y="22"/>
                  </a:cubicBezTo>
                  <a:cubicBezTo>
                    <a:pt x="20" y="21"/>
                    <a:pt x="21" y="19"/>
                    <a:pt x="23" y="19"/>
                  </a:cubicBezTo>
                  <a:close/>
                  <a:moveTo>
                    <a:pt x="29" y="19"/>
                  </a:moveTo>
                  <a:cubicBezTo>
                    <a:pt x="30" y="19"/>
                    <a:pt x="32" y="20"/>
                    <a:pt x="32" y="22"/>
                  </a:cubicBezTo>
                  <a:cubicBezTo>
                    <a:pt x="32" y="23"/>
                    <a:pt x="30" y="25"/>
                    <a:pt x="29" y="25"/>
                  </a:cubicBezTo>
                  <a:cubicBezTo>
                    <a:pt x="27" y="25"/>
                    <a:pt x="26" y="23"/>
                    <a:pt x="26" y="22"/>
                  </a:cubicBezTo>
                  <a:cubicBezTo>
                    <a:pt x="26" y="20"/>
                    <a:pt x="27" y="19"/>
                    <a:pt x="29" y="19"/>
                  </a:cubicBezTo>
                  <a:close/>
                  <a:moveTo>
                    <a:pt x="27" y="13"/>
                  </a:moveTo>
                  <a:cubicBezTo>
                    <a:pt x="29" y="13"/>
                    <a:pt x="30" y="14"/>
                    <a:pt x="30" y="16"/>
                  </a:cubicBezTo>
                  <a:cubicBezTo>
                    <a:pt x="30" y="17"/>
                    <a:pt x="29" y="18"/>
                    <a:pt x="27" y="18"/>
                  </a:cubicBezTo>
                  <a:cubicBezTo>
                    <a:pt x="26" y="18"/>
                    <a:pt x="24" y="17"/>
                    <a:pt x="24" y="16"/>
                  </a:cubicBezTo>
                  <a:cubicBezTo>
                    <a:pt x="24" y="14"/>
                    <a:pt x="26" y="13"/>
                    <a:pt x="27" y="13"/>
                  </a:cubicBezTo>
                  <a:close/>
                  <a:moveTo>
                    <a:pt x="34" y="13"/>
                  </a:moveTo>
                  <a:cubicBezTo>
                    <a:pt x="35" y="13"/>
                    <a:pt x="36" y="14"/>
                    <a:pt x="36" y="16"/>
                  </a:cubicBezTo>
                  <a:cubicBezTo>
                    <a:pt x="36" y="18"/>
                    <a:pt x="35" y="19"/>
                    <a:pt x="34" y="19"/>
                  </a:cubicBezTo>
                  <a:cubicBezTo>
                    <a:pt x="32" y="19"/>
                    <a:pt x="31" y="18"/>
                    <a:pt x="31" y="16"/>
                  </a:cubicBezTo>
                  <a:cubicBezTo>
                    <a:pt x="31" y="14"/>
                    <a:pt x="32" y="13"/>
                    <a:pt x="34" y="13"/>
                  </a:cubicBezTo>
                  <a:close/>
                  <a:moveTo>
                    <a:pt x="45" y="1"/>
                  </a:moveTo>
                  <a:cubicBezTo>
                    <a:pt x="47" y="1"/>
                    <a:pt x="48" y="2"/>
                    <a:pt x="48" y="4"/>
                  </a:cubicBezTo>
                  <a:cubicBezTo>
                    <a:pt x="48" y="5"/>
                    <a:pt x="47" y="6"/>
                    <a:pt x="45" y="6"/>
                  </a:cubicBezTo>
                  <a:cubicBezTo>
                    <a:pt x="44" y="6"/>
                    <a:pt x="43" y="5"/>
                    <a:pt x="43" y="4"/>
                  </a:cubicBezTo>
                  <a:cubicBezTo>
                    <a:pt x="43" y="2"/>
                    <a:pt x="44" y="1"/>
                    <a:pt x="45" y="1"/>
                  </a:cubicBezTo>
                  <a:close/>
                  <a:moveTo>
                    <a:pt x="42" y="6"/>
                  </a:moveTo>
                  <a:cubicBezTo>
                    <a:pt x="44" y="6"/>
                    <a:pt x="45" y="8"/>
                    <a:pt x="45" y="9"/>
                  </a:cubicBezTo>
                  <a:cubicBezTo>
                    <a:pt x="45" y="11"/>
                    <a:pt x="44" y="12"/>
                    <a:pt x="42" y="12"/>
                  </a:cubicBezTo>
                  <a:cubicBezTo>
                    <a:pt x="40" y="12"/>
                    <a:pt x="39" y="11"/>
                    <a:pt x="39" y="9"/>
                  </a:cubicBezTo>
                  <a:cubicBezTo>
                    <a:pt x="39" y="8"/>
                    <a:pt x="40" y="6"/>
                    <a:pt x="42" y="6"/>
                  </a:cubicBezTo>
                  <a:close/>
                  <a:moveTo>
                    <a:pt x="35" y="7"/>
                  </a:moveTo>
                  <a:cubicBezTo>
                    <a:pt x="37" y="7"/>
                    <a:pt x="38" y="8"/>
                    <a:pt x="38" y="10"/>
                  </a:cubicBezTo>
                  <a:cubicBezTo>
                    <a:pt x="38" y="11"/>
                    <a:pt x="37" y="12"/>
                    <a:pt x="35" y="12"/>
                  </a:cubicBezTo>
                  <a:cubicBezTo>
                    <a:pt x="34" y="12"/>
                    <a:pt x="33" y="11"/>
                    <a:pt x="33" y="10"/>
                  </a:cubicBezTo>
                  <a:cubicBezTo>
                    <a:pt x="33" y="8"/>
                    <a:pt x="34" y="7"/>
                    <a:pt x="35" y="7"/>
                  </a:cubicBezTo>
                  <a:close/>
                  <a:moveTo>
                    <a:pt x="38" y="1"/>
                  </a:moveTo>
                  <a:cubicBezTo>
                    <a:pt x="37" y="1"/>
                    <a:pt x="35" y="2"/>
                    <a:pt x="35" y="4"/>
                  </a:cubicBezTo>
                  <a:cubicBezTo>
                    <a:pt x="35" y="5"/>
                    <a:pt x="37" y="6"/>
                    <a:pt x="38" y="6"/>
                  </a:cubicBezTo>
                  <a:cubicBezTo>
                    <a:pt x="40" y="6"/>
                    <a:pt x="41" y="5"/>
                    <a:pt x="41" y="4"/>
                  </a:cubicBezTo>
                  <a:cubicBezTo>
                    <a:pt x="41" y="2"/>
                    <a:pt x="40" y="1"/>
                    <a:pt x="38" y="1"/>
                  </a:cubicBezTo>
                  <a:close/>
                  <a:moveTo>
                    <a:pt x="32" y="0"/>
                  </a:moveTo>
                  <a:cubicBezTo>
                    <a:pt x="33" y="0"/>
                    <a:pt x="35" y="1"/>
                    <a:pt x="35" y="3"/>
                  </a:cubicBezTo>
                  <a:cubicBezTo>
                    <a:pt x="35" y="4"/>
                    <a:pt x="33" y="5"/>
                    <a:pt x="32" y="5"/>
                  </a:cubicBezTo>
                  <a:cubicBezTo>
                    <a:pt x="30" y="5"/>
                    <a:pt x="29" y="4"/>
                    <a:pt x="29" y="3"/>
                  </a:cubicBezTo>
                  <a:cubicBezTo>
                    <a:pt x="29" y="1"/>
                    <a:pt x="30" y="0"/>
                    <a:pt x="32" y="0"/>
                  </a:cubicBezTo>
                  <a:close/>
                  <a:moveTo>
                    <a:pt x="29" y="6"/>
                  </a:moveTo>
                  <a:cubicBezTo>
                    <a:pt x="30" y="6"/>
                    <a:pt x="32" y="8"/>
                    <a:pt x="32" y="9"/>
                  </a:cubicBezTo>
                  <a:cubicBezTo>
                    <a:pt x="32" y="11"/>
                    <a:pt x="30" y="12"/>
                    <a:pt x="29" y="12"/>
                  </a:cubicBezTo>
                  <a:cubicBezTo>
                    <a:pt x="27" y="12"/>
                    <a:pt x="26" y="11"/>
                    <a:pt x="26" y="9"/>
                  </a:cubicBezTo>
                  <a:cubicBezTo>
                    <a:pt x="26" y="8"/>
                    <a:pt x="27" y="6"/>
                    <a:pt x="29" y="6"/>
                  </a:cubicBezTo>
                  <a:close/>
                  <a:moveTo>
                    <a:pt x="22" y="7"/>
                  </a:moveTo>
                  <a:cubicBezTo>
                    <a:pt x="21" y="7"/>
                    <a:pt x="19" y="9"/>
                    <a:pt x="19" y="10"/>
                  </a:cubicBezTo>
                  <a:cubicBezTo>
                    <a:pt x="19" y="12"/>
                    <a:pt x="21" y="13"/>
                    <a:pt x="22" y="13"/>
                  </a:cubicBezTo>
                  <a:cubicBezTo>
                    <a:pt x="24" y="13"/>
                    <a:pt x="25" y="12"/>
                    <a:pt x="25" y="10"/>
                  </a:cubicBezTo>
                  <a:cubicBezTo>
                    <a:pt x="25" y="9"/>
                    <a:pt x="24" y="7"/>
                    <a:pt x="22" y="7"/>
                  </a:cubicBezTo>
                  <a:close/>
                  <a:moveTo>
                    <a:pt x="25" y="1"/>
                  </a:moveTo>
                  <a:cubicBezTo>
                    <a:pt x="24" y="1"/>
                    <a:pt x="22" y="2"/>
                    <a:pt x="22" y="4"/>
                  </a:cubicBezTo>
                  <a:cubicBezTo>
                    <a:pt x="22" y="6"/>
                    <a:pt x="24" y="7"/>
                    <a:pt x="25" y="7"/>
                  </a:cubicBezTo>
                  <a:cubicBezTo>
                    <a:pt x="27" y="7"/>
                    <a:pt x="28" y="6"/>
                    <a:pt x="28" y="4"/>
                  </a:cubicBezTo>
                  <a:cubicBezTo>
                    <a:pt x="28" y="2"/>
                    <a:pt x="27" y="1"/>
                    <a:pt x="25" y="1"/>
                  </a:cubicBezTo>
                  <a:close/>
                  <a:moveTo>
                    <a:pt x="18" y="2"/>
                  </a:moveTo>
                  <a:cubicBezTo>
                    <a:pt x="17" y="2"/>
                    <a:pt x="16" y="3"/>
                    <a:pt x="16" y="5"/>
                  </a:cubicBezTo>
                  <a:cubicBezTo>
                    <a:pt x="16" y="6"/>
                    <a:pt x="17" y="8"/>
                    <a:pt x="18" y="8"/>
                  </a:cubicBezTo>
                  <a:cubicBezTo>
                    <a:pt x="20" y="8"/>
                    <a:pt x="21" y="6"/>
                    <a:pt x="21" y="5"/>
                  </a:cubicBezTo>
                  <a:cubicBezTo>
                    <a:pt x="21" y="3"/>
                    <a:pt x="20" y="2"/>
                    <a:pt x="18" y="2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205"/>
            <p:cNvSpPr>
              <a:spLocks/>
            </p:cNvSpPr>
            <p:nvPr/>
          </p:nvSpPr>
          <p:spPr bwMode="auto">
            <a:xfrm>
              <a:off x="8363000" y="4009603"/>
              <a:ext cx="108153" cy="87929"/>
            </a:xfrm>
            <a:custGeom>
              <a:avLst/>
              <a:gdLst>
                <a:gd name="T0" fmla="*/ 24 w 52"/>
                <a:gd name="T1" fmla="*/ 42 h 42"/>
                <a:gd name="T2" fmla="*/ 52 w 52"/>
                <a:gd name="T3" fmla="*/ 17 h 42"/>
                <a:gd name="T4" fmla="*/ 0 w 52"/>
                <a:gd name="T5" fmla="*/ 18 h 42"/>
                <a:gd name="T6" fmla="*/ 11 w 52"/>
                <a:gd name="T7" fmla="*/ 22 h 42"/>
                <a:gd name="T8" fmla="*/ 37 w 52"/>
                <a:gd name="T9" fmla="*/ 16 h 42"/>
                <a:gd name="T10" fmla="*/ 16 w 52"/>
                <a:gd name="T11" fmla="*/ 26 h 42"/>
                <a:gd name="T12" fmla="*/ 24 w 52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2">
                  <a:moveTo>
                    <a:pt x="24" y="42"/>
                  </a:moveTo>
                  <a:cubicBezTo>
                    <a:pt x="34" y="38"/>
                    <a:pt x="37" y="17"/>
                    <a:pt x="52" y="17"/>
                  </a:cubicBezTo>
                  <a:cubicBezTo>
                    <a:pt x="30" y="0"/>
                    <a:pt x="13" y="1"/>
                    <a:pt x="0" y="18"/>
                  </a:cubicBezTo>
                  <a:cubicBezTo>
                    <a:pt x="4" y="19"/>
                    <a:pt x="8" y="20"/>
                    <a:pt x="11" y="22"/>
                  </a:cubicBezTo>
                  <a:cubicBezTo>
                    <a:pt x="20" y="14"/>
                    <a:pt x="29" y="13"/>
                    <a:pt x="37" y="16"/>
                  </a:cubicBezTo>
                  <a:cubicBezTo>
                    <a:pt x="30" y="16"/>
                    <a:pt x="22" y="19"/>
                    <a:pt x="16" y="26"/>
                  </a:cubicBezTo>
                  <a:cubicBezTo>
                    <a:pt x="20" y="30"/>
                    <a:pt x="23" y="35"/>
                    <a:pt x="24" y="42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206"/>
            <p:cNvSpPr>
              <a:spLocks/>
            </p:cNvSpPr>
            <p:nvPr/>
          </p:nvSpPr>
          <p:spPr bwMode="auto">
            <a:xfrm>
              <a:off x="8264519" y="3951570"/>
              <a:ext cx="85291" cy="106394"/>
            </a:xfrm>
            <a:custGeom>
              <a:avLst/>
              <a:gdLst>
                <a:gd name="T0" fmla="*/ 39 w 41"/>
                <a:gd name="T1" fmla="*/ 45 h 51"/>
                <a:gd name="T2" fmla="*/ 24 w 41"/>
                <a:gd name="T3" fmla="*/ 46 h 51"/>
                <a:gd name="T4" fmla="*/ 13 w 41"/>
                <a:gd name="T5" fmla="*/ 13 h 51"/>
                <a:gd name="T6" fmla="*/ 18 w 41"/>
                <a:gd name="T7" fmla="*/ 46 h 51"/>
                <a:gd name="T8" fmla="*/ 3 w 41"/>
                <a:gd name="T9" fmla="*/ 51 h 51"/>
                <a:gd name="T10" fmla="*/ 11 w 41"/>
                <a:gd name="T11" fmla="*/ 0 h 51"/>
                <a:gd name="T12" fmla="*/ 39 w 41"/>
                <a:gd name="T13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1">
                  <a:moveTo>
                    <a:pt x="39" y="45"/>
                  </a:moveTo>
                  <a:cubicBezTo>
                    <a:pt x="34" y="44"/>
                    <a:pt x="29" y="44"/>
                    <a:pt x="24" y="46"/>
                  </a:cubicBezTo>
                  <a:cubicBezTo>
                    <a:pt x="23" y="29"/>
                    <a:pt x="19" y="18"/>
                    <a:pt x="13" y="13"/>
                  </a:cubicBezTo>
                  <a:cubicBezTo>
                    <a:pt x="17" y="25"/>
                    <a:pt x="18" y="36"/>
                    <a:pt x="18" y="46"/>
                  </a:cubicBezTo>
                  <a:cubicBezTo>
                    <a:pt x="13" y="46"/>
                    <a:pt x="8" y="49"/>
                    <a:pt x="3" y="51"/>
                  </a:cubicBezTo>
                  <a:cubicBezTo>
                    <a:pt x="0" y="36"/>
                    <a:pt x="3" y="13"/>
                    <a:pt x="11" y="0"/>
                  </a:cubicBezTo>
                  <a:cubicBezTo>
                    <a:pt x="19" y="11"/>
                    <a:pt x="41" y="25"/>
                    <a:pt x="39" y="45"/>
                  </a:cubicBezTo>
                  <a:close/>
                </a:path>
              </a:pathLst>
            </a:custGeom>
            <a:solidFill>
              <a:srgbClr val="AD0B0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74" name="Freeform 102"/>
          <p:cNvSpPr>
            <a:spLocks/>
          </p:cNvSpPr>
          <p:nvPr/>
        </p:nvSpPr>
        <p:spPr bwMode="auto">
          <a:xfrm>
            <a:off x="5757471" y="3375768"/>
            <a:ext cx="98804" cy="50118"/>
          </a:xfrm>
          <a:custGeom>
            <a:avLst/>
            <a:gdLst>
              <a:gd name="T0" fmla="*/ 28 w 29"/>
              <a:gd name="T1" fmla="*/ 0 h 15"/>
              <a:gd name="T2" fmla="*/ 0 w 29"/>
              <a:gd name="T3" fmla="*/ 0 h 15"/>
              <a:gd name="T4" fmla="*/ 0 w 29"/>
              <a:gd name="T5" fmla="*/ 2 h 15"/>
              <a:gd name="T6" fmla="*/ 14 w 29"/>
              <a:gd name="T7" fmla="*/ 15 h 15"/>
              <a:gd name="T8" fmla="*/ 29 w 29"/>
              <a:gd name="T9" fmla="*/ 2 h 15"/>
              <a:gd name="T10" fmla="*/ 28 w 29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15">
                <a:moveTo>
                  <a:pt x="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0" y="9"/>
                  <a:pt x="7" y="15"/>
                  <a:pt x="14" y="15"/>
                </a:cubicBezTo>
                <a:cubicBezTo>
                  <a:pt x="22" y="15"/>
                  <a:pt x="29" y="9"/>
                  <a:pt x="29" y="2"/>
                </a:cubicBezTo>
                <a:cubicBezTo>
                  <a:pt x="29" y="1"/>
                  <a:pt x="28" y="1"/>
                  <a:pt x="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8" name="文本框 277"/>
          <p:cNvSpPr txBox="1"/>
          <p:nvPr/>
        </p:nvSpPr>
        <p:spPr>
          <a:xfrm>
            <a:off x="631398" y="3393756"/>
            <a:ext cx="3294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zh-CN" altLang="en-US" sz="2800" b="1" dirty="0">
                <a:solidFill>
                  <a:schemeClr val="tx1"/>
                </a:solidFill>
              </a:rPr>
              <a:t>大数据动态生成地址分析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8574155" y="2560589"/>
            <a:ext cx="2715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zh-CN" altLang="en-US" sz="2800" b="1" dirty="0">
                <a:solidFill>
                  <a:schemeClr val="tx1"/>
                </a:solidFill>
              </a:rPr>
              <a:t>利用大数据生成商品销量排行版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284" name="文本框 283"/>
          <p:cNvSpPr txBox="1"/>
          <p:nvPr/>
        </p:nvSpPr>
        <p:spPr>
          <a:xfrm>
            <a:off x="8444809" y="4292283"/>
            <a:ext cx="2715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zh-CN" altLang="en-US" sz="2800" b="1" dirty="0">
                <a:solidFill>
                  <a:schemeClr val="tx1"/>
                </a:solidFill>
              </a:rPr>
              <a:t>大数据生成商品热销推荐给用户</a:t>
            </a:r>
            <a:endParaRPr lang="en-US" altLang="zh-CN" sz="2800" b="1" dirty="0">
              <a:solidFill>
                <a:schemeClr val="tx1"/>
              </a:solidFill>
            </a:endParaRPr>
          </a:p>
        </p:txBody>
      </p:sp>
      <p:sp>
        <p:nvSpPr>
          <p:cNvPr id="286" name="Freeform 244"/>
          <p:cNvSpPr>
            <a:spLocks/>
          </p:cNvSpPr>
          <p:nvPr/>
        </p:nvSpPr>
        <p:spPr bwMode="auto">
          <a:xfrm>
            <a:off x="5864165" y="3366951"/>
            <a:ext cx="264043" cy="266866"/>
          </a:xfrm>
          <a:custGeom>
            <a:avLst/>
            <a:gdLst>
              <a:gd name="T0" fmla="*/ 29 w 79"/>
              <a:gd name="T1" fmla="*/ 53 h 80"/>
              <a:gd name="T2" fmla="*/ 25 w 79"/>
              <a:gd name="T3" fmla="*/ 58 h 80"/>
              <a:gd name="T4" fmla="*/ 19 w 79"/>
              <a:gd name="T5" fmla="*/ 61 h 80"/>
              <a:gd name="T6" fmla="*/ 15 w 79"/>
              <a:gd name="T7" fmla="*/ 60 h 80"/>
              <a:gd name="T8" fmla="*/ 9 w 79"/>
              <a:gd name="T9" fmla="*/ 67 h 80"/>
              <a:gd name="T10" fmla="*/ 6 w 79"/>
              <a:gd name="T11" fmla="*/ 64 h 80"/>
              <a:gd name="T12" fmla="*/ 12 w 79"/>
              <a:gd name="T13" fmla="*/ 55 h 80"/>
              <a:gd name="T14" fmla="*/ 7 w 79"/>
              <a:gd name="T15" fmla="*/ 48 h 80"/>
              <a:gd name="T16" fmla="*/ 8 w 79"/>
              <a:gd name="T17" fmla="*/ 44 h 80"/>
              <a:gd name="T18" fmla="*/ 8 w 79"/>
              <a:gd name="T19" fmla="*/ 41 h 80"/>
              <a:gd name="T20" fmla="*/ 18 w 79"/>
              <a:gd name="T21" fmla="*/ 33 h 80"/>
              <a:gd name="T22" fmla="*/ 8 w 79"/>
              <a:gd name="T23" fmla="*/ 26 h 80"/>
              <a:gd name="T24" fmla="*/ 2 w 79"/>
              <a:gd name="T25" fmla="*/ 5 h 80"/>
              <a:gd name="T26" fmla="*/ 16 w 79"/>
              <a:gd name="T27" fmla="*/ 4 h 80"/>
              <a:gd name="T28" fmla="*/ 35 w 79"/>
              <a:gd name="T29" fmla="*/ 30 h 80"/>
              <a:gd name="T30" fmla="*/ 35 w 79"/>
              <a:gd name="T31" fmla="*/ 30 h 80"/>
              <a:gd name="T32" fmla="*/ 37 w 79"/>
              <a:gd name="T33" fmla="*/ 29 h 80"/>
              <a:gd name="T34" fmla="*/ 34 w 79"/>
              <a:gd name="T35" fmla="*/ 15 h 80"/>
              <a:gd name="T36" fmla="*/ 38 w 79"/>
              <a:gd name="T37" fmla="*/ 27 h 80"/>
              <a:gd name="T38" fmla="*/ 46 w 79"/>
              <a:gd name="T39" fmla="*/ 17 h 80"/>
              <a:gd name="T40" fmla="*/ 38 w 79"/>
              <a:gd name="T41" fmla="*/ 29 h 80"/>
              <a:gd name="T42" fmla="*/ 39 w 79"/>
              <a:gd name="T43" fmla="*/ 30 h 80"/>
              <a:gd name="T44" fmla="*/ 39 w 79"/>
              <a:gd name="T45" fmla="*/ 31 h 80"/>
              <a:gd name="T46" fmla="*/ 66 w 79"/>
              <a:gd name="T47" fmla="*/ 14 h 80"/>
              <a:gd name="T48" fmla="*/ 79 w 79"/>
              <a:gd name="T49" fmla="*/ 19 h 80"/>
              <a:gd name="T50" fmla="*/ 66 w 79"/>
              <a:gd name="T51" fmla="*/ 37 h 80"/>
              <a:gd name="T52" fmla="*/ 55 w 79"/>
              <a:gd name="T53" fmla="*/ 39 h 80"/>
              <a:gd name="T54" fmla="*/ 61 w 79"/>
              <a:gd name="T55" fmla="*/ 51 h 80"/>
              <a:gd name="T56" fmla="*/ 60 w 79"/>
              <a:gd name="T57" fmla="*/ 54 h 80"/>
              <a:gd name="T58" fmla="*/ 59 w 79"/>
              <a:gd name="T59" fmla="*/ 57 h 80"/>
              <a:gd name="T60" fmla="*/ 52 w 79"/>
              <a:gd name="T61" fmla="*/ 62 h 80"/>
              <a:gd name="T62" fmla="*/ 55 w 79"/>
              <a:gd name="T63" fmla="*/ 72 h 80"/>
              <a:gd name="T64" fmla="*/ 51 w 79"/>
              <a:gd name="T65" fmla="*/ 74 h 80"/>
              <a:gd name="T66" fmla="*/ 48 w 79"/>
              <a:gd name="T67" fmla="*/ 66 h 80"/>
              <a:gd name="T68" fmla="*/ 43 w 79"/>
              <a:gd name="T69" fmla="*/ 66 h 80"/>
              <a:gd name="T70" fmla="*/ 39 w 79"/>
              <a:gd name="T71" fmla="*/ 61 h 80"/>
              <a:gd name="T72" fmla="*/ 37 w 79"/>
              <a:gd name="T73" fmla="*/ 55 h 80"/>
              <a:gd name="T74" fmla="*/ 31 w 79"/>
              <a:gd name="T75" fmla="*/ 65 h 80"/>
              <a:gd name="T76" fmla="*/ 31 w 79"/>
              <a:gd name="T77" fmla="*/ 66 h 80"/>
              <a:gd name="T78" fmla="*/ 31 w 79"/>
              <a:gd name="T79" fmla="*/ 65 h 80"/>
              <a:gd name="T80" fmla="*/ 29 w 79"/>
              <a:gd name="T81" fmla="*/ 5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9" h="80">
                <a:moveTo>
                  <a:pt x="29" y="53"/>
                </a:moveTo>
                <a:cubicBezTo>
                  <a:pt x="28" y="55"/>
                  <a:pt x="27" y="57"/>
                  <a:pt x="25" y="58"/>
                </a:cubicBezTo>
                <a:cubicBezTo>
                  <a:pt x="25" y="65"/>
                  <a:pt x="21" y="60"/>
                  <a:pt x="19" y="61"/>
                </a:cubicBezTo>
                <a:cubicBezTo>
                  <a:pt x="15" y="64"/>
                  <a:pt x="17" y="60"/>
                  <a:pt x="15" y="60"/>
                </a:cubicBezTo>
                <a:cubicBezTo>
                  <a:pt x="12" y="61"/>
                  <a:pt x="10" y="63"/>
                  <a:pt x="9" y="67"/>
                </a:cubicBezTo>
                <a:cubicBezTo>
                  <a:pt x="7" y="72"/>
                  <a:pt x="1" y="65"/>
                  <a:pt x="6" y="64"/>
                </a:cubicBezTo>
                <a:cubicBezTo>
                  <a:pt x="8" y="63"/>
                  <a:pt x="14" y="58"/>
                  <a:pt x="12" y="55"/>
                </a:cubicBezTo>
                <a:cubicBezTo>
                  <a:pt x="6" y="55"/>
                  <a:pt x="13" y="49"/>
                  <a:pt x="7" y="48"/>
                </a:cubicBezTo>
                <a:cubicBezTo>
                  <a:pt x="6" y="46"/>
                  <a:pt x="10" y="46"/>
                  <a:pt x="8" y="44"/>
                </a:cubicBezTo>
                <a:cubicBezTo>
                  <a:pt x="7" y="43"/>
                  <a:pt x="7" y="42"/>
                  <a:pt x="8" y="41"/>
                </a:cubicBezTo>
                <a:cubicBezTo>
                  <a:pt x="10" y="36"/>
                  <a:pt x="14" y="34"/>
                  <a:pt x="18" y="33"/>
                </a:cubicBezTo>
                <a:cubicBezTo>
                  <a:pt x="14" y="33"/>
                  <a:pt x="9" y="31"/>
                  <a:pt x="8" y="26"/>
                </a:cubicBezTo>
                <a:cubicBezTo>
                  <a:pt x="6" y="18"/>
                  <a:pt x="0" y="9"/>
                  <a:pt x="2" y="5"/>
                </a:cubicBezTo>
                <a:cubicBezTo>
                  <a:pt x="4" y="1"/>
                  <a:pt x="10" y="0"/>
                  <a:pt x="16" y="4"/>
                </a:cubicBezTo>
                <a:cubicBezTo>
                  <a:pt x="25" y="10"/>
                  <a:pt x="31" y="20"/>
                  <a:pt x="35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29"/>
                  <a:pt x="36" y="29"/>
                  <a:pt x="37" y="29"/>
                </a:cubicBezTo>
                <a:cubicBezTo>
                  <a:pt x="37" y="24"/>
                  <a:pt x="32" y="20"/>
                  <a:pt x="34" y="15"/>
                </a:cubicBezTo>
                <a:cubicBezTo>
                  <a:pt x="34" y="21"/>
                  <a:pt x="37" y="23"/>
                  <a:pt x="38" y="27"/>
                </a:cubicBezTo>
                <a:cubicBezTo>
                  <a:pt x="40" y="24"/>
                  <a:pt x="44" y="22"/>
                  <a:pt x="46" y="17"/>
                </a:cubicBezTo>
                <a:cubicBezTo>
                  <a:pt x="45" y="21"/>
                  <a:pt x="39" y="24"/>
                  <a:pt x="38" y="29"/>
                </a:cubicBezTo>
                <a:cubicBezTo>
                  <a:pt x="39" y="29"/>
                  <a:pt x="39" y="30"/>
                  <a:pt x="39" y="30"/>
                </a:cubicBezTo>
                <a:cubicBezTo>
                  <a:pt x="39" y="31"/>
                  <a:pt x="39" y="31"/>
                  <a:pt x="39" y="31"/>
                </a:cubicBezTo>
                <a:cubicBezTo>
                  <a:pt x="47" y="22"/>
                  <a:pt x="55" y="16"/>
                  <a:pt x="66" y="14"/>
                </a:cubicBezTo>
                <a:cubicBezTo>
                  <a:pt x="73" y="12"/>
                  <a:pt x="79" y="15"/>
                  <a:pt x="79" y="19"/>
                </a:cubicBezTo>
                <a:cubicBezTo>
                  <a:pt x="79" y="24"/>
                  <a:pt x="71" y="29"/>
                  <a:pt x="66" y="37"/>
                </a:cubicBezTo>
                <a:cubicBezTo>
                  <a:pt x="63" y="41"/>
                  <a:pt x="58" y="41"/>
                  <a:pt x="55" y="39"/>
                </a:cubicBezTo>
                <a:cubicBezTo>
                  <a:pt x="58" y="42"/>
                  <a:pt x="61" y="45"/>
                  <a:pt x="61" y="51"/>
                </a:cubicBezTo>
                <a:cubicBezTo>
                  <a:pt x="61" y="52"/>
                  <a:pt x="61" y="53"/>
                  <a:pt x="60" y="54"/>
                </a:cubicBezTo>
                <a:cubicBezTo>
                  <a:pt x="58" y="55"/>
                  <a:pt x="61" y="57"/>
                  <a:pt x="59" y="57"/>
                </a:cubicBezTo>
                <a:cubicBezTo>
                  <a:pt x="54" y="57"/>
                  <a:pt x="58" y="64"/>
                  <a:pt x="52" y="62"/>
                </a:cubicBezTo>
                <a:cubicBezTo>
                  <a:pt x="50" y="65"/>
                  <a:pt x="53" y="71"/>
                  <a:pt x="55" y="72"/>
                </a:cubicBezTo>
                <a:cubicBezTo>
                  <a:pt x="59" y="76"/>
                  <a:pt x="51" y="80"/>
                  <a:pt x="51" y="74"/>
                </a:cubicBezTo>
                <a:cubicBezTo>
                  <a:pt x="52" y="71"/>
                  <a:pt x="50" y="68"/>
                  <a:pt x="48" y="66"/>
                </a:cubicBezTo>
                <a:cubicBezTo>
                  <a:pt x="46" y="65"/>
                  <a:pt x="46" y="69"/>
                  <a:pt x="43" y="66"/>
                </a:cubicBezTo>
                <a:cubicBezTo>
                  <a:pt x="42" y="64"/>
                  <a:pt x="37" y="67"/>
                  <a:pt x="39" y="61"/>
                </a:cubicBezTo>
                <a:cubicBezTo>
                  <a:pt x="38" y="59"/>
                  <a:pt x="37" y="57"/>
                  <a:pt x="37" y="55"/>
                </a:cubicBezTo>
                <a:cubicBezTo>
                  <a:pt x="32" y="53"/>
                  <a:pt x="34" y="63"/>
                  <a:pt x="31" y="65"/>
                </a:cubicBezTo>
                <a:cubicBezTo>
                  <a:pt x="31" y="66"/>
                  <a:pt x="31" y="66"/>
                  <a:pt x="31" y="66"/>
                </a:cubicBezTo>
                <a:cubicBezTo>
                  <a:pt x="31" y="65"/>
                  <a:pt x="31" y="65"/>
                  <a:pt x="31" y="65"/>
                </a:cubicBezTo>
                <a:cubicBezTo>
                  <a:pt x="29" y="62"/>
                  <a:pt x="34" y="53"/>
                  <a:pt x="29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7" name="组合 286"/>
          <p:cNvGrpSpPr/>
          <p:nvPr/>
        </p:nvGrpSpPr>
        <p:grpSpPr>
          <a:xfrm>
            <a:off x="5900602" y="3643971"/>
            <a:ext cx="220702" cy="210151"/>
            <a:chOff x="4519683" y="4226789"/>
            <a:chExt cx="220702" cy="210151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8" name="Freeform 223"/>
            <p:cNvSpPr>
              <a:spLocks noEditPoints="1"/>
            </p:cNvSpPr>
            <p:nvPr/>
          </p:nvSpPr>
          <p:spPr bwMode="auto">
            <a:xfrm>
              <a:off x="4519683" y="4226789"/>
              <a:ext cx="208392" cy="210151"/>
            </a:xfrm>
            <a:custGeom>
              <a:avLst/>
              <a:gdLst>
                <a:gd name="T0" fmla="*/ 75 w 100"/>
                <a:gd name="T1" fmla="*/ 42 h 101"/>
                <a:gd name="T2" fmla="*/ 37 w 100"/>
                <a:gd name="T3" fmla="*/ 28 h 101"/>
                <a:gd name="T4" fmla="*/ 41 w 100"/>
                <a:gd name="T5" fmla="*/ 24 h 101"/>
                <a:gd name="T6" fmla="*/ 45 w 100"/>
                <a:gd name="T7" fmla="*/ 28 h 101"/>
                <a:gd name="T8" fmla="*/ 20 w 100"/>
                <a:gd name="T9" fmla="*/ 8 h 101"/>
                <a:gd name="T10" fmla="*/ 20 w 100"/>
                <a:gd name="T11" fmla="*/ 6 h 101"/>
                <a:gd name="T12" fmla="*/ 4 w 100"/>
                <a:gd name="T13" fmla="*/ 12 h 101"/>
                <a:gd name="T14" fmla="*/ 79 w 100"/>
                <a:gd name="T15" fmla="*/ 50 h 101"/>
                <a:gd name="T16" fmla="*/ 73 w 100"/>
                <a:gd name="T17" fmla="*/ 6 h 101"/>
                <a:gd name="T18" fmla="*/ 63 w 100"/>
                <a:gd name="T19" fmla="*/ 8 h 101"/>
                <a:gd name="T20" fmla="*/ 20 w 100"/>
                <a:gd name="T21" fmla="*/ 0 h 101"/>
                <a:gd name="T22" fmla="*/ 20 w 100"/>
                <a:gd name="T23" fmla="*/ 3 h 101"/>
                <a:gd name="T24" fmla="*/ 1 w 100"/>
                <a:gd name="T25" fmla="*/ 12 h 101"/>
                <a:gd name="T26" fmla="*/ 0 w 100"/>
                <a:gd name="T27" fmla="*/ 64 h 101"/>
                <a:gd name="T28" fmla="*/ 71 w 100"/>
                <a:gd name="T29" fmla="*/ 89 h 101"/>
                <a:gd name="T30" fmla="*/ 70 w 100"/>
                <a:gd name="T31" fmla="*/ 79 h 101"/>
                <a:gd name="T32" fmla="*/ 82 w 100"/>
                <a:gd name="T33" fmla="*/ 73 h 101"/>
                <a:gd name="T34" fmla="*/ 94 w 100"/>
                <a:gd name="T35" fmla="*/ 44 h 101"/>
                <a:gd name="T36" fmla="*/ 82 w 100"/>
                <a:gd name="T37" fmla="*/ 12 h 101"/>
                <a:gd name="T38" fmla="*/ 63 w 100"/>
                <a:gd name="T39" fmla="*/ 3 h 101"/>
                <a:gd name="T40" fmla="*/ 63 w 100"/>
                <a:gd name="T41" fmla="*/ 0 h 101"/>
                <a:gd name="T42" fmla="*/ 19 w 100"/>
                <a:gd name="T43" fmla="*/ 67 h 101"/>
                <a:gd name="T44" fmla="*/ 19 w 100"/>
                <a:gd name="T45" fmla="*/ 73 h 101"/>
                <a:gd name="T46" fmla="*/ 19 w 100"/>
                <a:gd name="T47" fmla="*/ 67 h 101"/>
                <a:gd name="T48" fmla="*/ 65 w 100"/>
                <a:gd name="T49" fmla="*/ 70 h 101"/>
                <a:gd name="T50" fmla="*/ 60 w 100"/>
                <a:gd name="T51" fmla="*/ 70 h 101"/>
                <a:gd name="T52" fmla="*/ 41 w 100"/>
                <a:gd name="T53" fmla="*/ 57 h 101"/>
                <a:gd name="T54" fmla="*/ 47 w 100"/>
                <a:gd name="T55" fmla="*/ 64 h 101"/>
                <a:gd name="T56" fmla="*/ 55 w 100"/>
                <a:gd name="T57" fmla="*/ 68 h 101"/>
                <a:gd name="T58" fmla="*/ 50 w 100"/>
                <a:gd name="T59" fmla="*/ 75 h 101"/>
                <a:gd name="T60" fmla="*/ 49 w 100"/>
                <a:gd name="T61" fmla="*/ 84 h 101"/>
                <a:gd name="T62" fmla="*/ 40 w 100"/>
                <a:gd name="T63" fmla="*/ 82 h 101"/>
                <a:gd name="T64" fmla="*/ 32 w 100"/>
                <a:gd name="T65" fmla="*/ 84 h 101"/>
                <a:gd name="T66" fmla="*/ 31 w 100"/>
                <a:gd name="T67" fmla="*/ 75 h 101"/>
                <a:gd name="T68" fmla="*/ 26 w 100"/>
                <a:gd name="T69" fmla="*/ 68 h 101"/>
                <a:gd name="T70" fmla="*/ 35 w 100"/>
                <a:gd name="T71" fmla="*/ 64 h 101"/>
                <a:gd name="T72" fmla="*/ 41 w 100"/>
                <a:gd name="T73" fmla="*/ 57 h 101"/>
                <a:gd name="T74" fmla="*/ 42 w 100"/>
                <a:gd name="T75" fmla="*/ 72 h 101"/>
                <a:gd name="T76" fmla="*/ 39 w 100"/>
                <a:gd name="T77" fmla="*/ 72 h 101"/>
                <a:gd name="T78" fmla="*/ 43 w 100"/>
                <a:gd name="T79" fmla="*/ 75 h 101"/>
                <a:gd name="T80" fmla="*/ 43 w 100"/>
                <a:gd name="T81" fmla="*/ 77 h 101"/>
                <a:gd name="T82" fmla="*/ 43 w 100"/>
                <a:gd name="T83" fmla="*/ 75 h 101"/>
                <a:gd name="T84" fmla="*/ 37 w 100"/>
                <a:gd name="T85" fmla="*/ 71 h 101"/>
                <a:gd name="T86" fmla="*/ 35 w 100"/>
                <a:gd name="T87" fmla="*/ 71 h 101"/>
                <a:gd name="T88" fmla="*/ 45 w 100"/>
                <a:gd name="T89" fmla="*/ 70 h 101"/>
                <a:gd name="T90" fmla="*/ 45 w 100"/>
                <a:gd name="T91" fmla="*/ 72 h 101"/>
                <a:gd name="T92" fmla="*/ 45 w 100"/>
                <a:gd name="T93" fmla="*/ 70 h 101"/>
                <a:gd name="T94" fmla="*/ 41 w 100"/>
                <a:gd name="T95" fmla="*/ 67 h 101"/>
                <a:gd name="T96" fmla="*/ 40 w 100"/>
                <a:gd name="T97" fmla="*/ 67 h 101"/>
                <a:gd name="T98" fmla="*/ 38 w 100"/>
                <a:gd name="T99" fmla="*/ 75 h 101"/>
                <a:gd name="T100" fmla="*/ 38 w 100"/>
                <a:gd name="T101" fmla="*/ 77 h 101"/>
                <a:gd name="T102" fmla="*/ 38 w 100"/>
                <a:gd name="T103" fmla="*/ 75 h 101"/>
                <a:gd name="T104" fmla="*/ 43 w 100"/>
                <a:gd name="T105" fmla="*/ 72 h 101"/>
                <a:gd name="T106" fmla="*/ 42 w 100"/>
                <a:gd name="T107" fmla="*/ 75 h 101"/>
                <a:gd name="T108" fmla="*/ 39 w 100"/>
                <a:gd name="T109" fmla="*/ 75 h 101"/>
                <a:gd name="T110" fmla="*/ 38 w 100"/>
                <a:gd name="T111" fmla="*/ 71 h 101"/>
                <a:gd name="T112" fmla="*/ 41 w 100"/>
                <a:gd name="T113" fmla="*/ 6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101">
                  <a:moveTo>
                    <a:pt x="45" y="28"/>
                  </a:moveTo>
                  <a:cubicBezTo>
                    <a:pt x="57" y="28"/>
                    <a:pt x="68" y="34"/>
                    <a:pt x="7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5" y="34"/>
                    <a:pt x="25" y="29"/>
                    <a:pt x="37" y="28"/>
                  </a:cubicBezTo>
                  <a:cubicBezTo>
                    <a:pt x="37" y="28"/>
                    <a:pt x="37" y="27"/>
                    <a:pt x="37" y="27"/>
                  </a:cubicBezTo>
                  <a:cubicBezTo>
                    <a:pt x="37" y="25"/>
                    <a:pt x="39" y="24"/>
                    <a:pt x="41" y="24"/>
                  </a:cubicBezTo>
                  <a:cubicBezTo>
                    <a:pt x="43" y="24"/>
                    <a:pt x="45" y="25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lose/>
                  <a:moveTo>
                    <a:pt x="63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7" y="6"/>
                    <a:pt x="4" y="9"/>
                    <a:pt x="4" y="12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9"/>
                    <a:pt x="76" y="6"/>
                    <a:pt x="7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5" y="3"/>
                    <a:pt x="1" y="7"/>
                    <a:pt x="1" y="1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9"/>
                    <a:pt x="0" y="61"/>
                    <a:pt x="0" y="64"/>
                  </a:cubicBezTo>
                  <a:cubicBezTo>
                    <a:pt x="0" y="84"/>
                    <a:pt x="18" y="101"/>
                    <a:pt x="41" y="101"/>
                  </a:cubicBezTo>
                  <a:cubicBezTo>
                    <a:pt x="53" y="101"/>
                    <a:pt x="64" y="96"/>
                    <a:pt x="71" y="89"/>
                  </a:cubicBezTo>
                  <a:cubicBezTo>
                    <a:pt x="70" y="87"/>
                    <a:pt x="70" y="85"/>
                    <a:pt x="70" y="83"/>
                  </a:cubicBezTo>
                  <a:cubicBezTo>
                    <a:pt x="70" y="82"/>
                    <a:pt x="70" y="80"/>
                    <a:pt x="70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80" y="77"/>
                    <a:pt x="81" y="75"/>
                    <a:pt x="82" y="73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7"/>
                    <a:pt x="78" y="3"/>
                    <a:pt x="73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0" y="0"/>
                    <a:pt x="20" y="0"/>
                    <a:pt x="20" y="0"/>
                  </a:cubicBezTo>
                  <a:close/>
                  <a:moveTo>
                    <a:pt x="19" y="67"/>
                  </a:moveTo>
                  <a:cubicBezTo>
                    <a:pt x="20" y="67"/>
                    <a:pt x="21" y="69"/>
                    <a:pt x="21" y="70"/>
                  </a:cubicBezTo>
                  <a:cubicBezTo>
                    <a:pt x="21" y="72"/>
                    <a:pt x="20" y="73"/>
                    <a:pt x="19" y="73"/>
                  </a:cubicBezTo>
                  <a:cubicBezTo>
                    <a:pt x="17" y="73"/>
                    <a:pt x="16" y="72"/>
                    <a:pt x="16" y="70"/>
                  </a:cubicBezTo>
                  <a:cubicBezTo>
                    <a:pt x="16" y="69"/>
                    <a:pt x="17" y="67"/>
                    <a:pt x="19" y="67"/>
                  </a:cubicBezTo>
                  <a:close/>
                  <a:moveTo>
                    <a:pt x="62" y="67"/>
                  </a:moveTo>
                  <a:cubicBezTo>
                    <a:pt x="64" y="67"/>
                    <a:pt x="65" y="69"/>
                    <a:pt x="65" y="70"/>
                  </a:cubicBezTo>
                  <a:cubicBezTo>
                    <a:pt x="65" y="72"/>
                    <a:pt x="64" y="73"/>
                    <a:pt x="62" y="73"/>
                  </a:cubicBezTo>
                  <a:cubicBezTo>
                    <a:pt x="61" y="73"/>
                    <a:pt x="60" y="72"/>
                    <a:pt x="60" y="70"/>
                  </a:cubicBezTo>
                  <a:cubicBezTo>
                    <a:pt x="60" y="69"/>
                    <a:pt x="61" y="67"/>
                    <a:pt x="62" y="67"/>
                  </a:cubicBezTo>
                  <a:close/>
                  <a:moveTo>
                    <a:pt x="41" y="57"/>
                  </a:moveTo>
                  <a:cubicBezTo>
                    <a:pt x="44" y="57"/>
                    <a:pt x="47" y="60"/>
                    <a:pt x="47" y="63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50" y="63"/>
                    <a:pt x="54" y="64"/>
                    <a:pt x="55" y="68"/>
                  </a:cubicBezTo>
                  <a:cubicBezTo>
                    <a:pt x="56" y="71"/>
                    <a:pt x="54" y="74"/>
                    <a:pt x="51" y="75"/>
                  </a:cubicBezTo>
                  <a:cubicBezTo>
                    <a:pt x="51" y="75"/>
                    <a:pt x="50" y="75"/>
                    <a:pt x="50" y="75"/>
                  </a:cubicBezTo>
                  <a:cubicBezTo>
                    <a:pt x="50" y="76"/>
                    <a:pt x="50" y="76"/>
                    <a:pt x="51" y="76"/>
                  </a:cubicBezTo>
                  <a:cubicBezTo>
                    <a:pt x="53" y="79"/>
                    <a:pt x="52" y="82"/>
                    <a:pt x="49" y="84"/>
                  </a:cubicBezTo>
                  <a:cubicBezTo>
                    <a:pt x="47" y="86"/>
                    <a:pt x="43" y="86"/>
                    <a:pt x="41" y="83"/>
                  </a:cubicBezTo>
                  <a:cubicBezTo>
                    <a:pt x="41" y="83"/>
                    <a:pt x="41" y="83"/>
                    <a:pt x="40" y="82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6"/>
                    <a:pt x="34" y="86"/>
                    <a:pt x="32" y="84"/>
                  </a:cubicBezTo>
                  <a:cubicBezTo>
                    <a:pt x="29" y="82"/>
                    <a:pt x="28" y="79"/>
                    <a:pt x="30" y="76"/>
                  </a:cubicBezTo>
                  <a:cubicBezTo>
                    <a:pt x="30" y="76"/>
                    <a:pt x="31" y="76"/>
                    <a:pt x="31" y="75"/>
                  </a:cubicBezTo>
                  <a:cubicBezTo>
                    <a:pt x="31" y="75"/>
                    <a:pt x="30" y="75"/>
                    <a:pt x="30" y="75"/>
                  </a:cubicBezTo>
                  <a:cubicBezTo>
                    <a:pt x="27" y="74"/>
                    <a:pt x="25" y="71"/>
                    <a:pt x="26" y="68"/>
                  </a:cubicBezTo>
                  <a:cubicBezTo>
                    <a:pt x="27" y="64"/>
                    <a:pt x="31" y="63"/>
                    <a:pt x="34" y="64"/>
                  </a:cubicBezTo>
                  <a:cubicBezTo>
                    <a:pt x="34" y="64"/>
                    <a:pt x="34" y="64"/>
                    <a:pt x="35" y="64"/>
                  </a:cubicBezTo>
                  <a:cubicBezTo>
                    <a:pt x="35" y="64"/>
                    <a:pt x="35" y="64"/>
                    <a:pt x="35" y="63"/>
                  </a:cubicBezTo>
                  <a:cubicBezTo>
                    <a:pt x="35" y="60"/>
                    <a:pt x="37" y="57"/>
                    <a:pt x="41" y="57"/>
                  </a:cubicBezTo>
                  <a:close/>
                  <a:moveTo>
                    <a:pt x="40" y="71"/>
                  </a:moveTo>
                  <a:cubicBezTo>
                    <a:pt x="41" y="71"/>
                    <a:pt x="42" y="71"/>
                    <a:pt x="42" y="72"/>
                  </a:cubicBezTo>
                  <a:cubicBezTo>
                    <a:pt x="42" y="73"/>
                    <a:pt x="41" y="74"/>
                    <a:pt x="40" y="74"/>
                  </a:cubicBezTo>
                  <a:cubicBezTo>
                    <a:pt x="40" y="74"/>
                    <a:pt x="39" y="73"/>
                    <a:pt x="39" y="72"/>
                  </a:cubicBezTo>
                  <a:cubicBezTo>
                    <a:pt x="39" y="71"/>
                    <a:pt x="40" y="71"/>
                    <a:pt x="40" y="71"/>
                  </a:cubicBezTo>
                  <a:close/>
                  <a:moveTo>
                    <a:pt x="43" y="75"/>
                  </a:moveTo>
                  <a:cubicBezTo>
                    <a:pt x="44" y="75"/>
                    <a:pt x="44" y="76"/>
                    <a:pt x="44" y="76"/>
                  </a:cubicBezTo>
                  <a:cubicBezTo>
                    <a:pt x="44" y="77"/>
                    <a:pt x="44" y="77"/>
                    <a:pt x="43" y="77"/>
                  </a:cubicBezTo>
                  <a:cubicBezTo>
                    <a:pt x="43" y="77"/>
                    <a:pt x="42" y="77"/>
                    <a:pt x="42" y="76"/>
                  </a:cubicBezTo>
                  <a:cubicBezTo>
                    <a:pt x="42" y="76"/>
                    <a:pt x="43" y="75"/>
                    <a:pt x="43" y="75"/>
                  </a:cubicBezTo>
                  <a:close/>
                  <a:moveTo>
                    <a:pt x="36" y="70"/>
                  </a:moveTo>
                  <a:cubicBezTo>
                    <a:pt x="36" y="70"/>
                    <a:pt x="37" y="71"/>
                    <a:pt x="37" y="71"/>
                  </a:cubicBezTo>
                  <a:cubicBezTo>
                    <a:pt x="37" y="71"/>
                    <a:pt x="36" y="72"/>
                    <a:pt x="36" y="72"/>
                  </a:cubicBezTo>
                  <a:cubicBezTo>
                    <a:pt x="36" y="72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lose/>
                  <a:moveTo>
                    <a:pt x="45" y="70"/>
                  </a:moveTo>
                  <a:cubicBezTo>
                    <a:pt x="45" y="70"/>
                    <a:pt x="46" y="70"/>
                    <a:pt x="46" y="71"/>
                  </a:cubicBezTo>
                  <a:cubicBezTo>
                    <a:pt x="46" y="71"/>
                    <a:pt x="45" y="72"/>
                    <a:pt x="45" y="72"/>
                  </a:cubicBezTo>
                  <a:cubicBezTo>
                    <a:pt x="44" y="72"/>
                    <a:pt x="44" y="71"/>
                    <a:pt x="44" y="71"/>
                  </a:cubicBezTo>
                  <a:cubicBezTo>
                    <a:pt x="44" y="70"/>
                    <a:pt x="44" y="70"/>
                    <a:pt x="45" y="70"/>
                  </a:cubicBezTo>
                  <a:close/>
                  <a:moveTo>
                    <a:pt x="40" y="66"/>
                  </a:moveTo>
                  <a:cubicBezTo>
                    <a:pt x="41" y="66"/>
                    <a:pt x="41" y="67"/>
                    <a:pt x="41" y="67"/>
                  </a:cubicBezTo>
                  <a:cubicBezTo>
                    <a:pt x="41" y="68"/>
                    <a:pt x="41" y="68"/>
                    <a:pt x="40" y="68"/>
                  </a:cubicBezTo>
                  <a:cubicBezTo>
                    <a:pt x="40" y="68"/>
                    <a:pt x="40" y="68"/>
                    <a:pt x="40" y="67"/>
                  </a:cubicBezTo>
                  <a:cubicBezTo>
                    <a:pt x="40" y="67"/>
                    <a:pt x="40" y="66"/>
                    <a:pt x="40" y="66"/>
                  </a:cubicBezTo>
                  <a:close/>
                  <a:moveTo>
                    <a:pt x="38" y="75"/>
                  </a:moveTo>
                  <a:cubicBezTo>
                    <a:pt x="38" y="75"/>
                    <a:pt x="38" y="76"/>
                    <a:pt x="38" y="76"/>
                  </a:cubicBezTo>
                  <a:cubicBezTo>
                    <a:pt x="38" y="76"/>
                    <a:pt x="38" y="77"/>
                    <a:pt x="38" y="77"/>
                  </a:cubicBezTo>
                  <a:cubicBezTo>
                    <a:pt x="37" y="77"/>
                    <a:pt x="37" y="76"/>
                    <a:pt x="37" y="76"/>
                  </a:cubicBezTo>
                  <a:cubicBezTo>
                    <a:pt x="37" y="76"/>
                    <a:pt x="37" y="75"/>
                    <a:pt x="38" y="75"/>
                  </a:cubicBezTo>
                  <a:close/>
                  <a:moveTo>
                    <a:pt x="43" y="69"/>
                  </a:moveTo>
                  <a:cubicBezTo>
                    <a:pt x="43" y="70"/>
                    <a:pt x="43" y="71"/>
                    <a:pt x="43" y="72"/>
                  </a:cubicBezTo>
                  <a:cubicBezTo>
                    <a:pt x="44" y="72"/>
                    <a:pt x="44" y="73"/>
                    <a:pt x="45" y="74"/>
                  </a:cubicBezTo>
                  <a:cubicBezTo>
                    <a:pt x="44" y="74"/>
                    <a:pt x="43" y="74"/>
                    <a:pt x="42" y="75"/>
                  </a:cubicBezTo>
                  <a:cubicBezTo>
                    <a:pt x="41" y="75"/>
                    <a:pt x="41" y="76"/>
                    <a:pt x="40" y="77"/>
                  </a:cubicBezTo>
                  <a:cubicBezTo>
                    <a:pt x="40" y="76"/>
                    <a:pt x="39" y="75"/>
                    <a:pt x="39" y="75"/>
                  </a:cubicBezTo>
                  <a:cubicBezTo>
                    <a:pt x="38" y="74"/>
                    <a:pt x="37" y="74"/>
                    <a:pt x="36" y="74"/>
                  </a:cubicBezTo>
                  <a:cubicBezTo>
                    <a:pt x="37" y="73"/>
                    <a:pt x="38" y="72"/>
                    <a:pt x="38" y="71"/>
                  </a:cubicBezTo>
                  <a:cubicBezTo>
                    <a:pt x="38" y="71"/>
                    <a:pt x="38" y="70"/>
                    <a:pt x="38" y="69"/>
                  </a:cubicBezTo>
                  <a:cubicBezTo>
                    <a:pt x="39" y="69"/>
                    <a:pt x="40" y="69"/>
                    <a:pt x="41" y="69"/>
                  </a:cubicBezTo>
                  <a:cubicBezTo>
                    <a:pt x="41" y="69"/>
                    <a:pt x="42" y="69"/>
                    <a:pt x="43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24"/>
            <p:cNvSpPr>
              <a:spLocks/>
            </p:cNvSpPr>
            <p:nvPr/>
          </p:nvSpPr>
          <p:spPr bwMode="auto">
            <a:xfrm>
              <a:off x="4670042" y="4395613"/>
              <a:ext cx="70343" cy="35172"/>
            </a:xfrm>
            <a:custGeom>
              <a:avLst/>
              <a:gdLst>
                <a:gd name="T0" fmla="*/ 33 w 34"/>
                <a:gd name="T1" fmla="*/ 0 h 17"/>
                <a:gd name="T2" fmla="*/ 0 w 34"/>
                <a:gd name="T3" fmla="*/ 0 h 17"/>
                <a:gd name="T4" fmla="*/ 0 w 34"/>
                <a:gd name="T5" fmla="*/ 2 h 17"/>
                <a:gd name="T6" fmla="*/ 17 w 34"/>
                <a:gd name="T7" fmla="*/ 17 h 17"/>
                <a:gd name="T8" fmla="*/ 34 w 34"/>
                <a:gd name="T9" fmla="*/ 2 h 17"/>
                <a:gd name="T10" fmla="*/ 33 w 34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7">
                  <a:moveTo>
                    <a:pt x="3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1"/>
                    <a:pt x="8" y="17"/>
                    <a:pt x="17" y="17"/>
                  </a:cubicBezTo>
                  <a:cubicBezTo>
                    <a:pt x="25" y="17"/>
                    <a:pt x="34" y="11"/>
                    <a:pt x="34" y="2"/>
                  </a:cubicBezTo>
                  <a:cubicBezTo>
                    <a:pt x="34" y="1"/>
                    <a:pt x="33" y="1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6377253" y="4060977"/>
            <a:ext cx="568023" cy="549559"/>
            <a:chOff x="7354887" y="4051809"/>
            <a:chExt cx="568023" cy="549559"/>
          </a:xfrm>
          <a:solidFill>
            <a:schemeClr val="tx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1" name="Freeform 195"/>
            <p:cNvSpPr>
              <a:spLocks/>
            </p:cNvSpPr>
            <p:nvPr/>
          </p:nvSpPr>
          <p:spPr bwMode="auto">
            <a:xfrm>
              <a:off x="7563280" y="4268115"/>
              <a:ext cx="176738" cy="278736"/>
            </a:xfrm>
            <a:custGeom>
              <a:avLst/>
              <a:gdLst>
                <a:gd name="T0" fmla="*/ 9 w 85"/>
                <a:gd name="T1" fmla="*/ 26 h 134"/>
                <a:gd name="T2" fmla="*/ 15 w 85"/>
                <a:gd name="T3" fmla="*/ 33 h 134"/>
                <a:gd name="T4" fmla="*/ 31 w 85"/>
                <a:gd name="T5" fmla="*/ 39 h 134"/>
                <a:gd name="T6" fmla="*/ 30 w 85"/>
                <a:gd name="T7" fmla="*/ 16 h 134"/>
                <a:gd name="T8" fmla="*/ 25 w 85"/>
                <a:gd name="T9" fmla="*/ 8 h 134"/>
                <a:gd name="T10" fmla="*/ 34 w 85"/>
                <a:gd name="T11" fmla="*/ 0 h 134"/>
                <a:gd name="T12" fmla="*/ 42 w 85"/>
                <a:gd name="T13" fmla="*/ 8 h 134"/>
                <a:gd name="T14" fmla="*/ 38 w 85"/>
                <a:gd name="T15" fmla="*/ 16 h 134"/>
                <a:gd name="T16" fmla="*/ 53 w 85"/>
                <a:gd name="T17" fmla="*/ 73 h 134"/>
                <a:gd name="T18" fmla="*/ 64 w 85"/>
                <a:gd name="T19" fmla="*/ 62 h 134"/>
                <a:gd name="T20" fmla="*/ 73 w 85"/>
                <a:gd name="T21" fmla="*/ 54 h 134"/>
                <a:gd name="T22" fmla="*/ 82 w 85"/>
                <a:gd name="T23" fmla="*/ 62 h 134"/>
                <a:gd name="T24" fmla="*/ 74 w 85"/>
                <a:gd name="T25" fmla="*/ 70 h 134"/>
                <a:gd name="T26" fmla="*/ 68 w 85"/>
                <a:gd name="T27" fmla="*/ 70 h 134"/>
                <a:gd name="T28" fmla="*/ 59 w 85"/>
                <a:gd name="T29" fmla="*/ 81 h 134"/>
                <a:gd name="T30" fmla="*/ 85 w 85"/>
                <a:gd name="T31" fmla="*/ 129 h 134"/>
                <a:gd name="T32" fmla="*/ 79 w 85"/>
                <a:gd name="T33" fmla="*/ 134 h 134"/>
                <a:gd name="T34" fmla="*/ 32 w 85"/>
                <a:gd name="T35" fmla="*/ 47 h 134"/>
                <a:gd name="T36" fmla="*/ 12 w 85"/>
                <a:gd name="T37" fmla="*/ 42 h 134"/>
                <a:gd name="T38" fmla="*/ 9 w 85"/>
                <a:gd name="T39" fmla="*/ 43 h 134"/>
                <a:gd name="T40" fmla="*/ 0 w 85"/>
                <a:gd name="T41" fmla="*/ 34 h 134"/>
                <a:gd name="T42" fmla="*/ 9 w 85"/>
                <a:gd name="T43" fmla="*/ 2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134">
                  <a:moveTo>
                    <a:pt x="9" y="26"/>
                  </a:moveTo>
                  <a:cubicBezTo>
                    <a:pt x="12" y="26"/>
                    <a:pt x="12" y="31"/>
                    <a:pt x="15" y="33"/>
                  </a:cubicBezTo>
                  <a:cubicBezTo>
                    <a:pt x="20" y="36"/>
                    <a:pt x="27" y="37"/>
                    <a:pt x="31" y="39"/>
                  </a:cubicBezTo>
                  <a:cubicBezTo>
                    <a:pt x="29" y="32"/>
                    <a:pt x="29" y="24"/>
                    <a:pt x="30" y="16"/>
                  </a:cubicBezTo>
                  <a:cubicBezTo>
                    <a:pt x="28" y="13"/>
                    <a:pt x="25" y="12"/>
                    <a:pt x="25" y="8"/>
                  </a:cubicBezTo>
                  <a:cubicBezTo>
                    <a:pt x="25" y="3"/>
                    <a:pt x="29" y="0"/>
                    <a:pt x="34" y="0"/>
                  </a:cubicBezTo>
                  <a:cubicBezTo>
                    <a:pt x="38" y="0"/>
                    <a:pt x="42" y="3"/>
                    <a:pt x="42" y="8"/>
                  </a:cubicBezTo>
                  <a:cubicBezTo>
                    <a:pt x="42" y="11"/>
                    <a:pt x="40" y="13"/>
                    <a:pt x="38" y="16"/>
                  </a:cubicBezTo>
                  <a:cubicBezTo>
                    <a:pt x="38" y="36"/>
                    <a:pt x="42" y="56"/>
                    <a:pt x="53" y="73"/>
                  </a:cubicBezTo>
                  <a:cubicBezTo>
                    <a:pt x="56" y="68"/>
                    <a:pt x="60" y="65"/>
                    <a:pt x="64" y="62"/>
                  </a:cubicBezTo>
                  <a:cubicBezTo>
                    <a:pt x="65" y="58"/>
                    <a:pt x="69" y="54"/>
                    <a:pt x="73" y="54"/>
                  </a:cubicBezTo>
                  <a:cubicBezTo>
                    <a:pt x="77" y="53"/>
                    <a:pt x="82" y="58"/>
                    <a:pt x="82" y="62"/>
                  </a:cubicBezTo>
                  <a:cubicBezTo>
                    <a:pt x="82" y="67"/>
                    <a:pt x="78" y="70"/>
                    <a:pt x="74" y="70"/>
                  </a:cubicBezTo>
                  <a:cubicBezTo>
                    <a:pt x="71" y="70"/>
                    <a:pt x="70" y="71"/>
                    <a:pt x="68" y="70"/>
                  </a:cubicBezTo>
                  <a:cubicBezTo>
                    <a:pt x="62" y="71"/>
                    <a:pt x="59" y="74"/>
                    <a:pt x="59" y="81"/>
                  </a:cubicBezTo>
                  <a:cubicBezTo>
                    <a:pt x="69" y="96"/>
                    <a:pt x="79" y="112"/>
                    <a:pt x="85" y="129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67" y="106"/>
                    <a:pt x="40" y="79"/>
                    <a:pt x="32" y="47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0" y="43"/>
                    <a:pt x="9" y="43"/>
                  </a:cubicBezTo>
                  <a:cubicBezTo>
                    <a:pt x="4" y="43"/>
                    <a:pt x="0" y="39"/>
                    <a:pt x="0" y="34"/>
                  </a:cubicBezTo>
                  <a:cubicBezTo>
                    <a:pt x="0" y="30"/>
                    <a:pt x="5" y="26"/>
                    <a:pt x="9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196"/>
            <p:cNvSpPr>
              <a:spLocks noEditPoints="1"/>
            </p:cNvSpPr>
            <p:nvPr/>
          </p:nvSpPr>
          <p:spPr bwMode="auto">
            <a:xfrm>
              <a:off x="7354887" y="4185462"/>
              <a:ext cx="239168" cy="355234"/>
            </a:xfrm>
            <a:custGeom>
              <a:avLst/>
              <a:gdLst>
                <a:gd name="T0" fmla="*/ 113 w 115"/>
                <a:gd name="T1" fmla="*/ 62 h 171"/>
                <a:gd name="T2" fmla="*/ 115 w 115"/>
                <a:gd name="T3" fmla="*/ 86 h 171"/>
                <a:gd name="T4" fmla="*/ 90 w 115"/>
                <a:gd name="T5" fmla="*/ 127 h 171"/>
                <a:gd name="T6" fmla="*/ 58 w 115"/>
                <a:gd name="T7" fmla="*/ 103 h 171"/>
                <a:gd name="T8" fmla="*/ 60 w 115"/>
                <a:gd name="T9" fmla="*/ 86 h 171"/>
                <a:gd name="T10" fmla="*/ 52 w 115"/>
                <a:gd name="T11" fmla="*/ 72 h 171"/>
                <a:gd name="T12" fmla="*/ 78 w 115"/>
                <a:gd name="T13" fmla="*/ 36 h 171"/>
                <a:gd name="T14" fmla="*/ 113 w 115"/>
                <a:gd name="T15" fmla="*/ 62 h 171"/>
                <a:gd name="T16" fmla="*/ 46 w 115"/>
                <a:gd name="T17" fmla="*/ 69 h 171"/>
                <a:gd name="T18" fmla="*/ 0 w 115"/>
                <a:gd name="T19" fmla="*/ 108 h 171"/>
                <a:gd name="T20" fmla="*/ 51 w 115"/>
                <a:gd name="T21" fmla="*/ 111 h 171"/>
                <a:gd name="T22" fmla="*/ 55 w 115"/>
                <a:gd name="T23" fmla="*/ 92 h 171"/>
                <a:gd name="T24" fmla="*/ 15 w 115"/>
                <a:gd name="T25" fmla="*/ 103 h 171"/>
                <a:gd name="T26" fmla="*/ 53 w 115"/>
                <a:gd name="T27" fmla="*/ 84 h 171"/>
                <a:gd name="T28" fmla="*/ 46 w 115"/>
                <a:gd name="T29" fmla="*/ 69 h 171"/>
                <a:gd name="T30" fmla="*/ 86 w 115"/>
                <a:gd name="T31" fmla="*/ 135 h 171"/>
                <a:gd name="T32" fmla="*/ 67 w 115"/>
                <a:gd name="T33" fmla="*/ 131 h 171"/>
                <a:gd name="T34" fmla="*/ 62 w 115"/>
                <a:gd name="T35" fmla="*/ 156 h 171"/>
                <a:gd name="T36" fmla="*/ 62 w 115"/>
                <a:gd name="T37" fmla="*/ 127 h 171"/>
                <a:gd name="T38" fmla="*/ 54 w 115"/>
                <a:gd name="T39" fmla="*/ 117 h 171"/>
                <a:gd name="T40" fmla="*/ 68 w 115"/>
                <a:gd name="T41" fmla="*/ 171 h 171"/>
                <a:gd name="T42" fmla="*/ 86 w 115"/>
                <a:gd name="T43" fmla="*/ 135 h 171"/>
                <a:gd name="T44" fmla="*/ 70 w 115"/>
                <a:gd name="T45" fmla="*/ 31 h 171"/>
                <a:gd name="T46" fmla="*/ 37 w 115"/>
                <a:gd name="T47" fmla="*/ 0 h 171"/>
                <a:gd name="T48" fmla="*/ 43 w 115"/>
                <a:gd name="T49" fmla="*/ 63 h 171"/>
                <a:gd name="T50" fmla="*/ 47 w 115"/>
                <a:gd name="T51" fmla="*/ 49 h 171"/>
                <a:gd name="T52" fmla="*/ 36 w 115"/>
                <a:gd name="T53" fmla="*/ 18 h 171"/>
                <a:gd name="T54" fmla="*/ 51 w 115"/>
                <a:gd name="T55" fmla="*/ 43 h 171"/>
                <a:gd name="T56" fmla="*/ 70 w 115"/>
                <a:gd name="T57" fmla="*/ 31 h 171"/>
                <a:gd name="T58" fmla="*/ 74 w 115"/>
                <a:gd name="T59" fmla="*/ 109 h 171"/>
                <a:gd name="T60" fmla="*/ 62 w 115"/>
                <a:gd name="T61" fmla="*/ 100 h 171"/>
                <a:gd name="T62" fmla="*/ 68 w 115"/>
                <a:gd name="T63" fmla="*/ 114 h 171"/>
                <a:gd name="T64" fmla="*/ 74 w 115"/>
                <a:gd name="T65" fmla="*/ 109 h 171"/>
                <a:gd name="T66" fmla="*/ 61 w 115"/>
                <a:gd name="T67" fmla="*/ 71 h 171"/>
                <a:gd name="T68" fmla="*/ 73 w 115"/>
                <a:gd name="T69" fmla="*/ 57 h 171"/>
                <a:gd name="T70" fmla="*/ 66 w 115"/>
                <a:gd name="T71" fmla="*/ 51 h 171"/>
                <a:gd name="T72" fmla="*/ 61 w 115"/>
                <a:gd name="T73" fmla="*/ 71 h 171"/>
                <a:gd name="T74" fmla="*/ 73 w 115"/>
                <a:gd name="T75" fmla="*/ 66 h 171"/>
                <a:gd name="T76" fmla="*/ 65 w 115"/>
                <a:gd name="T77" fmla="*/ 77 h 171"/>
                <a:gd name="T78" fmla="*/ 77 w 115"/>
                <a:gd name="T79" fmla="*/ 72 h 171"/>
                <a:gd name="T80" fmla="*/ 73 w 115"/>
                <a:gd name="T81" fmla="*/ 66 h 171"/>
                <a:gd name="T82" fmla="*/ 76 w 115"/>
                <a:gd name="T83" fmla="*/ 79 h 171"/>
                <a:gd name="T84" fmla="*/ 66 w 115"/>
                <a:gd name="T85" fmla="*/ 85 h 171"/>
                <a:gd name="T86" fmla="*/ 76 w 115"/>
                <a:gd name="T87" fmla="*/ 87 h 171"/>
                <a:gd name="T88" fmla="*/ 76 w 115"/>
                <a:gd name="T89" fmla="*/ 79 h 171"/>
                <a:gd name="T90" fmla="*/ 81 w 115"/>
                <a:gd name="T91" fmla="*/ 96 h 171"/>
                <a:gd name="T92" fmla="*/ 66 w 115"/>
                <a:gd name="T93" fmla="*/ 94 h 171"/>
                <a:gd name="T94" fmla="*/ 78 w 115"/>
                <a:gd name="T95" fmla="*/ 103 h 171"/>
                <a:gd name="T96" fmla="*/ 81 w 115"/>
                <a:gd name="T97" fmla="*/ 9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71">
                  <a:moveTo>
                    <a:pt x="113" y="62"/>
                  </a:moveTo>
                  <a:cubicBezTo>
                    <a:pt x="91" y="59"/>
                    <a:pt x="85" y="87"/>
                    <a:pt x="115" y="86"/>
                  </a:cubicBezTo>
                  <a:cubicBezTo>
                    <a:pt x="114" y="106"/>
                    <a:pt x="107" y="121"/>
                    <a:pt x="90" y="127"/>
                  </a:cubicBezTo>
                  <a:cubicBezTo>
                    <a:pt x="72" y="131"/>
                    <a:pt x="59" y="119"/>
                    <a:pt x="58" y="103"/>
                  </a:cubicBezTo>
                  <a:cubicBezTo>
                    <a:pt x="57" y="96"/>
                    <a:pt x="61" y="90"/>
                    <a:pt x="60" y="86"/>
                  </a:cubicBezTo>
                  <a:cubicBezTo>
                    <a:pt x="58" y="81"/>
                    <a:pt x="55" y="79"/>
                    <a:pt x="52" y="72"/>
                  </a:cubicBezTo>
                  <a:cubicBezTo>
                    <a:pt x="46" y="49"/>
                    <a:pt x="56" y="38"/>
                    <a:pt x="78" y="36"/>
                  </a:cubicBezTo>
                  <a:cubicBezTo>
                    <a:pt x="91" y="33"/>
                    <a:pt x="113" y="49"/>
                    <a:pt x="113" y="62"/>
                  </a:cubicBezTo>
                  <a:close/>
                  <a:moveTo>
                    <a:pt x="46" y="69"/>
                  </a:moveTo>
                  <a:cubicBezTo>
                    <a:pt x="22" y="69"/>
                    <a:pt x="12" y="96"/>
                    <a:pt x="0" y="108"/>
                  </a:cubicBezTo>
                  <a:cubicBezTo>
                    <a:pt x="17" y="115"/>
                    <a:pt x="34" y="117"/>
                    <a:pt x="51" y="111"/>
                  </a:cubicBezTo>
                  <a:cubicBezTo>
                    <a:pt x="51" y="105"/>
                    <a:pt x="54" y="98"/>
                    <a:pt x="55" y="92"/>
                  </a:cubicBezTo>
                  <a:cubicBezTo>
                    <a:pt x="42" y="93"/>
                    <a:pt x="29" y="96"/>
                    <a:pt x="15" y="103"/>
                  </a:cubicBezTo>
                  <a:cubicBezTo>
                    <a:pt x="21" y="95"/>
                    <a:pt x="34" y="88"/>
                    <a:pt x="53" y="84"/>
                  </a:cubicBezTo>
                  <a:cubicBezTo>
                    <a:pt x="51" y="79"/>
                    <a:pt x="46" y="75"/>
                    <a:pt x="46" y="69"/>
                  </a:cubicBezTo>
                  <a:close/>
                  <a:moveTo>
                    <a:pt x="86" y="135"/>
                  </a:moveTo>
                  <a:cubicBezTo>
                    <a:pt x="79" y="136"/>
                    <a:pt x="72" y="134"/>
                    <a:pt x="67" y="131"/>
                  </a:cubicBezTo>
                  <a:cubicBezTo>
                    <a:pt x="61" y="140"/>
                    <a:pt x="60" y="148"/>
                    <a:pt x="62" y="156"/>
                  </a:cubicBezTo>
                  <a:cubicBezTo>
                    <a:pt x="58" y="148"/>
                    <a:pt x="56" y="139"/>
                    <a:pt x="62" y="127"/>
                  </a:cubicBezTo>
                  <a:cubicBezTo>
                    <a:pt x="59" y="125"/>
                    <a:pt x="56" y="121"/>
                    <a:pt x="54" y="117"/>
                  </a:cubicBezTo>
                  <a:cubicBezTo>
                    <a:pt x="40" y="135"/>
                    <a:pt x="44" y="153"/>
                    <a:pt x="68" y="171"/>
                  </a:cubicBezTo>
                  <a:cubicBezTo>
                    <a:pt x="63" y="155"/>
                    <a:pt x="85" y="147"/>
                    <a:pt x="86" y="135"/>
                  </a:cubicBezTo>
                  <a:close/>
                  <a:moveTo>
                    <a:pt x="70" y="31"/>
                  </a:moveTo>
                  <a:cubicBezTo>
                    <a:pt x="64" y="19"/>
                    <a:pt x="38" y="18"/>
                    <a:pt x="37" y="0"/>
                  </a:cubicBezTo>
                  <a:cubicBezTo>
                    <a:pt x="18" y="29"/>
                    <a:pt x="21" y="49"/>
                    <a:pt x="43" y="63"/>
                  </a:cubicBezTo>
                  <a:cubicBezTo>
                    <a:pt x="44" y="58"/>
                    <a:pt x="45" y="53"/>
                    <a:pt x="47" y="49"/>
                  </a:cubicBezTo>
                  <a:cubicBezTo>
                    <a:pt x="37" y="39"/>
                    <a:pt x="35" y="28"/>
                    <a:pt x="36" y="18"/>
                  </a:cubicBezTo>
                  <a:cubicBezTo>
                    <a:pt x="37" y="27"/>
                    <a:pt x="42" y="36"/>
                    <a:pt x="51" y="43"/>
                  </a:cubicBezTo>
                  <a:cubicBezTo>
                    <a:pt x="56" y="37"/>
                    <a:pt x="62" y="33"/>
                    <a:pt x="70" y="31"/>
                  </a:cubicBezTo>
                  <a:close/>
                  <a:moveTo>
                    <a:pt x="74" y="109"/>
                  </a:moveTo>
                  <a:cubicBezTo>
                    <a:pt x="73" y="106"/>
                    <a:pt x="66" y="103"/>
                    <a:pt x="62" y="100"/>
                  </a:cubicBezTo>
                  <a:cubicBezTo>
                    <a:pt x="63" y="105"/>
                    <a:pt x="64" y="109"/>
                    <a:pt x="68" y="114"/>
                  </a:cubicBezTo>
                  <a:cubicBezTo>
                    <a:pt x="73" y="117"/>
                    <a:pt x="77" y="112"/>
                    <a:pt x="74" y="109"/>
                  </a:cubicBezTo>
                  <a:close/>
                  <a:moveTo>
                    <a:pt x="61" y="71"/>
                  </a:moveTo>
                  <a:cubicBezTo>
                    <a:pt x="65" y="58"/>
                    <a:pt x="72" y="62"/>
                    <a:pt x="73" y="57"/>
                  </a:cubicBezTo>
                  <a:cubicBezTo>
                    <a:pt x="75" y="52"/>
                    <a:pt x="69" y="47"/>
                    <a:pt x="66" y="51"/>
                  </a:cubicBezTo>
                  <a:cubicBezTo>
                    <a:pt x="60" y="56"/>
                    <a:pt x="57" y="63"/>
                    <a:pt x="61" y="71"/>
                  </a:cubicBezTo>
                  <a:close/>
                  <a:moveTo>
                    <a:pt x="73" y="66"/>
                  </a:moveTo>
                  <a:cubicBezTo>
                    <a:pt x="69" y="69"/>
                    <a:pt x="67" y="73"/>
                    <a:pt x="65" y="77"/>
                  </a:cubicBezTo>
                  <a:cubicBezTo>
                    <a:pt x="69" y="76"/>
                    <a:pt x="73" y="74"/>
                    <a:pt x="77" y="72"/>
                  </a:cubicBezTo>
                  <a:cubicBezTo>
                    <a:pt x="82" y="68"/>
                    <a:pt x="77" y="61"/>
                    <a:pt x="73" y="66"/>
                  </a:cubicBezTo>
                  <a:close/>
                  <a:moveTo>
                    <a:pt x="76" y="79"/>
                  </a:moveTo>
                  <a:cubicBezTo>
                    <a:pt x="71" y="80"/>
                    <a:pt x="68" y="82"/>
                    <a:pt x="66" y="85"/>
                  </a:cubicBezTo>
                  <a:cubicBezTo>
                    <a:pt x="69" y="86"/>
                    <a:pt x="73" y="87"/>
                    <a:pt x="76" y="87"/>
                  </a:cubicBezTo>
                  <a:cubicBezTo>
                    <a:pt x="83" y="87"/>
                    <a:pt x="81" y="78"/>
                    <a:pt x="76" y="79"/>
                  </a:cubicBezTo>
                  <a:close/>
                  <a:moveTo>
                    <a:pt x="81" y="96"/>
                  </a:moveTo>
                  <a:cubicBezTo>
                    <a:pt x="78" y="93"/>
                    <a:pt x="73" y="93"/>
                    <a:pt x="66" y="94"/>
                  </a:cubicBezTo>
                  <a:cubicBezTo>
                    <a:pt x="70" y="98"/>
                    <a:pt x="73" y="101"/>
                    <a:pt x="78" y="103"/>
                  </a:cubicBezTo>
                  <a:cubicBezTo>
                    <a:pt x="83" y="104"/>
                    <a:pt x="84" y="100"/>
                    <a:pt x="81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197"/>
            <p:cNvSpPr>
              <a:spLocks noEditPoints="1"/>
            </p:cNvSpPr>
            <p:nvPr/>
          </p:nvSpPr>
          <p:spPr bwMode="auto">
            <a:xfrm>
              <a:off x="7511402" y="4374510"/>
              <a:ext cx="190807" cy="226858"/>
            </a:xfrm>
            <a:custGeom>
              <a:avLst/>
              <a:gdLst>
                <a:gd name="T0" fmla="*/ 90 w 92"/>
                <a:gd name="T1" fmla="*/ 57 h 109"/>
                <a:gd name="T2" fmla="*/ 83 w 92"/>
                <a:gd name="T3" fmla="*/ 56 h 109"/>
                <a:gd name="T4" fmla="*/ 0 w 92"/>
                <a:gd name="T5" fmla="*/ 109 h 109"/>
                <a:gd name="T6" fmla="*/ 87 w 92"/>
                <a:gd name="T7" fmla="*/ 63 h 109"/>
                <a:gd name="T8" fmla="*/ 92 w 92"/>
                <a:gd name="T9" fmla="*/ 60 h 109"/>
                <a:gd name="T10" fmla="*/ 90 w 92"/>
                <a:gd name="T11" fmla="*/ 57 h 109"/>
                <a:gd name="T12" fmla="*/ 77 w 92"/>
                <a:gd name="T13" fmla="*/ 56 h 109"/>
                <a:gd name="T14" fmla="*/ 79 w 92"/>
                <a:gd name="T15" fmla="*/ 61 h 109"/>
                <a:gd name="T16" fmla="*/ 17 w 92"/>
                <a:gd name="T17" fmla="*/ 84 h 109"/>
                <a:gd name="T18" fmla="*/ 77 w 92"/>
                <a:gd name="T19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9">
                  <a:moveTo>
                    <a:pt x="90" y="57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47" y="0"/>
                    <a:pt x="0" y="43"/>
                    <a:pt x="0" y="109"/>
                  </a:cubicBezTo>
                  <a:cubicBezTo>
                    <a:pt x="33" y="80"/>
                    <a:pt x="73" y="108"/>
                    <a:pt x="87" y="63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77" y="56"/>
                  </a:moveTo>
                  <a:cubicBezTo>
                    <a:pt x="81" y="57"/>
                    <a:pt x="81" y="62"/>
                    <a:pt x="79" y="61"/>
                  </a:cubicBezTo>
                  <a:cubicBezTo>
                    <a:pt x="58" y="61"/>
                    <a:pt x="38" y="67"/>
                    <a:pt x="17" y="84"/>
                  </a:cubicBezTo>
                  <a:cubicBezTo>
                    <a:pt x="27" y="71"/>
                    <a:pt x="39" y="58"/>
                    <a:pt x="77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198"/>
            <p:cNvSpPr>
              <a:spLocks noEditPoints="1"/>
            </p:cNvSpPr>
            <p:nvPr/>
          </p:nvSpPr>
          <p:spPr bwMode="auto">
            <a:xfrm>
              <a:off x="7686381" y="4263719"/>
              <a:ext cx="167945" cy="206634"/>
            </a:xfrm>
            <a:custGeom>
              <a:avLst/>
              <a:gdLst>
                <a:gd name="T0" fmla="*/ 13 w 81"/>
                <a:gd name="T1" fmla="*/ 77 h 99"/>
                <a:gd name="T2" fmla="*/ 5 w 81"/>
                <a:gd name="T3" fmla="*/ 54 h 99"/>
                <a:gd name="T4" fmla="*/ 18 w 81"/>
                <a:gd name="T5" fmla="*/ 7 h 99"/>
                <a:gd name="T6" fmla="*/ 55 w 81"/>
                <a:gd name="T7" fmla="*/ 23 h 99"/>
                <a:gd name="T8" fmla="*/ 58 w 81"/>
                <a:gd name="T9" fmla="*/ 40 h 99"/>
                <a:gd name="T10" fmla="*/ 69 w 81"/>
                <a:gd name="T11" fmla="*/ 50 h 99"/>
                <a:gd name="T12" fmla="*/ 54 w 81"/>
                <a:gd name="T13" fmla="*/ 93 h 99"/>
                <a:gd name="T14" fmla="*/ 13 w 81"/>
                <a:gd name="T15" fmla="*/ 77 h 99"/>
                <a:gd name="T16" fmla="*/ 38 w 81"/>
                <a:gd name="T17" fmla="*/ 21 h 99"/>
                <a:gd name="T18" fmla="*/ 52 w 81"/>
                <a:gd name="T19" fmla="*/ 27 h 99"/>
                <a:gd name="T20" fmla="*/ 43 w 81"/>
                <a:gd name="T21" fmla="*/ 15 h 99"/>
                <a:gd name="T22" fmla="*/ 38 w 81"/>
                <a:gd name="T23" fmla="*/ 21 h 99"/>
                <a:gd name="T24" fmla="*/ 61 w 81"/>
                <a:gd name="T25" fmla="*/ 54 h 99"/>
                <a:gd name="T26" fmla="*/ 53 w 81"/>
                <a:gd name="T27" fmla="*/ 71 h 99"/>
                <a:gd name="T28" fmla="*/ 62 w 81"/>
                <a:gd name="T29" fmla="*/ 75 h 99"/>
                <a:gd name="T30" fmla="*/ 61 w 81"/>
                <a:gd name="T31" fmla="*/ 54 h 99"/>
                <a:gd name="T32" fmla="*/ 51 w 81"/>
                <a:gd name="T33" fmla="*/ 62 h 99"/>
                <a:gd name="T34" fmla="*/ 56 w 81"/>
                <a:gd name="T35" fmla="*/ 50 h 99"/>
                <a:gd name="T36" fmla="*/ 45 w 81"/>
                <a:gd name="T37" fmla="*/ 58 h 99"/>
                <a:gd name="T38" fmla="*/ 51 w 81"/>
                <a:gd name="T39" fmla="*/ 62 h 99"/>
                <a:gd name="T40" fmla="*/ 45 w 81"/>
                <a:gd name="T41" fmla="*/ 50 h 99"/>
                <a:gd name="T42" fmla="*/ 52 w 81"/>
                <a:gd name="T43" fmla="*/ 41 h 99"/>
                <a:gd name="T44" fmla="*/ 42 w 81"/>
                <a:gd name="T45" fmla="*/ 43 h 99"/>
                <a:gd name="T46" fmla="*/ 45 w 81"/>
                <a:gd name="T47" fmla="*/ 50 h 99"/>
                <a:gd name="T48" fmla="*/ 35 w 81"/>
                <a:gd name="T49" fmla="*/ 36 h 99"/>
                <a:gd name="T50" fmla="*/ 50 w 81"/>
                <a:gd name="T51" fmla="*/ 33 h 99"/>
                <a:gd name="T52" fmla="*/ 36 w 81"/>
                <a:gd name="T53" fmla="*/ 28 h 99"/>
                <a:gd name="T54" fmla="*/ 35 w 81"/>
                <a:gd name="T55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1" h="99">
                  <a:moveTo>
                    <a:pt x="13" y="77"/>
                  </a:moveTo>
                  <a:cubicBezTo>
                    <a:pt x="35" y="74"/>
                    <a:pt x="34" y="45"/>
                    <a:pt x="5" y="54"/>
                  </a:cubicBezTo>
                  <a:cubicBezTo>
                    <a:pt x="0" y="34"/>
                    <a:pt x="3" y="18"/>
                    <a:pt x="18" y="7"/>
                  </a:cubicBezTo>
                  <a:cubicBezTo>
                    <a:pt x="34" y="0"/>
                    <a:pt x="49" y="7"/>
                    <a:pt x="55" y="23"/>
                  </a:cubicBezTo>
                  <a:cubicBezTo>
                    <a:pt x="58" y="29"/>
                    <a:pt x="56" y="36"/>
                    <a:pt x="58" y="40"/>
                  </a:cubicBezTo>
                  <a:cubicBezTo>
                    <a:pt x="61" y="44"/>
                    <a:pt x="65" y="44"/>
                    <a:pt x="69" y="50"/>
                  </a:cubicBezTo>
                  <a:cubicBezTo>
                    <a:pt x="81" y="71"/>
                    <a:pt x="74" y="84"/>
                    <a:pt x="54" y="93"/>
                  </a:cubicBezTo>
                  <a:cubicBezTo>
                    <a:pt x="42" y="99"/>
                    <a:pt x="17" y="89"/>
                    <a:pt x="13" y="77"/>
                  </a:cubicBezTo>
                  <a:close/>
                  <a:moveTo>
                    <a:pt x="38" y="21"/>
                  </a:moveTo>
                  <a:cubicBezTo>
                    <a:pt x="40" y="24"/>
                    <a:pt x="47" y="25"/>
                    <a:pt x="52" y="27"/>
                  </a:cubicBezTo>
                  <a:cubicBezTo>
                    <a:pt x="49" y="22"/>
                    <a:pt x="47" y="18"/>
                    <a:pt x="43" y="15"/>
                  </a:cubicBezTo>
                  <a:cubicBezTo>
                    <a:pt x="37" y="13"/>
                    <a:pt x="34" y="19"/>
                    <a:pt x="38" y="21"/>
                  </a:cubicBezTo>
                  <a:close/>
                  <a:moveTo>
                    <a:pt x="61" y="54"/>
                  </a:moveTo>
                  <a:cubicBezTo>
                    <a:pt x="61" y="67"/>
                    <a:pt x="53" y="65"/>
                    <a:pt x="53" y="71"/>
                  </a:cubicBezTo>
                  <a:cubicBezTo>
                    <a:pt x="52" y="77"/>
                    <a:pt x="59" y="79"/>
                    <a:pt x="62" y="75"/>
                  </a:cubicBezTo>
                  <a:cubicBezTo>
                    <a:pt x="65" y="68"/>
                    <a:pt x="67" y="61"/>
                    <a:pt x="61" y="54"/>
                  </a:cubicBezTo>
                  <a:close/>
                  <a:moveTo>
                    <a:pt x="51" y="62"/>
                  </a:moveTo>
                  <a:cubicBezTo>
                    <a:pt x="54" y="58"/>
                    <a:pt x="55" y="54"/>
                    <a:pt x="56" y="50"/>
                  </a:cubicBezTo>
                  <a:cubicBezTo>
                    <a:pt x="52" y="51"/>
                    <a:pt x="48" y="54"/>
                    <a:pt x="45" y="58"/>
                  </a:cubicBezTo>
                  <a:cubicBezTo>
                    <a:pt x="42" y="62"/>
                    <a:pt x="48" y="68"/>
                    <a:pt x="51" y="62"/>
                  </a:cubicBezTo>
                  <a:close/>
                  <a:moveTo>
                    <a:pt x="45" y="50"/>
                  </a:moveTo>
                  <a:cubicBezTo>
                    <a:pt x="48" y="48"/>
                    <a:pt x="51" y="45"/>
                    <a:pt x="52" y="41"/>
                  </a:cubicBezTo>
                  <a:cubicBezTo>
                    <a:pt x="49" y="41"/>
                    <a:pt x="45" y="42"/>
                    <a:pt x="42" y="43"/>
                  </a:cubicBezTo>
                  <a:cubicBezTo>
                    <a:pt x="35" y="45"/>
                    <a:pt x="40" y="53"/>
                    <a:pt x="45" y="50"/>
                  </a:cubicBezTo>
                  <a:close/>
                  <a:moveTo>
                    <a:pt x="35" y="36"/>
                  </a:moveTo>
                  <a:cubicBezTo>
                    <a:pt x="39" y="37"/>
                    <a:pt x="44" y="36"/>
                    <a:pt x="50" y="33"/>
                  </a:cubicBezTo>
                  <a:cubicBezTo>
                    <a:pt x="45" y="30"/>
                    <a:pt x="41" y="28"/>
                    <a:pt x="36" y="28"/>
                  </a:cubicBezTo>
                  <a:cubicBezTo>
                    <a:pt x="31" y="29"/>
                    <a:pt x="31" y="33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199"/>
            <p:cNvSpPr>
              <a:spLocks/>
            </p:cNvSpPr>
            <p:nvPr/>
          </p:nvSpPr>
          <p:spPr bwMode="auto">
            <a:xfrm>
              <a:off x="7817395" y="4382423"/>
              <a:ext cx="105515" cy="123101"/>
            </a:xfrm>
            <a:custGeom>
              <a:avLst/>
              <a:gdLst>
                <a:gd name="T0" fmla="*/ 0 w 51"/>
                <a:gd name="T1" fmla="*/ 38 h 59"/>
                <a:gd name="T2" fmla="*/ 41 w 51"/>
                <a:gd name="T3" fmla="*/ 59 h 59"/>
                <a:gd name="T4" fmla="*/ 17 w 51"/>
                <a:gd name="T5" fmla="*/ 0 h 59"/>
                <a:gd name="T6" fmla="*/ 17 w 51"/>
                <a:gd name="T7" fmla="*/ 15 h 59"/>
                <a:gd name="T8" fmla="*/ 36 w 51"/>
                <a:gd name="T9" fmla="*/ 41 h 59"/>
                <a:gd name="T10" fmla="*/ 15 w 51"/>
                <a:gd name="T11" fmla="*/ 21 h 59"/>
                <a:gd name="T12" fmla="*/ 0 w 51"/>
                <a:gd name="T1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9">
                  <a:moveTo>
                    <a:pt x="0" y="38"/>
                  </a:moveTo>
                  <a:cubicBezTo>
                    <a:pt x="9" y="48"/>
                    <a:pt x="35" y="41"/>
                    <a:pt x="41" y="59"/>
                  </a:cubicBezTo>
                  <a:cubicBezTo>
                    <a:pt x="51" y="26"/>
                    <a:pt x="42" y="7"/>
                    <a:pt x="17" y="0"/>
                  </a:cubicBezTo>
                  <a:cubicBezTo>
                    <a:pt x="18" y="5"/>
                    <a:pt x="18" y="10"/>
                    <a:pt x="17" y="15"/>
                  </a:cubicBezTo>
                  <a:cubicBezTo>
                    <a:pt x="30" y="22"/>
                    <a:pt x="35" y="31"/>
                    <a:pt x="36" y="41"/>
                  </a:cubicBezTo>
                  <a:cubicBezTo>
                    <a:pt x="33" y="33"/>
                    <a:pt x="26" y="26"/>
                    <a:pt x="15" y="21"/>
                  </a:cubicBezTo>
                  <a:cubicBezTo>
                    <a:pt x="12" y="28"/>
                    <a:pt x="7" y="34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200"/>
            <p:cNvSpPr>
              <a:spLocks/>
            </p:cNvSpPr>
            <p:nvPr/>
          </p:nvSpPr>
          <p:spPr bwMode="auto">
            <a:xfrm>
              <a:off x="7727708" y="4193375"/>
              <a:ext cx="83533" cy="87050"/>
            </a:xfrm>
            <a:custGeom>
              <a:avLst/>
              <a:gdLst>
                <a:gd name="T0" fmla="*/ 2 w 40"/>
                <a:gd name="T1" fmla="*/ 34 h 42"/>
                <a:gd name="T2" fmla="*/ 9 w 40"/>
                <a:gd name="T3" fmla="*/ 0 h 42"/>
                <a:gd name="T4" fmla="*/ 33 w 40"/>
                <a:gd name="T5" fmla="*/ 42 h 42"/>
                <a:gd name="T6" fmla="*/ 24 w 40"/>
                <a:gd name="T7" fmla="*/ 35 h 42"/>
                <a:gd name="T8" fmla="*/ 17 w 40"/>
                <a:gd name="T9" fmla="*/ 11 h 42"/>
                <a:gd name="T10" fmla="*/ 19 w 40"/>
                <a:gd name="T11" fmla="*/ 33 h 42"/>
                <a:gd name="T12" fmla="*/ 2 w 40"/>
                <a:gd name="T1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2">
                  <a:moveTo>
                    <a:pt x="2" y="34"/>
                  </a:moveTo>
                  <a:cubicBezTo>
                    <a:pt x="0" y="24"/>
                    <a:pt x="16" y="12"/>
                    <a:pt x="9" y="0"/>
                  </a:cubicBezTo>
                  <a:cubicBezTo>
                    <a:pt x="33" y="10"/>
                    <a:pt x="40" y="24"/>
                    <a:pt x="33" y="42"/>
                  </a:cubicBezTo>
                  <a:cubicBezTo>
                    <a:pt x="30" y="39"/>
                    <a:pt x="27" y="37"/>
                    <a:pt x="24" y="35"/>
                  </a:cubicBezTo>
                  <a:cubicBezTo>
                    <a:pt x="26" y="24"/>
                    <a:pt x="23" y="17"/>
                    <a:pt x="17" y="11"/>
                  </a:cubicBezTo>
                  <a:cubicBezTo>
                    <a:pt x="21" y="17"/>
                    <a:pt x="22" y="24"/>
                    <a:pt x="19" y="33"/>
                  </a:cubicBezTo>
                  <a:cubicBezTo>
                    <a:pt x="14" y="32"/>
                    <a:pt x="8" y="32"/>
                    <a:pt x="2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201"/>
            <p:cNvSpPr>
              <a:spLocks/>
            </p:cNvSpPr>
            <p:nvPr/>
          </p:nvSpPr>
          <p:spPr bwMode="auto">
            <a:xfrm>
              <a:off x="7808603" y="4263719"/>
              <a:ext cx="106394" cy="108153"/>
            </a:xfrm>
            <a:custGeom>
              <a:avLst/>
              <a:gdLst>
                <a:gd name="T0" fmla="*/ 17 w 51"/>
                <a:gd name="T1" fmla="*/ 52 h 52"/>
                <a:gd name="T2" fmla="*/ 6 w 51"/>
                <a:gd name="T3" fmla="*/ 39 h 52"/>
                <a:gd name="T4" fmla="*/ 37 w 51"/>
                <a:gd name="T5" fmla="*/ 11 h 52"/>
                <a:gd name="T6" fmla="*/ 2 w 51"/>
                <a:gd name="T7" fmla="*/ 32 h 52"/>
                <a:gd name="T8" fmla="*/ 0 w 51"/>
                <a:gd name="T9" fmla="*/ 13 h 52"/>
                <a:gd name="T10" fmla="*/ 51 w 51"/>
                <a:gd name="T11" fmla="*/ 2 h 52"/>
                <a:gd name="T12" fmla="*/ 17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17" y="52"/>
                  </a:moveTo>
                  <a:cubicBezTo>
                    <a:pt x="15" y="47"/>
                    <a:pt x="9" y="44"/>
                    <a:pt x="6" y="39"/>
                  </a:cubicBezTo>
                  <a:cubicBezTo>
                    <a:pt x="24" y="30"/>
                    <a:pt x="34" y="20"/>
                    <a:pt x="37" y="11"/>
                  </a:cubicBezTo>
                  <a:cubicBezTo>
                    <a:pt x="26" y="21"/>
                    <a:pt x="14" y="27"/>
                    <a:pt x="2" y="32"/>
                  </a:cubicBezTo>
                  <a:cubicBezTo>
                    <a:pt x="1" y="26"/>
                    <a:pt x="2" y="18"/>
                    <a:pt x="0" y="13"/>
                  </a:cubicBezTo>
                  <a:cubicBezTo>
                    <a:pt x="15" y="3"/>
                    <a:pt x="32" y="0"/>
                    <a:pt x="51" y="2"/>
                  </a:cubicBezTo>
                  <a:cubicBezTo>
                    <a:pt x="42" y="17"/>
                    <a:pt x="40" y="45"/>
                    <a:pt x="17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202"/>
            <p:cNvSpPr>
              <a:spLocks/>
            </p:cNvSpPr>
            <p:nvPr/>
          </p:nvSpPr>
          <p:spPr bwMode="auto">
            <a:xfrm>
              <a:off x="7540418" y="4166117"/>
              <a:ext cx="195203" cy="123101"/>
            </a:xfrm>
            <a:custGeom>
              <a:avLst/>
              <a:gdLst>
                <a:gd name="T0" fmla="*/ 30 w 94"/>
                <a:gd name="T1" fmla="*/ 59 h 59"/>
                <a:gd name="T2" fmla="*/ 60 w 94"/>
                <a:gd name="T3" fmla="*/ 59 h 59"/>
                <a:gd name="T4" fmla="*/ 74 w 94"/>
                <a:gd name="T5" fmla="*/ 1 h 59"/>
                <a:gd name="T6" fmla="*/ 71 w 94"/>
                <a:gd name="T7" fmla="*/ 0 h 59"/>
                <a:gd name="T8" fmla="*/ 40 w 94"/>
                <a:gd name="T9" fmla="*/ 24 h 59"/>
                <a:gd name="T10" fmla="*/ 5 w 94"/>
                <a:gd name="T11" fmla="*/ 15 h 59"/>
                <a:gd name="T12" fmla="*/ 5 w 94"/>
                <a:gd name="T13" fmla="*/ 15 h 59"/>
                <a:gd name="T14" fmla="*/ 30 w 94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59">
                  <a:moveTo>
                    <a:pt x="30" y="59"/>
                  </a:moveTo>
                  <a:cubicBezTo>
                    <a:pt x="33" y="37"/>
                    <a:pt x="58" y="38"/>
                    <a:pt x="60" y="59"/>
                  </a:cubicBezTo>
                  <a:cubicBezTo>
                    <a:pt x="94" y="46"/>
                    <a:pt x="91" y="25"/>
                    <a:pt x="74" y="1"/>
                  </a:cubicBezTo>
                  <a:cubicBezTo>
                    <a:pt x="73" y="1"/>
                    <a:pt x="72" y="0"/>
                    <a:pt x="71" y="0"/>
                  </a:cubicBezTo>
                  <a:cubicBezTo>
                    <a:pt x="56" y="4"/>
                    <a:pt x="46" y="12"/>
                    <a:pt x="40" y="24"/>
                  </a:cubicBezTo>
                  <a:cubicBezTo>
                    <a:pt x="30" y="17"/>
                    <a:pt x="19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33"/>
                    <a:pt x="3" y="49"/>
                    <a:pt x="30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203"/>
            <p:cNvSpPr>
              <a:spLocks/>
            </p:cNvSpPr>
            <p:nvPr/>
          </p:nvSpPr>
          <p:spPr bwMode="auto">
            <a:xfrm>
              <a:off x="7482385" y="4126549"/>
              <a:ext cx="87050" cy="104636"/>
            </a:xfrm>
            <a:custGeom>
              <a:avLst/>
              <a:gdLst>
                <a:gd name="T0" fmla="*/ 42 w 42"/>
                <a:gd name="T1" fmla="*/ 19 h 50"/>
                <a:gd name="T2" fmla="*/ 10 w 42"/>
                <a:gd name="T3" fmla="*/ 0 h 50"/>
                <a:gd name="T4" fmla="*/ 27 w 42"/>
                <a:gd name="T5" fmla="*/ 50 h 50"/>
                <a:gd name="T6" fmla="*/ 28 w 42"/>
                <a:gd name="T7" fmla="*/ 37 h 50"/>
                <a:gd name="T8" fmla="*/ 13 w 42"/>
                <a:gd name="T9" fmla="*/ 15 h 50"/>
                <a:gd name="T10" fmla="*/ 29 w 42"/>
                <a:gd name="T11" fmla="*/ 32 h 50"/>
                <a:gd name="T12" fmla="*/ 42 w 42"/>
                <a:gd name="T13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0">
                  <a:moveTo>
                    <a:pt x="42" y="19"/>
                  </a:moveTo>
                  <a:cubicBezTo>
                    <a:pt x="36" y="10"/>
                    <a:pt x="14" y="15"/>
                    <a:pt x="10" y="0"/>
                  </a:cubicBezTo>
                  <a:cubicBezTo>
                    <a:pt x="0" y="27"/>
                    <a:pt x="7" y="43"/>
                    <a:pt x="27" y="50"/>
                  </a:cubicBezTo>
                  <a:cubicBezTo>
                    <a:pt x="26" y="45"/>
                    <a:pt x="27" y="41"/>
                    <a:pt x="28" y="37"/>
                  </a:cubicBezTo>
                  <a:cubicBezTo>
                    <a:pt x="17" y="31"/>
                    <a:pt x="13" y="23"/>
                    <a:pt x="13" y="15"/>
                  </a:cubicBezTo>
                  <a:cubicBezTo>
                    <a:pt x="15" y="22"/>
                    <a:pt x="21" y="28"/>
                    <a:pt x="29" y="32"/>
                  </a:cubicBezTo>
                  <a:cubicBezTo>
                    <a:pt x="32" y="27"/>
                    <a:pt x="36" y="22"/>
                    <a:pt x="42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204"/>
            <p:cNvSpPr>
              <a:spLocks noEditPoints="1"/>
            </p:cNvSpPr>
            <p:nvPr/>
          </p:nvSpPr>
          <p:spPr bwMode="auto">
            <a:xfrm>
              <a:off x="7563280" y="4152048"/>
              <a:ext cx="99360" cy="51878"/>
            </a:xfrm>
            <a:custGeom>
              <a:avLst/>
              <a:gdLst>
                <a:gd name="T0" fmla="*/ 18 w 48"/>
                <a:gd name="T1" fmla="*/ 10 h 25"/>
                <a:gd name="T2" fmla="*/ 12 w 48"/>
                <a:gd name="T3" fmla="*/ 10 h 25"/>
                <a:gd name="T4" fmla="*/ 9 w 48"/>
                <a:gd name="T5" fmla="*/ 5 h 25"/>
                <a:gd name="T6" fmla="*/ 9 w 48"/>
                <a:gd name="T7" fmla="*/ 11 h 25"/>
                <a:gd name="T8" fmla="*/ 9 w 48"/>
                <a:gd name="T9" fmla="*/ 5 h 25"/>
                <a:gd name="T10" fmla="*/ 5 w 48"/>
                <a:gd name="T11" fmla="*/ 16 h 25"/>
                <a:gd name="T12" fmla="*/ 0 w 48"/>
                <a:gd name="T13" fmla="*/ 16 h 25"/>
                <a:gd name="T14" fmla="*/ 10 w 48"/>
                <a:gd name="T15" fmla="*/ 12 h 25"/>
                <a:gd name="T16" fmla="*/ 10 w 48"/>
                <a:gd name="T17" fmla="*/ 17 h 25"/>
                <a:gd name="T18" fmla="*/ 10 w 48"/>
                <a:gd name="T19" fmla="*/ 12 h 25"/>
                <a:gd name="T20" fmla="*/ 17 w 48"/>
                <a:gd name="T21" fmla="*/ 19 h 25"/>
                <a:gd name="T22" fmla="*/ 11 w 48"/>
                <a:gd name="T23" fmla="*/ 19 h 25"/>
                <a:gd name="T24" fmla="*/ 20 w 48"/>
                <a:gd name="T25" fmla="*/ 14 h 25"/>
                <a:gd name="T26" fmla="*/ 20 w 48"/>
                <a:gd name="T27" fmla="*/ 19 h 25"/>
                <a:gd name="T28" fmla="*/ 20 w 48"/>
                <a:gd name="T29" fmla="*/ 14 h 25"/>
                <a:gd name="T30" fmla="*/ 25 w 48"/>
                <a:gd name="T31" fmla="*/ 22 h 25"/>
                <a:gd name="T32" fmla="*/ 20 w 48"/>
                <a:gd name="T33" fmla="*/ 22 h 25"/>
                <a:gd name="T34" fmla="*/ 29 w 48"/>
                <a:gd name="T35" fmla="*/ 19 h 25"/>
                <a:gd name="T36" fmla="*/ 29 w 48"/>
                <a:gd name="T37" fmla="*/ 25 h 25"/>
                <a:gd name="T38" fmla="*/ 29 w 48"/>
                <a:gd name="T39" fmla="*/ 19 h 25"/>
                <a:gd name="T40" fmla="*/ 30 w 48"/>
                <a:gd name="T41" fmla="*/ 16 h 25"/>
                <a:gd name="T42" fmla="*/ 24 w 48"/>
                <a:gd name="T43" fmla="*/ 16 h 25"/>
                <a:gd name="T44" fmla="*/ 34 w 48"/>
                <a:gd name="T45" fmla="*/ 13 h 25"/>
                <a:gd name="T46" fmla="*/ 34 w 48"/>
                <a:gd name="T47" fmla="*/ 19 h 25"/>
                <a:gd name="T48" fmla="*/ 34 w 48"/>
                <a:gd name="T49" fmla="*/ 13 h 25"/>
                <a:gd name="T50" fmla="*/ 48 w 48"/>
                <a:gd name="T51" fmla="*/ 4 h 25"/>
                <a:gd name="T52" fmla="*/ 43 w 48"/>
                <a:gd name="T53" fmla="*/ 4 h 25"/>
                <a:gd name="T54" fmla="*/ 42 w 48"/>
                <a:gd name="T55" fmla="*/ 6 h 25"/>
                <a:gd name="T56" fmla="*/ 42 w 48"/>
                <a:gd name="T57" fmla="*/ 12 h 25"/>
                <a:gd name="T58" fmla="*/ 42 w 48"/>
                <a:gd name="T59" fmla="*/ 6 h 25"/>
                <a:gd name="T60" fmla="*/ 38 w 48"/>
                <a:gd name="T61" fmla="*/ 10 h 25"/>
                <a:gd name="T62" fmla="*/ 33 w 48"/>
                <a:gd name="T63" fmla="*/ 10 h 25"/>
                <a:gd name="T64" fmla="*/ 38 w 48"/>
                <a:gd name="T65" fmla="*/ 1 h 25"/>
                <a:gd name="T66" fmla="*/ 38 w 48"/>
                <a:gd name="T67" fmla="*/ 6 h 25"/>
                <a:gd name="T68" fmla="*/ 38 w 48"/>
                <a:gd name="T69" fmla="*/ 1 h 25"/>
                <a:gd name="T70" fmla="*/ 35 w 48"/>
                <a:gd name="T71" fmla="*/ 3 h 25"/>
                <a:gd name="T72" fmla="*/ 29 w 48"/>
                <a:gd name="T73" fmla="*/ 3 h 25"/>
                <a:gd name="T74" fmla="*/ 29 w 48"/>
                <a:gd name="T75" fmla="*/ 6 h 25"/>
                <a:gd name="T76" fmla="*/ 29 w 48"/>
                <a:gd name="T77" fmla="*/ 12 h 25"/>
                <a:gd name="T78" fmla="*/ 29 w 48"/>
                <a:gd name="T79" fmla="*/ 6 h 25"/>
                <a:gd name="T80" fmla="*/ 19 w 48"/>
                <a:gd name="T81" fmla="*/ 10 h 25"/>
                <a:gd name="T82" fmla="*/ 25 w 48"/>
                <a:gd name="T83" fmla="*/ 10 h 25"/>
                <a:gd name="T84" fmla="*/ 25 w 48"/>
                <a:gd name="T85" fmla="*/ 1 h 25"/>
                <a:gd name="T86" fmla="*/ 25 w 48"/>
                <a:gd name="T87" fmla="*/ 7 h 25"/>
                <a:gd name="T88" fmla="*/ 25 w 48"/>
                <a:gd name="T89" fmla="*/ 1 h 25"/>
                <a:gd name="T90" fmla="*/ 16 w 48"/>
                <a:gd name="T91" fmla="*/ 5 h 25"/>
                <a:gd name="T92" fmla="*/ 21 w 48"/>
                <a:gd name="T93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" h="25">
                  <a:moveTo>
                    <a:pt x="15" y="7"/>
                  </a:moveTo>
                  <a:cubicBezTo>
                    <a:pt x="16" y="7"/>
                    <a:pt x="18" y="9"/>
                    <a:pt x="18" y="10"/>
                  </a:cubicBezTo>
                  <a:cubicBezTo>
                    <a:pt x="18" y="12"/>
                    <a:pt x="16" y="13"/>
                    <a:pt x="15" y="13"/>
                  </a:cubicBezTo>
                  <a:cubicBezTo>
                    <a:pt x="13" y="13"/>
                    <a:pt x="12" y="12"/>
                    <a:pt x="12" y="10"/>
                  </a:cubicBezTo>
                  <a:cubicBezTo>
                    <a:pt x="12" y="9"/>
                    <a:pt x="13" y="7"/>
                    <a:pt x="15" y="7"/>
                  </a:cubicBezTo>
                  <a:close/>
                  <a:moveTo>
                    <a:pt x="9" y="5"/>
                  </a:moveTo>
                  <a:cubicBezTo>
                    <a:pt x="10" y="5"/>
                    <a:pt x="11" y="6"/>
                    <a:pt x="11" y="8"/>
                  </a:cubicBezTo>
                  <a:cubicBezTo>
                    <a:pt x="11" y="9"/>
                    <a:pt x="10" y="11"/>
                    <a:pt x="9" y="11"/>
                  </a:cubicBezTo>
                  <a:cubicBezTo>
                    <a:pt x="7" y="11"/>
                    <a:pt x="6" y="9"/>
                    <a:pt x="6" y="8"/>
                  </a:cubicBezTo>
                  <a:cubicBezTo>
                    <a:pt x="6" y="6"/>
                    <a:pt x="7" y="5"/>
                    <a:pt x="9" y="5"/>
                  </a:cubicBezTo>
                  <a:close/>
                  <a:moveTo>
                    <a:pt x="3" y="13"/>
                  </a:moveTo>
                  <a:cubicBezTo>
                    <a:pt x="4" y="13"/>
                    <a:pt x="5" y="14"/>
                    <a:pt x="5" y="16"/>
                  </a:cubicBezTo>
                  <a:cubicBezTo>
                    <a:pt x="5" y="17"/>
                    <a:pt x="4" y="18"/>
                    <a:pt x="3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4"/>
                    <a:pt x="1" y="13"/>
                    <a:pt x="3" y="13"/>
                  </a:cubicBezTo>
                  <a:close/>
                  <a:moveTo>
                    <a:pt x="10" y="12"/>
                  </a:moveTo>
                  <a:cubicBezTo>
                    <a:pt x="8" y="12"/>
                    <a:pt x="7" y="13"/>
                    <a:pt x="7" y="15"/>
                  </a:cubicBezTo>
                  <a:cubicBezTo>
                    <a:pt x="7" y="16"/>
                    <a:pt x="8" y="17"/>
                    <a:pt x="10" y="17"/>
                  </a:cubicBezTo>
                  <a:cubicBezTo>
                    <a:pt x="11" y="17"/>
                    <a:pt x="12" y="16"/>
                    <a:pt x="12" y="15"/>
                  </a:cubicBezTo>
                  <a:cubicBezTo>
                    <a:pt x="12" y="13"/>
                    <a:pt x="11" y="12"/>
                    <a:pt x="10" y="12"/>
                  </a:cubicBezTo>
                  <a:close/>
                  <a:moveTo>
                    <a:pt x="14" y="16"/>
                  </a:moveTo>
                  <a:cubicBezTo>
                    <a:pt x="15" y="16"/>
                    <a:pt x="17" y="17"/>
                    <a:pt x="17" y="19"/>
                  </a:cubicBezTo>
                  <a:cubicBezTo>
                    <a:pt x="17" y="20"/>
                    <a:pt x="15" y="22"/>
                    <a:pt x="14" y="22"/>
                  </a:cubicBezTo>
                  <a:cubicBezTo>
                    <a:pt x="12" y="22"/>
                    <a:pt x="11" y="20"/>
                    <a:pt x="11" y="19"/>
                  </a:cubicBezTo>
                  <a:cubicBezTo>
                    <a:pt x="11" y="17"/>
                    <a:pt x="12" y="16"/>
                    <a:pt x="14" y="16"/>
                  </a:cubicBezTo>
                  <a:close/>
                  <a:moveTo>
                    <a:pt x="20" y="14"/>
                  </a:moveTo>
                  <a:cubicBezTo>
                    <a:pt x="21" y="14"/>
                    <a:pt x="23" y="15"/>
                    <a:pt x="23" y="16"/>
                  </a:cubicBezTo>
                  <a:cubicBezTo>
                    <a:pt x="23" y="18"/>
                    <a:pt x="21" y="19"/>
                    <a:pt x="20" y="19"/>
                  </a:cubicBezTo>
                  <a:cubicBezTo>
                    <a:pt x="18" y="19"/>
                    <a:pt x="17" y="18"/>
                    <a:pt x="17" y="16"/>
                  </a:cubicBezTo>
                  <a:cubicBezTo>
                    <a:pt x="17" y="15"/>
                    <a:pt x="18" y="14"/>
                    <a:pt x="20" y="14"/>
                  </a:cubicBezTo>
                  <a:close/>
                  <a:moveTo>
                    <a:pt x="23" y="19"/>
                  </a:moveTo>
                  <a:cubicBezTo>
                    <a:pt x="24" y="19"/>
                    <a:pt x="25" y="21"/>
                    <a:pt x="25" y="22"/>
                  </a:cubicBezTo>
                  <a:cubicBezTo>
                    <a:pt x="25" y="24"/>
                    <a:pt x="24" y="25"/>
                    <a:pt x="23" y="25"/>
                  </a:cubicBezTo>
                  <a:cubicBezTo>
                    <a:pt x="21" y="25"/>
                    <a:pt x="20" y="24"/>
                    <a:pt x="20" y="22"/>
                  </a:cubicBezTo>
                  <a:cubicBezTo>
                    <a:pt x="20" y="21"/>
                    <a:pt x="21" y="19"/>
                    <a:pt x="23" y="19"/>
                  </a:cubicBezTo>
                  <a:close/>
                  <a:moveTo>
                    <a:pt x="29" y="19"/>
                  </a:moveTo>
                  <a:cubicBezTo>
                    <a:pt x="30" y="19"/>
                    <a:pt x="32" y="20"/>
                    <a:pt x="32" y="22"/>
                  </a:cubicBezTo>
                  <a:cubicBezTo>
                    <a:pt x="32" y="23"/>
                    <a:pt x="30" y="25"/>
                    <a:pt x="29" y="25"/>
                  </a:cubicBezTo>
                  <a:cubicBezTo>
                    <a:pt x="27" y="25"/>
                    <a:pt x="26" y="23"/>
                    <a:pt x="26" y="22"/>
                  </a:cubicBezTo>
                  <a:cubicBezTo>
                    <a:pt x="26" y="20"/>
                    <a:pt x="27" y="19"/>
                    <a:pt x="29" y="19"/>
                  </a:cubicBezTo>
                  <a:close/>
                  <a:moveTo>
                    <a:pt x="27" y="13"/>
                  </a:moveTo>
                  <a:cubicBezTo>
                    <a:pt x="29" y="13"/>
                    <a:pt x="30" y="14"/>
                    <a:pt x="30" y="16"/>
                  </a:cubicBezTo>
                  <a:cubicBezTo>
                    <a:pt x="30" y="17"/>
                    <a:pt x="29" y="18"/>
                    <a:pt x="27" y="18"/>
                  </a:cubicBezTo>
                  <a:cubicBezTo>
                    <a:pt x="26" y="18"/>
                    <a:pt x="24" y="17"/>
                    <a:pt x="24" y="16"/>
                  </a:cubicBezTo>
                  <a:cubicBezTo>
                    <a:pt x="24" y="14"/>
                    <a:pt x="26" y="13"/>
                    <a:pt x="27" y="13"/>
                  </a:cubicBezTo>
                  <a:close/>
                  <a:moveTo>
                    <a:pt x="34" y="13"/>
                  </a:moveTo>
                  <a:cubicBezTo>
                    <a:pt x="35" y="13"/>
                    <a:pt x="36" y="14"/>
                    <a:pt x="36" y="16"/>
                  </a:cubicBezTo>
                  <a:cubicBezTo>
                    <a:pt x="36" y="18"/>
                    <a:pt x="35" y="19"/>
                    <a:pt x="34" y="19"/>
                  </a:cubicBezTo>
                  <a:cubicBezTo>
                    <a:pt x="32" y="19"/>
                    <a:pt x="31" y="18"/>
                    <a:pt x="31" y="16"/>
                  </a:cubicBezTo>
                  <a:cubicBezTo>
                    <a:pt x="31" y="14"/>
                    <a:pt x="32" y="13"/>
                    <a:pt x="34" y="13"/>
                  </a:cubicBezTo>
                  <a:close/>
                  <a:moveTo>
                    <a:pt x="45" y="1"/>
                  </a:moveTo>
                  <a:cubicBezTo>
                    <a:pt x="47" y="1"/>
                    <a:pt x="48" y="2"/>
                    <a:pt x="48" y="4"/>
                  </a:cubicBezTo>
                  <a:cubicBezTo>
                    <a:pt x="48" y="5"/>
                    <a:pt x="47" y="6"/>
                    <a:pt x="45" y="6"/>
                  </a:cubicBezTo>
                  <a:cubicBezTo>
                    <a:pt x="44" y="6"/>
                    <a:pt x="43" y="5"/>
                    <a:pt x="43" y="4"/>
                  </a:cubicBezTo>
                  <a:cubicBezTo>
                    <a:pt x="43" y="2"/>
                    <a:pt x="44" y="1"/>
                    <a:pt x="45" y="1"/>
                  </a:cubicBezTo>
                  <a:close/>
                  <a:moveTo>
                    <a:pt x="42" y="6"/>
                  </a:moveTo>
                  <a:cubicBezTo>
                    <a:pt x="44" y="6"/>
                    <a:pt x="45" y="8"/>
                    <a:pt x="45" y="9"/>
                  </a:cubicBezTo>
                  <a:cubicBezTo>
                    <a:pt x="45" y="11"/>
                    <a:pt x="44" y="12"/>
                    <a:pt x="42" y="12"/>
                  </a:cubicBezTo>
                  <a:cubicBezTo>
                    <a:pt x="40" y="12"/>
                    <a:pt x="39" y="11"/>
                    <a:pt x="39" y="9"/>
                  </a:cubicBezTo>
                  <a:cubicBezTo>
                    <a:pt x="39" y="8"/>
                    <a:pt x="40" y="6"/>
                    <a:pt x="42" y="6"/>
                  </a:cubicBezTo>
                  <a:close/>
                  <a:moveTo>
                    <a:pt x="35" y="7"/>
                  </a:moveTo>
                  <a:cubicBezTo>
                    <a:pt x="37" y="7"/>
                    <a:pt x="38" y="8"/>
                    <a:pt x="38" y="10"/>
                  </a:cubicBezTo>
                  <a:cubicBezTo>
                    <a:pt x="38" y="11"/>
                    <a:pt x="37" y="12"/>
                    <a:pt x="35" y="12"/>
                  </a:cubicBezTo>
                  <a:cubicBezTo>
                    <a:pt x="34" y="12"/>
                    <a:pt x="33" y="11"/>
                    <a:pt x="33" y="10"/>
                  </a:cubicBezTo>
                  <a:cubicBezTo>
                    <a:pt x="33" y="8"/>
                    <a:pt x="34" y="7"/>
                    <a:pt x="35" y="7"/>
                  </a:cubicBezTo>
                  <a:close/>
                  <a:moveTo>
                    <a:pt x="38" y="1"/>
                  </a:moveTo>
                  <a:cubicBezTo>
                    <a:pt x="37" y="1"/>
                    <a:pt x="35" y="2"/>
                    <a:pt x="35" y="4"/>
                  </a:cubicBezTo>
                  <a:cubicBezTo>
                    <a:pt x="35" y="5"/>
                    <a:pt x="37" y="6"/>
                    <a:pt x="38" y="6"/>
                  </a:cubicBezTo>
                  <a:cubicBezTo>
                    <a:pt x="40" y="6"/>
                    <a:pt x="41" y="5"/>
                    <a:pt x="41" y="4"/>
                  </a:cubicBezTo>
                  <a:cubicBezTo>
                    <a:pt x="41" y="2"/>
                    <a:pt x="40" y="1"/>
                    <a:pt x="38" y="1"/>
                  </a:cubicBezTo>
                  <a:close/>
                  <a:moveTo>
                    <a:pt x="32" y="0"/>
                  </a:moveTo>
                  <a:cubicBezTo>
                    <a:pt x="33" y="0"/>
                    <a:pt x="35" y="1"/>
                    <a:pt x="35" y="3"/>
                  </a:cubicBezTo>
                  <a:cubicBezTo>
                    <a:pt x="35" y="4"/>
                    <a:pt x="33" y="5"/>
                    <a:pt x="32" y="5"/>
                  </a:cubicBezTo>
                  <a:cubicBezTo>
                    <a:pt x="30" y="5"/>
                    <a:pt x="29" y="4"/>
                    <a:pt x="29" y="3"/>
                  </a:cubicBezTo>
                  <a:cubicBezTo>
                    <a:pt x="29" y="1"/>
                    <a:pt x="30" y="0"/>
                    <a:pt x="32" y="0"/>
                  </a:cubicBezTo>
                  <a:close/>
                  <a:moveTo>
                    <a:pt x="29" y="6"/>
                  </a:moveTo>
                  <a:cubicBezTo>
                    <a:pt x="30" y="6"/>
                    <a:pt x="32" y="8"/>
                    <a:pt x="32" y="9"/>
                  </a:cubicBezTo>
                  <a:cubicBezTo>
                    <a:pt x="32" y="11"/>
                    <a:pt x="30" y="12"/>
                    <a:pt x="29" y="12"/>
                  </a:cubicBezTo>
                  <a:cubicBezTo>
                    <a:pt x="27" y="12"/>
                    <a:pt x="26" y="11"/>
                    <a:pt x="26" y="9"/>
                  </a:cubicBezTo>
                  <a:cubicBezTo>
                    <a:pt x="26" y="8"/>
                    <a:pt x="27" y="6"/>
                    <a:pt x="29" y="6"/>
                  </a:cubicBezTo>
                  <a:close/>
                  <a:moveTo>
                    <a:pt x="22" y="7"/>
                  </a:moveTo>
                  <a:cubicBezTo>
                    <a:pt x="21" y="7"/>
                    <a:pt x="19" y="9"/>
                    <a:pt x="19" y="10"/>
                  </a:cubicBezTo>
                  <a:cubicBezTo>
                    <a:pt x="19" y="12"/>
                    <a:pt x="21" y="13"/>
                    <a:pt x="22" y="13"/>
                  </a:cubicBezTo>
                  <a:cubicBezTo>
                    <a:pt x="24" y="13"/>
                    <a:pt x="25" y="12"/>
                    <a:pt x="25" y="10"/>
                  </a:cubicBezTo>
                  <a:cubicBezTo>
                    <a:pt x="25" y="9"/>
                    <a:pt x="24" y="7"/>
                    <a:pt x="22" y="7"/>
                  </a:cubicBezTo>
                  <a:close/>
                  <a:moveTo>
                    <a:pt x="25" y="1"/>
                  </a:moveTo>
                  <a:cubicBezTo>
                    <a:pt x="24" y="1"/>
                    <a:pt x="22" y="2"/>
                    <a:pt x="22" y="4"/>
                  </a:cubicBezTo>
                  <a:cubicBezTo>
                    <a:pt x="22" y="6"/>
                    <a:pt x="24" y="7"/>
                    <a:pt x="25" y="7"/>
                  </a:cubicBezTo>
                  <a:cubicBezTo>
                    <a:pt x="27" y="7"/>
                    <a:pt x="28" y="6"/>
                    <a:pt x="28" y="4"/>
                  </a:cubicBezTo>
                  <a:cubicBezTo>
                    <a:pt x="28" y="2"/>
                    <a:pt x="27" y="1"/>
                    <a:pt x="25" y="1"/>
                  </a:cubicBezTo>
                  <a:close/>
                  <a:moveTo>
                    <a:pt x="18" y="2"/>
                  </a:moveTo>
                  <a:cubicBezTo>
                    <a:pt x="17" y="2"/>
                    <a:pt x="16" y="3"/>
                    <a:pt x="16" y="5"/>
                  </a:cubicBezTo>
                  <a:cubicBezTo>
                    <a:pt x="16" y="6"/>
                    <a:pt x="17" y="8"/>
                    <a:pt x="18" y="8"/>
                  </a:cubicBezTo>
                  <a:cubicBezTo>
                    <a:pt x="20" y="8"/>
                    <a:pt x="21" y="6"/>
                    <a:pt x="21" y="5"/>
                  </a:cubicBezTo>
                  <a:cubicBezTo>
                    <a:pt x="21" y="3"/>
                    <a:pt x="20" y="2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205"/>
            <p:cNvSpPr>
              <a:spLocks/>
            </p:cNvSpPr>
            <p:nvPr/>
          </p:nvSpPr>
          <p:spPr bwMode="auto">
            <a:xfrm>
              <a:off x="7669674" y="4109842"/>
              <a:ext cx="108153" cy="87929"/>
            </a:xfrm>
            <a:custGeom>
              <a:avLst/>
              <a:gdLst>
                <a:gd name="T0" fmla="*/ 24 w 52"/>
                <a:gd name="T1" fmla="*/ 42 h 42"/>
                <a:gd name="T2" fmla="*/ 52 w 52"/>
                <a:gd name="T3" fmla="*/ 17 h 42"/>
                <a:gd name="T4" fmla="*/ 0 w 52"/>
                <a:gd name="T5" fmla="*/ 18 h 42"/>
                <a:gd name="T6" fmla="*/ 11 w 52"/>
                <a:gd name="T7" fmla="*/ 22 h 42"/>
                <a:gd name="T8" fmla="*/ 37 w 52"/>
                <a:gd name="T9" fmla="*/ 16 h 42"/>
                <a:gd name="T10" fmla="*/ 16 w 52"/>
                <a:gd name="T11" fmla="*/ 26 h 42"/>
                <a:gd name="T12" fmla="*/ 24 w 52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2">
                  <a:moveTo>
                    <a:pt x="24" y="42"/>
                  </a:moveTo>
                  <a:cubicBezTo>
                    <a:pt x="34" y="38"/>
                    <a:pt x="37" y="17"/>
                    <a:pt x="52" y="17"/>
                  </a:cubicBezTo>
                  <a:cubicBezTo>
                    <a:pt x="30" y="0"/>
                    <a:pt x="13" y="1"/>
                    <a:pt x="0" y="18"/>
                  </a:cubicBezTo>
                  <a:cubicBezTo>
                    <a:pt x="4" y="19"/>
                    <a:pt x="8" y="20"/>
                    <a:pt x="11" y="22"/>
                  </a:cubicBezTo>
                  <a:cubicBezTo>
                    <a:pt x="20" y="14"/>
                    <a:pt x="29" y="13"/>
                    <a:pt x="37" y="16"/>
                  </a:cubicBezTo>
                  <a:cubicBezTo>
                    <a:pt x="30" y="16"/>
                    <a:pt x="22" y="19"/>
                    <a:pt x="16" y="26"/>
                  </a:cubicBezTo>
                  <a:cubicBezTo>
                    <a:pt x="20" y="30"/>
                    <a:pt x="23" y="35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206"/>
            <p:cNvSpPr>
              <a:spLocks/>
            </p:cNvSpPr>
            <p:nvPr/>
          </p:nvSpPr>
          <p:spPr bwMode="auto">
            <a:xfrm>
              <a:off x="7571193" y="4051809"/>
              <a:ext cx="85291" cy="106394"/>
            </a:xfrm>
            <a:custGeom>
              <a:avLst/>
              <a:gdLst>
                <a:gd name="T0" fmla="*/ 39 w 41"/>
                <a:gd name="T1" fmla="*/ 45 h 51"/>
                <a:gd name="T2" fmla="*/ 24 w 41"/>
                <a:gd name="T3" fmla="*/ 46 h 51"/>
                <a:gd name="T4" fmla="*/ 13 w 41"/>
                <a:gd name="T5" fmla="*/ 13 h 51"/>
                <a:gd name="T6" fmla="*/ 18 w 41"/>
                <a:gd name="T7" fmla="*/ 46 h 51"/>
                <a:gd name="T8" fmla="*/ 3 w 41"/>
                <a:gd name="T9" fmla="*/ 51 h 51"/>
                <a:gd name="T10" fmla="*/ 11 w 41"/>
                <a:gd name="T11" fmla="*/ 0 h 51"/>
                <a:gd name="T12" fmla="*/ 39 w 41"/>
                <a:gd name="T13" fmla="*/ 4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1">
                  <a:moveTo>
                    <a:pt x="39" y="45"/>
                  </a:moveTo>
                  <a:cubicBezTo>
                    <a:pt x="34" y="44"/>
                    <a:pt x="29" y="44"/>
                    <a:pt x="24" y="46"/>
                  </a:cubicBezTo>
                  <a:cubicBezTo>
                    <a:pt x="23" y="29"/>
                    <a:pt x="19" y="18"/>
                    <a:pt x="13" y="13"/>
                  </a:cubicBezTo>
                  <a:cubicBezTo>
                    <a:pt x="17" y="25"/>
                    <a:pt x="18" y="36"/>
                    <a:pt x="18" y="46"/>
                  </a:cubicBezTo>
                  <a:cubicBezTo>
                    <a:pt x="13" y="46"/>
                    <a:pt x="8" y="49"/>
                    <a:pt x="3" y="51"/>
                  </a:cubicBezTo>
                  <a:cubicBezTo>
                    <a:pt x="0" y="36"/>
                    <a:pt x="3" y="13"/>
                    <a:pt x="11" y="0"/>
                  </a:cubicBezTo>
                  <a:cubicBezTo>
                    <a:pt x="19" y="11"/>
                    <a:pt x="41" y="25"/>
                    <a:pt x="39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3" name="组合 302"/>
          <p:cNvGrpSpPr/>
          <p:nvPr/>
        </p:nvGrpSpPr>
        <p:grpSpPr>
          <a:xfrm>
            <a:off x="6312118" y="2679080"/>
            <a:ext cx="276977" cy="281374"/>
            <a:chOff x="7613239" y="2570201"/>
            <a:chExt cx="276977" cy="281374"/>
          </a:xfrm>
          <a:solidFill>
            <a:schemeClr val="tx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04" name="Freeform 145"/>
            <p:cNvSpPr>
              <a:spLocks noEditPoints="1"/>
            </p:cNvSpPr>
            <p:nvPr/>
          </p:nvSpPr>
          <p:spPr bwMode="auto">
            <a:xfrm>
              <a:off x="7613239" y="2570201"/>
              <a:ext cx="276977" cy="281374"/>
            </a:xfrm>
            <a:custGeom>
              <a:avLst/>
              <a:gdLst>
                <a:gd name="T0" fmla="*/ 66 w 133"/>
                <a:gd name="T1" fmla="*/ 8 h 135"/>
                <a:gd name="T2" fmla="*/ 56 w 133"/>
                <a:gd name="T3" fmla="*/ 15 h 135"/>
                <a:gd name="T4" fmla="*/ 44 w 133"/>
                <a:gd name="T5" fmla="*/ 13 h 135"/>
                <a:gd name="T6" fmla="*/ 13 w 133"/>
                <a:gd name="T7" fmla="*/ 23 h 135"/>
                <a:gd name="T8" fmla="*/ 29 w 133"/>
                <a:gd name="T9" fmla="*/ 28 h 135"/>
                <a:gd name="T10" fmla="*/ 22 w 133"/>
                <a:gd name="T11" fmla="*/ 36 h 135"/>
                <a:gd name="T12" fmla="*/ 13 w 133"/>
                <a:gd name="T13" fmla="*/ 23 h 135"/>
                <a:gd name="T14" fmla="*/ 7 w 133"/>
                <a:gd name="T15" fmla="*/ 51 h 135"/>
                <a:gd name="T16" fmla="*/ 14 w 133"/>
                <a:gd name="T17" fmla="*/ 61 h 135"/>
                <a:gd name="T18" fmla="*/ 14 w 133"/>
                <a:gd name="T19" fmla="*/ 66 h 135"/>
                <a:gd name="T20" fmla="*/ 0 w 133"/>
                <a:gd name="T21" fmla="*/ 61 h 135"/>
                <a:gd name="T22" fmla="*/ 10 w 133"/>
                <a:gd name="T23" fmla="*/ 85 h 135"/>
                <a:gd name="T24" fmla="*/ 20 w 133"/>
                <a:gd name="T25" fmla="*/ 95 h 135"/>
                <a:gd name="T26" fmla="*/ 21 w 133"/>
                <a:gd name="T27" fmla="*/ 106 h 135"/>
                <a:gd name="T28" fmla="*/ 36 w 133"/>
                <a:gd name="T29" fmla="*/ 128 h 135"/>
                <a:gd name="T30" fmla="*/ 41 w 133"/>
                <a:gd name="T31" fmla="*/ 115 h 135"/>
                <a:gd name="T32" fmla="*/ 46 w 133"/>
                <a:gd name="T33" fmla="*/ 116 h 135"/>
                <a:gd name="T34" fmla="*/ 36 w 133"/>
                <a:gd name="T35" fmla="*/ 128 h 135"/>
                <a:gd name="T36" fmla="*/ 65 w 133"/>
                <a:gd name="T37" fmla="*/ 126 h 135"/>
                <a:gd name="T38" fmla="*/ 77 w 133"/>
                <a:gd name="T39" fmla="*/ 120 h 135"/>
                <a:gd name="T40" fmla="*/ 88 w 133"/>
                <a:gd name="T41" fmla="*/ 122 h 135"/>
                <a:gd name="T42" fmla="*/ 119 w 133"/>
                <a:gd name="T43" fmla="*/ 110 h 135"/>
                <a:gd name="T44" fmla="*/ 102 w 133"/>
                <a:gd name="T45" fmla="*/ 106 h 135"/>
                <a:gd name="T46" fmla="*/ 109 w 133"/>
                <a:gd name="T47" fmla="*/ 98 h 135"/>
                <a:gd name="T48" fmla="*/ 119 w 133"/>
                <a:gd name="T49" fmla="*/ 110 h 135"/>
                <a:gd name="T50" fmla="*/ 124 w 133"/>
                <a:gd name="T51" fmla="*/ 84 h 135"/>
                <a:gd name="T52" fmla="*/ 119 w 133"/>
                <a:gd name="T53" fmla="*/ 71 h 135"/>
                <a:gd name="T54" fmla="*/ 124 w 133"/>
                <a:gd name="T55" fmla="*/ 61 h 135"/>
                <a:gd name="T56" fmla="*/ 125 w 133"/>
                <a:gd name="T57" fmla="*/ 34 h 135"/>
                <a:gd name="T58" fmla="*/ 113 w 133"/>
                <a:gd name="T59" fmla="*/ 43 h 135"/>
                <a:gd name="T60" fmla="*/ 110 w 133"/>
                <a:gd name="T61" fmla="*/ 38 h 135"/>
                <a:gd name="T62" fmla="*/ 125 w 133"/>
                <a:gd name="T63" fmla="*/ 34 h 135"/>
                <a:gd name="T64" fmla="*/ 103 w 133"/>
                <a:gd name="T65" fmla="*/ 20 h 135"/>
                <a:gd name="T66" fmla="*/ 89 w 133"/>
                <a:gd name="T67" fmla="*/ 19 h 135"/>
                <a:gd name="T68" fmla="*/ 81 w 133"/>
                <a:gd name="T69" fmla="*/ 1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" h="135">
                  <a:moveTo>
                    <a:pt x="53" y="1"/>
                  </a:moveTo>
                  <a:cubicBezTo>
                    <a:pt x="59" y="0"/>
                    <a:pt x="64" y="3"/>
                    <a:pt x="66" y="8"/>
                  </a:cubicBezTo>
                  <a:cubicBezTo>
                    <a:pt x="64" y="9"/>
                    <a:pt x="61" y="12"/>
                    <a:pt x="60" y="15"/>
                  </a:cubicBezTo>
                  <a:cubicBezTo>
                    <a:pt x="59" y="15"/>
                    <a:pt x="57" y="15"/>
                    <a:pt x="56" y="15"/>
                  </a:cubicBezTo>
                  <a:cubicBezTo>
                    <a:pt x="54" y="15"/>
                    <a:pt x="53" y="16"/>
                    <a:pt x="52" y="17"/>
                  </a:cubicBezTo>
                  <a:cubicBezTo>
                    <a:pt x="49" y="15"/>
                    <a:pt x="47" y="14"/>
                    <a:pt x="44" y="13"/>
                  </a:cubicBezTo>
                  <a:cubicBezTo>
                    <a:pt x="44" y="7"/>
                    <a:pt x="48" y="3"/>
                    <a:pt x="53" y="1"/>
                  </a:cubicBezTo>
                  <a:close/>
                  <a:moveTo>
                    <a:pt x="13" y="23"/>
                  </a:moveTo>
                  <a:cubicBezTo>
                    <a:pt x="16" y="18"/>
                    <a:pt x="24" y="17"/>
                    <a:pt x="30" y="20"/>
                  </a:cubicBezTo>
                  <a:cubicBezTo>
                    <a:pt x="29" y="23"/>
                    <a:pt x="29" y="26"/>
                    <a:pt x="29" y="28"/>
                  </a:cubicBezTo>
                  <a:cubicBezTo>
                    <a:pt x="27" y="29"/>
                    <a:pt x="25" y="31"/>
                    <a:pt x="24" y="33"/>
                  </a:cubicBezTo>
                  <a:cubicBezTo>
                    <a:pt x="23" y="34"/>
                    <a:pt x="22" y="35"/>
                    <a:pt x="22" y="36"/>
                  </a:cubicBezTo>
                  <a:cubicBezTo>
                    <a:pt x="19" y="36"/>
                    <a:pt x="16" y="36"/>
                    <a:pt x="14" y="38"/>
                  </a:cubicBezTo>
                  <a:cubicBezTo>
                    <a:pt x="10" y="33"/>
                    <a:pt x="10" y="28"/>
                    <a:pt x="13" y="23"/>
                  </a:cubicBezTo>
                  <a:close/>
                  <a:moveTo>
                    <a:pt x="0" y="61"/>
                  </a:moveTo>
                  <a:cubicBezTo>
                    <a:pt x="1" y="56"/>
                    <a:pt x="3" y="53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5"/>
                    <a:pt x="10" y="59"/>
                    <a:pt x="14" y="61"/>
                  </a:cubicBezTo>
                  <a:cubicBezTo>
                    <a:pt x="14" y="61"/>
                    <a:pt x="14" y="62"/>
                    <a:pt x="14" y="62"/>
                  </a:cubicBezTo>
                  <a:cubicBezTo>
                    <a:pt x="14" y="63"/>
                    <a:pt x="14" y="65"/>
                    <a:pt x="14" y="66"/>
                  </a:cubicBezTo>
                  <a:cubicBezTo>
                    <a:pt x="12" y="67"/>
                    <a:pt x="10" y="70"/>
                    <a:pt x="9" y="72"/>
                  </a:cubicBezTo>
                  <a:cubicBezTo>
                    <a:pt x="4" y="70"/>
                    <a:pt x="0" y="66"/>
                    <a:pt x="0" y="61"/>
                  </a:cubicBezTo>
                  <a:close/>
                  <a:moveTo>
                    <a:pt x="7" y="102"/>
                  </a:moveTo>
                  <a:cubicBezTo>
                    <a:pt x="4" y="97"/>
                    <a:pt x="5" y="90"/>
                    <a:pt x="10" y="85"/>
                  </a:cubicBezTo>
                  <a:cubicBezTo>
                    <a:pt x="12" y="88"/>
                    <a:pt x="15" y="89"/>
                    <a:pt x="18" y="90"/>
                  </a:cubicBezTo>
                  <a:cubicBezTo>
                    <a:pt x="18" y="92"/>
                    <a:pt x="18" y="94"/>
                    <a:pt x="20" y="95"/>
                  </a:cubicBezTo>
                  <a:cubicBezTo>
                    <a:pt x="20" y="96"/>
                    <a:pt x="21" y="97"/>
                    <a:pt x="22" y="98"/>
                  </a:cubicBezTo>
                  <a:cubicBezTo>
                    <a:pt x="21" y="101"/>
                    <a:pt x="21" y="104"/>
                    <a:pt x="21" y="106"/>
                  </a:cubicBezTo>
                  <a:cubicBezTo>
                    <a:pt x="16" y="108"/>
                    <a:pt x="10" y="107"/>
                    <a:pt x="7" y="102"/>
                  </a:cubicBezTo>
                  <a:close/>
                  <a:moveTo>
                    <a:pt x="36" y="128"/>
                  </a:moveTo>
                  <a:cubicBezTo>
                    <a:pt x="31" y="126"/>
                    <a:pt x="29" y="121"/>
                    <a:pt x="29" y="116"/>
                  </a:cubicBezTo>
                  <a:cubicBezTo>
                    <a:pt x="33" y="118"/>
                    <a:pt x="38" y="117"/>
                    <a:pt x="41" y="11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3" y="116"/>
                    <a:pt x="45" y="116"/>
                    <a:pt x="46" y="116"/>
                  </a:cubicBezTo>
                  <a:cubicBezTo>
                    <a:pt x="47" y="119"/>
                    <a:pt x="48" y="122"/>
                    <a:pt x="50" y="124"/>
                  </a:cubicBezTo>
                  <a:cubicBezTo>
                    <a:pt x="46" y="128"/>
                    <a:pt x="41" y="130"/>
                    <a:pt x="36" y="128"/>
                  </a:cubicBezTo>
                  <a:close/>
                  <a:moveTo>
                    <a:pt x="79" y="133"/>
                  </a:moveTo>
                  <a:cubicBezTo>
                    <a:pt x="74" y="135"/>
                    <a:pt x="68" y="132"/>
                    <a:pt x="65" y="126"/>
                  </a:cubicBezTo>
                  <a:cubicBezTo>
                    <a:pt x="68" y="125"/>
                    <a:pt x="70" y="122"/>
                    <a:pt x="71" y="120"/>
                  </a:cubicBezTo>
                  <a:cubicBezTo>
                    <a:pt x="73" y="120"/>
                    <a:pt x="75" y="120"/>
                    <a:pt x="77" y="120"/>
                  </a:cubicBezTo>
                  <a:cubicBezTo>
                    <a:pt x="78" y="119"/>
                    <a:pt x="79" y="119"/>
                    <a:pt x="80" y="118"/>
                  </a:cubicBezTo>
                  <a:cubicBezTo>
                    <a:pt x="82" y="120"/>
                    <a:pt x="85" y="121"/>
                    <a:pt x="88" y="122"/>
                  </a:cubicBezTo>
                  <a:cubicBezTo>
                    <a:pt x="88" y="127"/>
                    <a:pt x="84" y="132"/>
                    <a:pt x="79" y="133"/>
                  </a:cubicBezTo>
                  <a:close/>
                  <a:moveTo>
                    <a:pt x="119" y="110"/>
                  </a:moveTo>
                  <a:cubicBezTo>
                    <a:pt x="115" y="116"/>
                    <a:pt x="108" y="117"/>
                    <a:pt x="101" y="114"/>
                  </a:cubicBezTo>
                  <a:cubicBezTo>
                    <a:pt x="103" y="111"/>
                    <a:pt x="103" y="109"/>
                    <a:pt x="102" y="106"/>
                  </a:cubicBezTo>
                  <a:cubicBezTo>
                    <a:pt x="105" y="105"/>
                    <a:pt x="107" y="103"/>
                    <a:pt x="108" y="101"/>
                  </a:cubicBezTo>
                  <a:cubicBezTo>
                    <a:pt x="108" y="100"/>
                    <a:pt x="109" y="99"/>
                    <a:pt x="109" y="98"/>
                  </a:cubicBezTo>
                  <a:cubicBezTo>
                    <a:pt x="112" y="98"/>
                    <a:pt x="115" y="98"/>
                    <a:pt x="117" y="96"/>
                  </a:cubicBezTo>
                  <a:cubicBezTo>
                    <a:pt x="121" y="100"/>
                    <a:pt x="121" y="106"/>
                    <a:pt x="119" y="110"/>
                  </a:cubicBezTo>
                  <a:close/>
                  <a:moveTo>
                    <a:pt x="133" y="72"/>
                  </a:moveTo>
                  <a:cubicBezTo>
                    <a:pt x="133" y="77"/>
                    <a:pt x="129" y="82"/>
                    <a:pt x="124" y="84"/>
                  </a:cubicBezTo>
                  <a:cubicBezTo>
                    <a:pt x="124" y="80"/>
                    <a:pt x="121" y="77"/>
                    <a:pt x="119" y="75"/>
                  </a:cubicBezTo>
                  <a:cubicBezTo>
                    <a:pt x="119" y="73"/>
                    <a:pt x="119" y="72"/>
                    <a:pt x="119" y="71"/>
                  </a:cubicBezTo>
                  <a:cubicBezTo>
                    <a:pt x="119" y="70"/>
                    <a:pt x="119" y="68"/>
                    <a:pt x="118" y="67"/>
                  </a:cubicBezTo>
                  <a:cubicBezTo>
                    <a:pt x="121" y="66"/>
                    <a:pt x="123" y="64"/>
                    <a:pt x="124" y="61"/>
                  </a:cubicBezTo>
                  <a:cubicBezTo>
                    <a:pt x="129" y="63"/>
                    <a:pt x="133" y="67"/>
                    <a:pt x="133" y="72"/>
                  </a:cubicBezTo>
                  <a:close/>
                  <a:moveTo>
                    <a:pt x="125" y="34"/>
                  </a:moveTo>
                  <a:cubicBezTo>
                    <a:pt x="128" y="38"/>
                    <a:pt x="127" y="45"/>
                    <a:pt x="123" y="49"/>
                  </a:cubicBezTo>
                  <a:cubicBezTo>
                    <a:pt x="121" y="46"/>
                    <a:pt x="117" y="44"/>
                    <a:pt x="113" y="43"/>
                  </a:cubicBezTo>
                  <a:cubicBezTo>
                    <a:pt x="113" y="42"/>
                    <a:pt x="113" y="41"/>
                    <a:pt x="112" y="41"/>
                  </a:cubicBezTo>
                  <a:cubicBezTo>
                    <a:pt x="111" y="40"/>
                    <a:pt x="111" y="39"/>
                    <a:pt x="110" y="38"/>
                  </a:cubicBezTo>
                  <a:cubicBezTo>
                    <a:pt x="111" y="35"/>
                    <a:pt x="111" y="32"/>
                    <a:pt x="111" y="30"/>
                  </a:cubicBezTo>
                  <a:cubicBezTo>
                    <a:pt x="116" y="28"/>
                    <a:pt x="122" y="30"/>
                    <a:pt x="125" y="34"/>
                  </a:cubicBezTo>
                  <a:close/>
                  <a:moveTo>
                    <a:pt x="95" y="6"/>
                  </a:moveTo>
                  <a:cubicBezTo>
                    <a:pt x="100" y="8"/>
                    <a:pt x="103" y="14"/>
                    <a:pt x="103" y="20"/>
                  </a:cubicBezTo>
                  <a:cubicBezTo>
                    <a:pt x="99" y="18"/>
                    <a:pt x="95" y="19"/>
                    <a:pt x="92" y="21"/>
                  </a:cubicBezTo>
                  <a:cubicBezTo>
                    <a:pt x="91" y="20"/>
                    <a:pt x="90" y="19"/>
                    <a:pt x="89" y="19"/>
                  </a:cubicBezTo>
                  <a:cubicBezTo>
                    <a:pt x="88" y="19"/>
                    <a:pt x="86" y="18"/>
                    <a:pt x="85" y="18"/>
                  </a:cubicBezTo>
                  <a:cubicBezTo>
                    <a:pt x="84" y="15"/>
                    <a:pt x="83" y="13"/>
                    <a:pt x="81" y="11"/>
                  </a:cubicBezTo>
                  <a:cubicBezTo>
                    <a:pt x="85" y="7"/>
                    <a:pt x="90" y="5"/>
                    <a:pt x="95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146"/>
            <p:cNvSpPr>
              <a:spLocks noEditPoints="1"/>
            </p:cNvSpPr>
            <p:nvPr/>
          </p:nvSpPr>
          <p:spPr bwMode="auto">
            <a:xfrm>
              <a:off x="7631704" y="2591304"/>
              <a:ext cx="237409" cy="239168"/>
            </a:xfrm>
            <a:custGeom>
              <a:avLst/>
              <a:gdLst>
                <a:gd name="T0" fmla="*/ 40 w 114"/>
                <a:gd name="T1" fmla="*/ 9 h 115"/>
                <a:gd name="T2" fmla="*/ 38 w 114"/>
                <a:gd name="T3" fmla="*/ 21 h 115"/>
                <a:gd name="T4" fmla="*/ 35 w 114"/>
                <a:gd name="T5" fmla="*/ 22 h 115"/>
                <a:gd name="T6" fmla="*/ 23 w 114"/>
                <a:gd name="T7" fmla="*/ 18 h 115"/>
                <a:gd name="T8" fmla="*/ 1 w 114"/>
                <a:gd name="T9" fmla="*/ 37 h 115"/>
                <a:gd name="T10" fmla="*/ 18 w 114"/>
                <a:gd name="T11" fmla="*/ 40 h 115"/>
                <a:gd name="T12" fmla="*/ 6 w 114"/>
                <a:gd name="T13" fmla="*/ 48 h 115"/>
                <a:gd name="T14" fmla="*/ 2 w 114"/>
                <a:gd name="T15" fmla="*/ 70 h 115"/>
                <a:gd name="T16" fmla="*/ 17 w 114"/>
                <a:gd name="T17" fmla="*/ 65 h 115"/>
                <a:gd name="T18" fmla="*/ 14 w 114"/>
                <a:gd name="T19" fmla="*/ 68 h 115"/>
                <a:gd name="T20" fmla="*/ 2 w 114"/>
                <a:gd name="T21" fmla="*/ 70 h 115"/>
                <a:gd name="T22" fmla="*/ 16 w 114"/>
                <a:gd name="T23" fmla="*/ 89 h 115"/>
                <a:gd name="T24" fmla="*/ 30 w 114"/>
                <a:gd name="T25" fmla="*/ 103 h 115"/>
                <a:gd name="T26" fmla="*/ 49 w 114"/>
                <a:gd name="T27" fmla="*/ 115 h 115"/>
                <a:gd name="T28" fmla="*/ 49 w 114"/>
                <a:gd name="T29" fmla="*/ 99 h 115"/>
                <a:gd name="T30" fmla="*/ 52 w 114"/>
                <a:gd name="T31" fmla="*/ 99 h 115"/>
                <a:gd name="T32" fmla="*/ 59 w 114"/>
                <a:gd name="T33" fmla="*/ 109 h 115"/>
                <a:gd name="T34" fmla="*/ 86 w 114"/>
                <a:gd name="T35" fmla="*/ 107 h 115"/>
                <a:gd name="T36" fmla="*/ 76 w 114"/>
                <a:gd name="T37" fmla="*/ 94 h 115"/>
                <a:gd name="T38" fmla="*/ 79 w 114"/>
                <a:gd name="T39" fmla="*/ 93 h 115"/>
                <a:gd name="T40" fmla="*/ 90 w 114"/>
                <a:gd name="T41" fmla="*/ 96 h 115"/>
                <a:gd name="T42" fmla="*/ 112 w 114"/>
                <a:gd name="T43" fmla="*/ 77 h 115"/>
                <a:gd name="T44" fmla="*/ 95 w 114"/>
                <a:gd name="T45" fmla="*/ 75 h 115"/>
                <a:gd name="T46" fmla="*/ 97 w 114"/>
                <a:gd name="T47" fmla="*/ 73 h 115"/>
                <a:gd name="T48" fmla="*/ 112 w 114"/>
                <a:gd name="T49" fmla="*/ 77 h 115"/>
                <a:gd name="T50" fmla="*/ 108 w 114"/>
                <a:gd name="T51" fmla="*/ 55 h 115"/>
                <a:gd name="T52" fmla="*/ 99 w 114"/>
                <a:gd name="T53" fmla="*/ 48 h 115"/>
                <a:gd name="T54" fmla="*/ 112 w 114"/>
                <a:gd name="T55" fmla="*/ 42 h 115"/>
                <a:gd name="T56" fmla="*/ 98 w 114"/>
                <a:gd name="T57" fmla="*/ 27 h 115"/>
                <a:gd name="T58" fmla="*/ 86 w 114"/>
                <a:gd name="T59" fmla="*/ 27 h 115"/>
                <a:gd name="T60" fmla="*/ 85 w 114"/>
                <a:gd name="T61" fmla="*/ 13 h 115"/>
                <a:gd name="T62" fmla="*/ 63 w 114"/>
                <a:gd name="T63" fmla="*/ 0 h 115"/>
                <a:gd name="T64" fmla="*/ 64 w 114"/>
                <a:gd name="T65" fmla="*/ 16 h 115"/>
                <a:gd name="T66" fmla="*/ 62 w 114"/>
                <a:gd name="T67" fmla="*/ 16 h 115"/>
                <a:gd name="T68" fmla="*/ 54 w 114"/>
                <a:gd name="T69" fmla="*/ 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" h="115">
                  <a:moveTo>
                    <a:pt x="28" y="7"/>
                  </a:moveTo>
                  <a:cubicBezTo>
                    <a:pt x="32" y="5"/>
                    <a:pt x="37" y="6"/>
                    <a:pt x="40" y="9"/>
                  </a:cubicBezTo>
                  <a:cubicBezTo>
                    <a:pt x="38" y="12"/>
                    <a:pt x="37" y="17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1"/>
                    <a:pt x="37" y="21"/>
                    <a:pt x="36" y="21"/>
                  </a:cubicBezTo>
                  <a:cubicBezTo>
                    <a:pt x="36" y="22"/>
                    <a:pt x="36" y="22"/>
                    <a:pt x="35" y="22"/>
                  </a:cubicBezTo>
                  <a:cubicBezTo>
                    <a:pt x="34" y="21"/>
                    <a:pt x="33" y="21"/>
                    <a:pt x="33" y="20"/>
                  </a:cubicBezTo>
                  <a:cubicBezTo>
                    <a:pt x="30" y="18"/>
                    <a:pt x="26" y="17"/>
                    <a:pt x="23" y="18"/>
                  </a:cubicBezTo>
                  <a:cubicBezTo>
                    <a:pt x="23" y="13"/>
                    <a:pt x="24" y="9"/>
                    <a:pt x="28" y="7"/>
                  </a:cubicBezTo>
                  <a:close/>
                  <a:moveTo>
                    <a:pt x="1" y="37"/>
                  </a:moveTo>
                  <a:cubicBezTo>
                    <a:pt x="2" y="32"/>
                    <a:pt x="7" y="29"/>
                    <a:pt x="13" y="29"/>
                  </a:cubicBezTo>
                  <a:cubicBezTo>
                    <a:pt x="13" y="33"/>
                    <a:pt x="15" y="37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3" y="41"/>
                    <a:pt x="8" y="44"/>
                    <a:pt x="6" y="48"/>
                  </a:cubicBezTo>
                  <a:cubicBezTo>
                    <a:pt x="2" y="45"/>
                    <a:pt x="0" y="41"/>
                    <a:pt x="1" y="37"/>
                  </a:cubicBezTo>
                  <a:close/>
                  <a:moveTo>
                    <a:pt x="2" y="70"/>
                  </a:moveTo>
                  <a:cubicBezTo>
                    <a:pt x="0" y="66"/>
                    <a:pt x="3" y="61"/>
                    <a:pt x="7" y="59"/>
                  </a:cubicBezTo>
                  <a:cubicBezTo>
                    <a:pt x="9" y="62"/>
                    <a:pt x="13" y="64"/>
                    <a:pt x="17" y="65"/>
                  </a:cubicBezTo>
                  <a:cubicBezTo>
                    <a:pt x="17" y="65"/>
                    <a:pt x="17" y="65"/>
                    <a:pt x="17" y="66"/>
                  </a:cubicBezTo>
                  <a:cubicBezTo>
                    <a:pt x="16" y="66"/>
                    <a:pt x="15" y="67"/>
                    <a:pt x="14" y="68"/>
                  </a:cubicBezTo>
                  <a:cubicBezTo>
                    <a:pt x="11" y="70"/>
                    <a:pt x="9" y="73"/>
                    <a:pt x="9" y="77"/>
                  </a:cubicBezTo>
                  <a:cubicBezTo>
                    <a:pt x="5" y="76"/>
                    <a:pt x="3" y="74"/>
                    <a:pt x="2" y="70"/>
                  </a:cubicBezTo>
                  <a:close/>
                  <a:moveTo>
                    <a:pt x="19" y="102"/>
                  </a:moveTo>
                  <a:cubicBezTo>
                    <a:pt x="15" y="100"/>
                    <a:pt x="14" y="94"/>
                    <a:pt x="16" y="89"/>
                  </a:cubicBezTo>
                  <a:cubicBezTo>
                    <a:pt x="19" y="91"/>
                    <a:pt x="24" y="90"/>
                    <a:pt x="27" y="88"/>
                  </a:cubicBezTo>
                  <a:cubicBezTo>
                    <a:pt x="25" y="93"/>
                    <a:pt x="26" y="99"/>
                    <a:pt x="30" y="103"/>
                  </a:cubicBezTo>
                  <a:cubicBezTo>
                    <a:pt x="26" y="105"/>
                    <a:pt x="22" y="105"/>
                    <a:pt x="19" y="102"/>
                  </a:cubicBezTo>
                  <a:close/>
                  <a:moveTo>
                    <a:pt x="49" y="115"/>
                  </a:moveTo>
                  <a:cubicBezTo>
                    <a:pt x="45" y="114"/>
                    <a:pt x="41" y="111"/>
                    <a:pt x="40" y="106"/>
                  </a:cubicBezTo>
                  <a:cubicBezTo>
                    <a:pt x="44" y="105"/>
                    <a:pt x="47" y="102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99"/>
                    <a:pt x="52" y="100"/>
                    <a:pt x="52" y="100"/>
                  </a:cubicBezTo>
                  <a:cubicBezTo>
                    <a:pt x="53" y="104"/>
                    <a:pt x="56" y="107"/>
                    <a:pt x="59" y="109"/>
                  </a:cubicBezTo>
                  <a:cubicBezTo>
                    <a:pt x="57" y="113"/>
                    <a:pt x="54" y="115"/>
                    <a:pt x="49" y="115"/>
                  </a:cubicBezTo>
                  <a:close/>
                  <a:moveTo>
                    <a:pt x="86" y="107"/>
                  </a:moveTo>
                  <a:cubicBezTo>
                    <a:pt x="83" y="110"/>
                    <a:pt x="77" y="109"/>
                    <a:pt x="73" y="106"/>
                  </a:cubicBezTo>
                  <a:cubicBezTo>
                    <a:pt x="76" y="103"/>
                    <a:pt x="77" y="98"/>
                    <a:pt x="76" y="94"/>
                  </a:cubicBezTo>
                  <a:cubicBezTo>
                    <a:pt x="77" y="94"/>
                    <a:pt x="77" y="94"/>
                    <a:pt x="78" y="93"/>
                  </a:cubicBezTo>
                  <a:cubicBezTo>
                    <a:pt x="78" y="93"/>
                    <a:pt x="78" y="93"/>
                    <a:pt x="79" y="93"/>
                  </a:cubicBezTo>
                  <a:cubicBezTo>
                    <a:pt x="80" y="93"/>
                    <a:pt x="80" y="94"/>
                    <a:pt x="81" y="94"/>
                  </a:cubicBezTo>
                  <a:cubicBezTo>
                    <a:pt x="84" y="96"/>
                    <a:pt x="87" y="97"/>
                    <a:pt x="90" y="96"/>
                  </a:cubicBezTo>
                  <a:cubicBezTo>
                    <a:pt x="91" y="101"/>
                    <a:pt x="90" y="105"/>
                    <a:pt x="86" y="107"/>
                  </a:cubicBezTo>
                  <a:close/>
                  <a:moveTo>
                    <a:pt x="112" y="77"/>
                  </a:moveTo>
                  <a:cubicBezTo>
                    <a:pt x="111" y="82"/>
                    <a:pt x="106" y="85"/>
                    <a:pt x="101" y="85"/>
                  </a:cubicBezTo>
                  <a:cubicBezTo>
                    <a:pt x="101" y="81"/>
                    <a:pt x="99" y="77"/>
                    <a:pt x="95" y="75"/>
                  </a:cubicBezTo>
                  <a:cubicBezTo>
                    <a:pt x="95" y="74"/>
                    <a:pt x="96" y="74"/>
                    <a:pt x="96" y="74"/>
                  </a:cubicBezTo>
                  <a:cubicBezTo>
                    <a:pt x="96" y="74"/>
                    <a:pt x="97" y="73"/>
                    <a:pt x="97" y="73"/>
                  </a:cubicBezTo>
                  <a:cubicBezTo>
                    <a:pt x="102" y="73"/>
                    <a:pt x="106" y="71"/>
                    <a:pt x="108" y="67"/>
                  </a:cubicBezTo>
                  <a:cubicBezTo>
                    <a:pt x="111" y="70"/>
                    <a:pt x="112" y="73"/>
                    <a:pt x="112" y="77"/>
                  </a:cubicBezTo>
                  <a:close/>
                  <a:moveTo>
                    <a:pt x="112" y="42"/>
                  </a:moveTo>
                  <a:cubicBezTo>
                    <a:pt x="114" y="47"/>
                    <a:pt x="112" y="52"/>
                    <a:pt x="108" y="55"/>
                  </a:cubicBezTo>
                  <a:cubicBezTo>
                    <a:pt x="106" y="52"/>
                    <a:pt x="102" y="50"/>
                    <a:pt x="98" y="49"/>
                  </a:cubicBezTo>
                  <a:cubicBezTo>
                    <a:pt x="98" y="49"/>
                    <a:pt x="99" y="49"/>
                    <a:pt x="99" y="48"/>
                  </a:cubicBezTo>
                  <a:cubicBezTo>
                    <a:pt x="103" y="46"/>
                    <a:pt x="106" y="41"/>
                    <a:pt x="105" y="36"/>
                  </a:cubicBezTo>
                  <a:cubicBezTo>
                    <a:pt x="108" y="37"/>
                    <a:pt x="111" y="39"/>
                    <a:pt x="112" y="42"/>
                  </a:cubicBezTo>
                  <a:close/>
                  <a:moveTo>
                    <a:pt x="95" y="14"/>
                  </a:moveTo>
                  <a:cubicBezTo>
                    <a:pt x="99" y="16"/>
                    <a:pt x="100" y="22"/>
                    <a:pt x="98" y="27"/>
                  </a:cubicBezTo>
                  <a:cubicBezTo>
                    <a:pt x="94" y="25"/>
                    <a:pt x="90" y="26"/>
                    <a:pt x="86" y="28"/>
                  </a:cubicBezTo>
                  <a:cubicBezTo>
                    <a:pt x="86" y="28"/>
                    <a:pt x="86" y="28"/>
                    <a:pt x="86" y="27"/>
                  </a:cubicBezTo>
                  <a:cubicBezTo>
                    <a:pt x="86" y="27"/>
                    <a:pt x="86" y="26"/>
                    <a:pt x="86" y="26"/>
                  </a:cubicBezTo>
                  <a:cubicBezTo>
                    <a:pt x="88" y="22"/>
                    <a:pt x="88" y="16"/>
                    <a:pt x="85" y="13"/>
                  </a:cubicBezTo>
                  <a:cubicBezTo>
                    <a:pt x="88" y="11"/>
                    <a:pt x="92" y="12"/>
                    <a:pt x="95" y="14"/>
                  </a:cubicBezTo>
                  <a:close/>
                  <a:moveTo>
                    <a:pt x="63" y="0"/>
                  </a:moveTo>
                  <a:cubicBezTo>
                    <a:pt x="68" y="0"/>
                    <a:pt x="72" y="4"/>
                    <a:pt x="73" y="9"/>
                  </a:cubicBezTo>
                  <a:cubicBezTo>
                    <a:pt x="69" y="10"/>
                    <a:pt x="66" y="13"/>
                    <a:pt x="64" y="16"/>
                  </a:cubicBez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1" y="12"/>
                    <a:pt x="58" y="8"/>
                    <a:pt x="54" y="6"/>
                  </a:cubicBezTo>
                  <a:cubicBezTo>
                    <a:pt x="56" y="2"/>
                    <a:pt x="59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147"/>
            <p:cNvSpPr>
              <a:spLocks noEditPoints="1"/>
            </p:cNvSpPr>
            <p:nvPr/>
          </p:nvSpPr>
          <p:spPr bwMode="auto">
            <a:xfrm>
              <a:off x="7648410" y="2606252"/>
              <a:ext cx="206634" cy="210151"/>
            </a:xfrm>
            <a:custGeom>
              <a:avLst/>
              <a:gdLst>
                <a:gd name="T0" fmla="*/ 51 w 99"/>
                <a:gd name="T1" fmla="*/ 9 h 101"/>
                <a:gd name="T2" fmla="*/ 43 w 99"/>
                <a:gd name="T3" fmla="*/ 20 h 101"/>
                <a:gd name="T4" fmla="*/ 33 w 99"/>
                <a:gd name="T5" fmla="*/ 13 h 101"/>
                <a:gd name="T6" fmla="*/ 9 w 99"/>
                <a:gd name="T7" fmla="*/ 17 h 101"/>
                <a:gd name="T8" fmla="*/ 25 w 99"/>
                <a:gd name="T9" fmla="*/ 17 h 101"/>
                <a:gd name="T10" fmla="*/ 26 w 99"/>
                <a:gd name="T11" fmla="*/ 30 h 101"/>
                <a:gd name="T12" fmla="*/ 12 w 99"/>
                <a:gd name="T13" fmla="*/ 31 h 101"/>
                <a:gd name="T14" fmla="*/ 0 w 99"/>
                <a:gd name="T15" fmla="*/ 45 h 101"/>
                <a:gd name="T16" fmla="*/ 15 w 99"/>
                <a:gd name="T17" fmla="*/ 48 h 101"/>
                <a:gd name="T18" fmla="*/ 0 w 99"/>
                <a:gd name="T19" fmla="*/ 45 h 101"/>
                <a:gd name="T20" fmla="*/ 8 w 99"/>
                <a:gd name="T21" fmla="*/ 63 h 101"/>
                <a:gd name="T22" fmla="*/ 21 w 99"/>
                <a:gd name="T23" fmla="*/ 67 h 101"/>
                <a:gd name="T24" fmla="*/ 18 w 99"/>
                <a:gd name="T25" fmla="*/ 78 h 101"/>
                <a:gd name="T26" fmla="*/ 26 w 99"/>
                <a:gd name="T27" fmla="*/ 95 h 101"/>
                <a:gd name="T28" fmla="*/ 34 w 99"/>
                <a:gd name="T29" fmla="*/ 82 h 101"/>
                <a:gd name="T30" fmla="*/ 26 w 99"/>
                <a:gd name="T31" fmla="*/ 95 h 101"/>
                <a:gd name="T32" fmla="*/ 47 w 99"/>
                <a:gd name="T33" fmla="*/ 92 h 101"/>
                <a:gd name="T34" fmla="*/ 54 w 99"/>
                <a:gd name="T35" fmla="*/ 82 h 101"/>
                <a:gd name="T36" fmla="*/ 55 w 99"/>
                <a:gd name="T37" fmla="*/ 83 h 101"/>
                <a:gd name="T38" fmla="*/ 59 w 99"/>
                <a:gd name="T39" fmla="*/ 100 h 101"/>
                <a:gd name="T40" fmla="*/ 75 w 99"/>
                <a:gd name="T41" fmla="*/ 85 h 101"/>
                <a:gd name="T42" fmla="*/ 72 w 99"/>
                <a:gd name="T43" fmla="*/ 72 h 101"/>
                <a:gd name="T44" fmla="*/ 75 w 99"/>
                <a:gd name="T45" fmla="*/ 72 h 101"/>
                <a:gd name="T46" fmla="*/ 88 w 99"/>
                <a:gd name="T47" fmla="*/ 82 h 101"/>
                <a:gd name="T48" fmla="*/ 89 w 99"/>
                <a:gd name="T49" fmla="*/ 63 h 101"/>
                <a:gd name="T50" fmla="*/ 82 w 99"/>
                <a:gd name="T51" fmla="*/ 53 h 101"/>
                <a:gd name="T52" fmla="*/ 89 w 99"/>
                <a:gd name="T53" fmla="*/ 45 h 101"/>
                <a:gd name="T54" fmla="*/ 93 w 99"/>
                <a:gd name="T55" fmla="*/ 25 h 101"/>
                <a:gd name="T56" fmla="*/ 89 w 99"/>
                <a:gd name="T57" fmla="*/ 39 h 101"/>
                <a:gd name="T58" fmla="*/ 80 w 99"/>
                <a:gd name="T59" fmla="*/ 23 h 101"/>
                <a:gd name="T60" fmla="*/ 71 w 99"/>
                <a:gd name="T61" fmla="*/ 5 h 101"/>
                <a:gd name="T62" fmla="*/ 75 w 99"/>
                <a:gd name="T63" fmla="*/ 19 h 101"/>
                <a:gd name="T64" fmla="*/ 59 w 99"/>
                <a:gd name="T65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101">
                  <a:moveTo>
                    <a:pt x="40" y="1"/>
                  </a:moveTo>
                  <a:cubicBezTo>
                    <a:pt x="45" y="0"/>
                    <a:pt x="49" y="4"/>
                    <a:pt x="51" y="9"/>
                  </a:cubicBezTo>
                  <a:cubicBezTo>
                    <a:pt x="46" y="11"/>
                    <a:pt x="43" y="15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19"/>
                    <a:pt x="43" y="19"/>
                  </a:cubicBezTo>
                  <a:cubicBezTo>
                    <a:pt x="41" y="15"/>
                    <a:pt x="37" y="13"/>
                    <a:pt x="33" y="13"/>
                  </a:cubicBezTo>
                  <a:cubicBezTo>
                    <a:pt x="31" y="7"/>
                    <a:pt x="35" y="2"/>
                    <a:pt x="40" y="1"/>
                  </a:cubicBezTo>
                  <a:close/>
                  <a:moveTo>
                    <a:pt x="9" y="17"/>
                  </a:moveTo>
                  <a:cubicBezTo>
                    <a:pt x="12" y="13"/>
                    <a:pt x="18" y="12"/>
                    <a:pt x="23" y="16"/>
                  </a:cubicBezTo>
                  <a:cubicBezTo>
                    <a:pt x="24" y="16"/>
                    <a:pt x="24" y="17"/>
                    <a:pt x="25" y="17"/>
                  </a:cubicBezTo>
                  <a:cubicBezTo>
                    <a:pt x="23" y="21"/>
                    <a:pt x="23" y="25"/>
                    <a:pt x="25" y="29"/>
                  </a:cubicBezTo>
                  <a:cubicBezTo>
                    <a:pt x="25" y="29"/>
                    <a:pt x="26" y="30"/>
                    <a:pt x="26" y="30"/>
                  </a:cubicBezTo>
                  <a:cubicBezTo>
                    <a:pt x="25" y="29"/>
                    <a:pt x="23" y="29"/>
                    <a:pt x="22" y="29"/>
                  </a:cubicBezTo>
                  <a:cubicBezTo>
                    <a:pt x="19" y="28"/>
                    <a:pt x="15" y="28"/>
                    <a:pt x="12" y="31"/>
                  </a:cubicBezTo>
                  <a:cubicBezTo>
                    <a:pt x="8" y="27"/>
                    <a:pt x="6" y="21"/>
                    <a:pt x="9" y="17"/>
                  </a:cubicBezTo>
                  <a:close/>
                  <a:moveTo>
                    <a:pt x="0" y="45"/>
                  </a:moveTo>
                  <a:cubicBezTo>
                    <a:pt x="0" y="41"/>
                    <a:pt x="4" y="37"/>
                    <a:pt x="9" y="37"/>
                  </a:cubicBezTo>
                  <a:cubicBezTo>
                    <a:pt x="8" y="41"/>
                    <a:pt x="11" y="46"/>
                    <a:pt x="15" y="48"/>
                  </a:cubicBezTo>
                  <a:cubicBezTo>
                    <a:pt x="12" y="49"/>
                    <a:pt x="10" y="52"/>
                    <a:pt x="9" y="55"/>
                  </a:cubicBezTo>
                  <a:cubicBezTo>
                    <a:pt x="4" y="54"/>
                    <a:pt x="0" y="50"/>
                    <a:pt x="0" y="45"/>
                  </a:cubicBezTo>
                  <a:close/>
                  <a:moveTo>
                    <a:pt x="5" y="77"/>
                  </a:moveTo>
                  <a:cubicBezTo>
                    <a:pt x="2" y="73"/>
                    <a:pt x="3" y="66"/>
                    <a:pt x="8" y="63"/>
                  </a:cubicBezTo>
                  <a:cubicBezTo>
                    <a:pt x="8" y="63"/>
                    <a:pt x="9" y="62"/>
                    <a:pt x="10" y="62"/>
                  </a:cubicBezTo>
                  <a:cubicBezTo>
                    <a:pt x="12" y="65"/>
                    <a:pt x="16" y="67"/>
                    <a:pt x="21" y="67"/>
                  </a:cubicBezTo>
                  <a:cubicBezTo>
                    <a:pt x="20" y="67"/>
                    <a:pt x="20" y="68"/>
                    <a:pt x="20" y="68"/>
                  </a:cubicBezTo>
                  <a:cubicBezTo>
                    <a:pt x="18" y="71"/>
                    <a:pt x="17" y="75"/>
                    <a:pt x="18" y="78"/>
                  </a:cubicBezTo>
                  <a:cubicBezTo>
                    <a:pt x="14" y="81"/>
                    <a:pt x="8" y="81"/>
                    <a:pt x="5" y="77"/>
                  </a:cubicBezTo>
                  <a:close/>
                  <a:moveTo>
                    <a:pt x="26" y="95"/>
                  </a:moveTo>
                  <a:cubicBezTo>
                    <a:pt x="22" y="94"/>
                    <a:pt x="20" y="88"/>
                    <a:pt x="22" y="83"/>
                  </a:cubicBezTo>
                  <a:cubicBezTo>
                    <a:pt x="26" y="86"/>
                    <a:pt x="31" y="85"/>
                    <a:pt x="34" y="82"/>
                  </a:cubicBezTo>
                  <a:cubicBezTo>
                    <a:pt x="34" y="85"/>
                    <a:pt x="36" y="88"/>
                    <a:pt x="39" y="90"/>
                  </a:cubicBezTo>
                  <a:cubicBezTo>
                    <a:pt x="36" y="95"/>
                    <a:pt x="31" y="97"/>
                    <a:pt x="26" y="95"/>
                  </a:cubicBezTo>
                  <a:close/>
                  <a:moveTo>
                    <a:pt x="59" y="100"/>
                  </a:moveTo>
                  <a:cubicBezTo>
                    <a:pt x="54" y="101"/>
                    <a:pt x="49" y="98"/>
                    <a:pt x="47" y="92"/>
                  </a:cubicBezTo>
                  <a:cubicBezTo>
                    <a:pt x="47" y="92"/>
                    <a:pt x="47" y="92"/>
                    <a:pt x="47" y="91"/>
                  </a:cubicBezTo>
                  <a:cubicBezTo>
                    <a:pt x="51" y="90"/>
                    <a:pt x="54" y="86"/>
                    <a:pt x="54" y="82"/>
                  </a:cubicBezTo>
                  <a:cubicBezTo>
                    <a:pt x="54" y="82"/>
                    <a:pt x="54" y="81"/>
                    <a:pt x="54" y="81"/>
                  </a:cubicBezTo>
                  <a:cubicBezTo>
                    <a:pt x="55" y="82"/>
                    <a:pt x="55" y="82"/>
                    <a:pt x="55" y="83"/>
                  </a:cubicBezTo>
                  <a:cubicBezTo>
                    <a:pt x="58" y="86"/>
                    <a:pt x="61" y="88"/>
                    <a:pt x="65" y="88"/>
                  </a:cubicBezTo>
                  <a:cubicBezTo>
                    <a:pt x="66" y="93"/>
                    <a:pt x="64" y="98"/>
                    <a:pt x="59" y="100"/>
                  </a:cubicBezTo>
                  <a:close/>
                  <a:moveTo>
                    <a:pt x="88" y="82"/>
                  </a:moveTo>
                  <a:cubicBezTo>
                    <a:pt x="86" y="87"/>
                    <a:pt x="80" y="88"/>
                    <a:pt x="75" y="85"/>
                  </a:cubicBezTo>
                  <a:cubicBezTo>
                    <a:pt x="74" y="85"/>
                    <a:pt x="73" y="84"/>
                    <a:pt x="73" y="84"/>
                  </a:cubicBezTo>
                  <a:cubicBezTo>
                    <a:pt x="75" y="80"/>
                    <a:pt x="74" y="75"/>
                    <a:pt x="72" y="72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72"/>
                    <a:pt x="74" y="72"/>
                    <a:pt x="75" y="72"/>
                  </a:cubicBezTo>
                  <a:cubicBezTo>
                    <a:pt x="79" y="73"/>
                    <a:pt x="83" y="72"/>
                    <a:pt x="85" y="70"/>
                  </a:cubicBezTo>
                  <a:cubicBezTo>
                    <a:pt x="89" y="73"/>
                    <a:pt x="91" y="78"/>
                    <a:pt x="88" y="82"/>
                  </a:cubicBezTo>
                  <a:close/>
                  <a:moveTo>
                    <a:pt x="99" y="54"/>
                  </a:moveTo>
                  <a:cubicBezTo>
                    <a:pt x="99" y="59"/>
                    <a:pt x="95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59"/>
                    <a:pt x="86" y="55"/>
                    <a:pt x="82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6" y="52"/>
                    <a:pt x="89" y="49"/>
                    <a:pt x="89" y="45"/>
                  </a:cubicBezTo>
                  <a:cubicBezTo>
                    <a:pt x="95" y="45"/>
                    <a:pt x="99" y="49"/>
                    <a:pt x="99" y="54"/>
                  </a:cubicBezTo>
                  <a:close/>
                  <a:moveTo>
                    <a:pt x="93" y="25"/>
                  </a:moveTo>
                  <a:cubicBezTo>
                    <a:pt x="96" y="30"/>
                    <a:pt x="94" y="36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7" y="35"/>
                    <a:pt x="83" y="33"/>
                    <a:pt x="78" y="34"/>
                  </a:cubicBezTo>
                  <a:cubicBezTo>
                    <a:pt x="80" y="30"/>
                    <a:pt x="81" y="27"/>
                    <a:pt x="80" y="23"/>
                  </a:cubicBezTo>
                  <a:cubicBezTo>
                    <a:pt x="84" y="21"/>
                    <a:pt x="90" y="21"/>
                    <a:pt x="93" y="25"/>
                  </a:cubicBezTo>
                  <a:close/>
                  <a:moveTo>
                    <a:pt x="71" y="5"/>
                  </a:moveTo>
                  <a:cubicBezTo>
                    <a:pt x="76" y="7"/>
                    <a:pt x="78" y="12"/>
                    <a:pt x="76" y="18"/>
                  </a:cubicBezTo>
                  <a:cubicBezTo>
                    <a:pt x="76" y="18"/>
                    <a:pt x="75" y="18"/>
                    <a:pt x="75" y="19"/>
                  </a:cubicBezTo>
                  <a:cubicBezTo>
                    <a:pt x="71" y="16"/>
                    <a:pt x="67" y="17"/>
                    <a:pt x="63" y="20"/>
                  </a:cubicBezTo>
                  <a:cubicBezTo>
                    <a:pt x="63" y="17"/>
                    <a:pt x="62" y="13"/>
                    <a:pt x="59" y="11"/>
                  </a:cubicBezTo>
                  <a:cubicBezTo>
                    <a:pt x="61" y="6"/>
                    <a:pt x="66" y="3"/>
                    <a:pt x="7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148"/>
            <p:cNvSpPr>
              <a:spLocks noEditPoints="1"/>
            </p:cNvSpPr>
            <p:nvPr/>
          </p:nvSpPr>
          <p:spPr bwMode="auto">
            <a:xfrm>
              <a:off x="7671272" y="2630872"/>
              <a:ext cx="160911" cy="160031"/>
            </a:xfrm>
            <a:custGeom>
              <a:avLst/>
              <a:gdLst>
                <a:gd name="T0" fmla="*/ 19 w 77"/>
                <a:gd name="T1" fmla="*/ 5 h 77"/>
                <a:gd name="T2" fmla="*/ 29 w 77"/>
                <a:gd name="T3" fmla="*/ 8 h 77"/>
                <a:gd name="T4" fmla="*/ 33 w 77"/>
                <a:gd name="T5" fmla="*/ 18 h 77"/>
                <a:gd name="T6" fmla="*/ 33 w 77"/>
                <a:gd name="T7" fmla="*/ 18 h 77"/>
                <a:gd name="T8" fmla="*/ 23 w 77"/>
                <a:gd name="T9" fmla="*/ 23 h 77"/>
                <a:gd name="T10" fmla="*/ 17 w 77"/>
                <a:gd name="T11" fmla="*/ 15 h 77"/>
                <a:gd name="T12" fmla="*/ 19 w 77"/>
                <a:gd name="T13" fmla="*/ 5 h 77"/>
                <a:gd name="T14" fmla="*/ 1 w 77"/>
                <a:gd name="T15" fmla="*/ 24 h 77"/>
                <a:gd name="T16" fmla="*/ 7 w 77"/>
                <a:gd name="T17" fmla="*/ 33 h 77"/>
                <a:gd name="T18" fmla="*/ 16 w 77"/>
                <a:gd name="T19" fmla="*/ 35 h 77"/>
                <a:gd name="T20" fmla="*/ 21 w 77"/>
                <a:gd name="T21" fmla="*/ 24 h 77"/>
                <a:gd name="T22" fmla="*/ 10 w 77"/>
                <a:gd name="T23" fmla="*/ 20 h 77"/>
                <a:gd name="T24" fmla="*/ 1 w 77"/>
                <a:gd name="T25" fmla="*/ 24 h 77"/>
                <a:gd name="T26" fmla="*/ 1 w 77"/>
                <a:gd name="T27" fmla="*/ 47 h 77"/>
                <a:gd name="T28" fmla="*/ 7 w 77"/>
                <a:gd name="T29" fmla="*/ 38 h 77"/>
                <a:gd name="T30" fmla="*/ 16 w 77"/>
                <a:gd name="T31" fmla="*/ 36 h 77"/>
                <a:gd name="T32" fmla="*/ 16 w 77"/>
                <a:gd name="T33" fmla="*/ 44 h 77"/>
                <a:gd name="T34" fmla="*/ 18 w 77"/>
                <a:gd name="T35" fmla="*/ 49 h 77"/>
                <a:gd name="T36" fmla="*/ 11 w 77"/>
                <a:gd name="T37" fmla="*/ 51 h 77"/>
                <a:gd name="T38" fmla="*/ 1 w 77"/>
                <a:gd name="T39" fmla="*/ 47 h 77"/>
                <a:gd name="T40" fmla="*/ 12 w 77"/>
                <a:gd name="T41" fmla="*/ 68 h 77"/>
                <a:gd name="T42" fmla="*/ 23 w 77"/>
                <a:gd name="T43" fmla="*/ 66 h 77"/>
                <a:gd name="T44" fmla="*/ 27 w 77"/>
                <a:gd name="T45" fmla="*/ 58 h 77"/>
                <a:gd name="T46" fmla="*/ 18 w 77"/>
                <a:gd name="T47" fmla="*/ 50 h 77"/>
                <a:gd name="T48" fmla="*/ 11 w 77"/>
                <a:gd name="T49" fmla="*/ 58 h 77"/>
                <a:gd name="T50" fmla="*/ 12 w 77"/>
                <a:gd name="T51" fmla="*/ 68 h 77"/>
                <a:gd name="T52" fmla="*/ 32 w 77"/>
                <a:gd name="T53" fmla="*/ 77 h 77"/>
                <a:gd name="T54" fmla="*/ 26 w 77"/>
                <a:gd name="T55" fmla="*/ 68 h 77"/>
                <a:gd name="T56" fmla="*/ 28 w 77"/>
                <a:gd name="T57" fmla="*/ 59 h 77"/>
                <a:gd name="T58" fmla="*/ 40 w 77"/>
                <a:gd name="T59" fmla="*/ 61 h 77"/>
                <a:gd name="T60" fmla="*/ 40 w 77"/>
                <a:gd name="T61" fmla="*/ 69 h 77"/>
                <a:gd name="T62" fmla="*/ 32 w 77"/>
                <a:gd name="T63" fmla="*/ 77 h 77"/>
                <a:gd name="T64" fmla="*/ 57 w 77"/>
                <a:gd name="T65" fmla="*/ 72 h 77"/>
                <a:gd name="T66" fmla="*/ 47 w 77"/>
                <a:gd name="T67" fmla="*/ 69 h 77"/>
                <a:gd name="T68" fmla="*/ 42 w 77"/>
                <a:gd name="T69" fmla="*/ 60 h 77"/>
                <a:gd name="T70" fmla="*/ 53 w 77"/>
                <a:gd name="T71" fmla="*/ 54 h 77"/>
                <a:gd name="T72" fmla="*/ 59 w 77"/>
                <a:gd name="T73" fmla="*/ 61 h 77"/>
                <a:gd name="T74" fmla="*/ 57 w 77"/>
                <a:gd name="T75" fmla="*/ 72 h 77"/>
                <a:gd name="T76" fmla="*/ 74 w 77"/>
                <a:gd name="T77" fmla="*/ 52 h 77"/>
                <a:gd name="T78" fmla="*/ 68 w 77"/>
                <a:gd name="T79" fmla="*/ 44 h 77"/>
                <a:gd name="T80" fmla="*/ 59 w 77"/>
                <a:gd name="T81" fmla="*/ 43 h 77"/>
                <a:gd name="T82" fmla="*/ 54 w 77"/>
                <a:gd name="T83" fmla="*/ 53 h 77"/>
                <a:gd name="T84" fmla="*/ 65 w 77"/>
                <a:gd name="T85" fmla="*/ 57 h 77"/>
                <a:gd name="T86" fmla="*/ 74 w 77"/>
                <a:gd name="T87" fmla="*/ 52 h 77"/>
                <a:gd name="T88" fmla="*/ 75 w 77"/>
                <a:gd name="T89" fmla="*/ 29 h 77"/>
                <a:gd name="T90" fmla="*/ 70 w 77"/>
                <a:gd name="T91" fmla="*/ 38 h 77"/>
                <a:gd name="T92" fmla="*/ 59 w 77"/>
                <a:gd name="T93" fmla="*/ 41 h 77"/>
                <a:gd name="T94" fmla="*/ 58 w 77"/>
                <a:gd name="T95" fmla="*/ 35 h 77"/>
                <a:gd name="T96" fmla="*/ 57 w 77"/>
                <a:gd name="T97" fmla="*/ 30 h 77"/>
                <a:gd name="T98" fmla="*/ 65 w 77"/>
                <a:gd name="T99" fmla="*/ 25 h 77"/>
                <a:gd name="T100" fmla="*/ 75 w 77"/>
                <a:gd name="T101" fmla="*/ 29 h 77"/>
                <a:gd name="T102" fmla="*/ 64 w 77"/>
                <a:gd name="T103" fmla="*/ 10 h 77"/>
                <a:gd name="T104" fmla="*/ 53 w 77"/>
                <a:gd name="T105" fmla="*/ 12 h 77"/>
                <a:gd name="T106" fmla="*/ 48 w 77"/>
                <a:gd name="T107" fmla="*/ 21 h 77"/>
                <a:gd name="T108" fmla="*/ 56 w 77"/>
                <a:gd name="T109" fmla="*/ 29 h 77"/>
                <a:gd name="T110" fmla="*/ 65 w 77"/>
                <a:gd name="T111" fmla="*/ 20 h 77"/>
                <a:gd name="T112" fmla="*/ 64 w 77"/>
                <a:gd name="T113" fmla="*/ 10 h 77"/>
                <a:gd name="T114" fmla="*/ 43 w 77"/>
                <a:gd name="T115" fmla="*/ 0 h 77"/>
                <a:gd name="T116" fmla="*/ 49 w 77"/>
                <a:gd name="T117" fmla="*/ 8 h 77"/>
                <a:gd name="T118" fmla="*/ 47 w 77"/>
                <a:gd name="T119" fmla="*/ 20 h 77"/>
                <a:gd name="T120" fmla="*/ 36 w 77"/>
                <a:gd name="T121" fmla="*/ 18 h 77"/>
                <a:gd name="T122" fmla="*/ 35 w 77"/>
                <a:gd name="T123" fmla="*/ 8 h 77"/>
                <a:gd name="T124" fmla="*/ 43 w 77"/>
                <a:gd name="T1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7" h="77">
                  <a:moveTo>
                    <a:pt x="19" y="5"/>
                  </a:moveTo>
                  <a:cubicBezTo>
                    <a:pt x="22" y="3"/>
                    <a:pt x="27" y="5"/>
                    <a:pt x="29" y="8"/>
                  </a:cubicBezTo>
                  <a:cubicBezTo>
                    <a:pt x="30" y="10"/>
                    <a:pt x="32" y="14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9" y="19"/>
                    <a:pt x="25" y="21"/>
                    <a:pt x="23" y="23"/>
                  </a:cubicBezTo>
                  <a:cubicBezTo>
                    <a:pt x="20" y="21"/>
                    <a:pt x="18" y="17"/>
                    <a:pt x="17" y="15"/>
                  </a:cubicBezTo>
                  <a:cubicBezTo>
                    <a:pt x="15" y="12"/>
                    <a:pt x="16" y="7"/>
                    <a:pt x="19" y="5"/>
                  </a:cubicBezTo>
                  <a:close/>
                  <a:moveTo>
                    <a:pt x="1" y="24"/>
                  </a:moveTo>
                  <a:cubicBezTo>
                    <a:pt x="0" y="28"/>
                    <a:pt x="2" y="32"/>
                    <a:pt x="7" y="33"/>
                  </a:cubicBezTo>
                  <a:cubicBezTo>
                    <a:pt x="9" y="34"/>
                    <a:pt x="12" y="34"/>
                    <a:pt x="16" y="35"/>
                  </a:cubicBezTo>
                  <a:cubicBezTo>
                    <a:pt x="17" y="31"/>
                    <a:pt x="19" y="27"/>
                    <a:pt x="21" y="24"/>
                  </a:cubicBezTo>
                  <a:cubicBezTo>
                    <a:pt x="18" y="22"/>
                    <a:pt x="13" y="20"/>
                    <a:pt x="10" y="20"/>
                  </a:cubicBezTo>
                  <a:cubicBezTo>
                    <a:pt x="6" y="18"/>
                    <a:pt x="2" y="20"/>
                    <a:pt x="1" y="24"/>
                  </a:cubicBezTo>
                  <a:close/>
                  <a:moveTo>
                    <a:pt x="1" y="47"/>
                  </a:moveTo>
                  <a:cubicBezTo>
                    <a:pt x="0" y="43"/>
                    <a:pt x="2" y="39"/>
                    <a:pt x="7" y="38"/>
                  </a:cubicBezTo>
                  <a:cubicBezTo>
                    <a:pt x="9" y="37"/>
                    <a:pt x="12" y="37"/>
                    <a:pt x="16" y="36"/>
                  </a:cubicBezTo>
                  <a:cubicBezTo>
                    <a:pt x="15" y="39"/>
                    <a:pt x="16" y="41"/>
                    <a:pt x="16" y="44"/>
                  </a:cubicBezTo>
                  <a:cubicBezTo>
                    <a:pt x="16" y="46"/>
                    <a:pt x="17" y="47"/>
                    <a:pt x="18" y="49"/>
                  </a:cubicBezTo>
                  <a:cubicBezTo>
                    <a:pt x="15" y="50"/>
                    <a:pt x="12" y="51"/>
                    <a:pt x="11" y="51"/>
                  </a:cubicBezTo>
                  <a:cubicBezTo>
                    <a:pt x="6" y="53"/>
                    <a:pt x="2" y="51"/>
                    <a:pt x="1" y="47"/>
                  </a:cubicBezTo>
                  <a:close/>
                  <a:moveTo>
                    <a:pt x="12" y="68"/>
                  </a:moveTo>
                  <a:cubicBezTo>
                    <a:pt x="16" y="71"/>
                    <a:pt x="20" y="69"/>
                    <a:pt x="23" y="66"/>
                  </a:cubicBezTo>
                  <a:cubicBezTo>
                    <a:pt x="24" y="64"/>
                    <a:pt x="26" y="61"/>
                    <a:pt x="27" y="58"/>
                  </a:cubicBezTo>
                  <a:cubicBezTo>
                    <a:pt x="23" y="56"/>
                    <a:pt x="20" y="53"/>
                    <a:pt x="18" y="50"/>
                  </a:cubicBezTo>
                  <a:cubicBezTo>
                    <a:pt x="15" y="52"/>
                    <a:pt x="12" y="56"/>
                    <a:pt x="11" y="58"/>
                  </a:cubicBezTo>
                  <a:cubicBezTo>
                    <a:pt x="9" y="61"/>
                    <a:pt x="9" y="66"/>
                    <a:pt x="12" y="68"/>
                  </a:cubicBezTo>
                  <a:close/>
                  <a:moveTo>
                    <a:pt x="32" y="77"/>
                  </a:moveTo>
                  <a:cubicBezTo>
                    <a:pt x="29" y="77"/>
                    <a:pt x="26" y="73"/>
                    <a:pt x="26" y="68"/>
                  </a:cubicBezTo>
                  <a:cubicBezTo>
                    <a:pt x="26" y="66"/>
                    <a:pt x="27" y="62"/>
                    <a:pt x="28" y="59"/>
                  </a:cubicBezTo>
                  <a:cubicBezTo>
                    <a:pt x="32" y="61"/>
                    <a:pt x="36" y="61"/>
                    <a:pt x="40" y="61"/>
                  </a:cubicBezTo>
                  <a:cubicBezTo>
                    <a:pt x="40" y="64"/>
                    <a:pt x="40" y="68"/>
                    <a:pt x="40" y="69"/>
                  </a:cubicBezTo>
                  <a:cubicBezTo>
                    <a:pt x="40" y="74"/>
                    <a:pt x="36" y="77"/>
                    <a:pt x="32" y="77"/>
                  </a:cubicBezTo>
                  <a:close/>
                  <a:moveTo>
                    <a:pt x="57" y="72"/>
                  </a:moveTo>
                  <a:cubicBezTo>
                    <a:pt x="54" y="74"/>
                    <a:pt x="49" y="73"/>
                    <a:pt x="47" y="69"/>
                  </a:cubicBezTo>
                  <a:cubicBezTo>
                    <a:pt x="46" y="68"/>
                    <a:pt x="44" y="64"/>
                    <a:pt x="42" y="60"/>
                  </a:cubicBezTo>
                  <a:cubicBezTo>
                    <a:pt x="46" y="59"/>
                    <a:pt x="50" y="57"/>
                    <a:pt x="53" y="54"/>
                  </a:cubicBezTo>
                  <a:cubicBezTo>
                    <a:pt x="55" y="57"/>
                    <a:pt x="57" y="60"/>
                    <a:pt x="59" y="61"/>
                  </a:cubicBezTo>
                  <a:cubicBezTo>
                    <a:pt x="61" y="65"/>
                    <a:pt x="61" y="70"/>
                    <a:pt x="57" y="72"/>
                  </a:cubicBezTo>
                  <a:close/>
                  <a:moveTo>
                    <a:pt x="74" y="52"/>
                  </a:moveTo>
                  <a:cubicBezTo>
                    <a:pt x="75" y="48"/>
                    <a:pt x="72" y="44"/>
                    <a:pt x="68" y="44"/>
                  </a:cubicBezTo>
                  <a:cubicBezTo>
                    <a:pt x="66" y="43"/>
                    <a:pt x="62" y="43"/>
                    <a:pt x="59" y="43"/>
                  </a:cubicBezTo>
                  <a:cubicBezTo>
                    <a:pt x="58" y="46"/>
                    <a:pt x="56" y="50"/>
                    <a:pt x="54" y="53"/>
                  </a:cubicBezTo>
                  <a:cubicBezTo>
                    <a:pt x="58" y="55"/>
                    <a:pt x="63" y="57"/>
                    <a:pt x="65" y="57"/>
                  </a:cubicBezTo>
                  <a:cubicBezTo>
                    <a:pt x="69" y="58"/>
                    <a:pt x="74" y="56"/>
                    <a:pt x="74" y="52"/>
                  </a:cubicBezTo>
                  <a:close/>
                  <a:moveTo>
                    <a:pt x="75" y="29"/>
                  </a:moveTo>
                  <a:cubicBezTo>
                    <a:pt x="77" y="32"/>
                    <a:pt x="74" y="37"/>
                    <a:pt x="70" y="38"/>
                  </a:cubicBezTo>
                  <a:cubicBezTo>
                    <a:pt x="68" y="39"/>
                    <a:pt x="63" y="41"/>
                    <a:pt x="59" y="41"/>
                  </a:cubicBezTo>
                  <a:cubicBezTo>
                    <a:pt x="59" y="39"/>
                    <a:pt x="59" y="37"/>
                    <a:pt x="58" y="35"/>
                  </a:cubicBezTo>
                  <a:cubicBezTo>
                    <a:pt x="58" y="33"/>
                    <a:pt x="57" y="31"/>
                    <a:pt x="57" y="30"/>
                  </a:cubicBezTo>
                  <a:cubicBezTo>
                    <a:pt x="60" y="27"/>
                    <a:pt x="63" y="26"/>
                    <a:pt x="65" y="25"/>
                  </a:cubicBezTo>
                  <a:cubicBezTo>
                    <a:pt x="69" y="23"/>
                    <a:pt x="74" y="25"/>
                    <a:pt x="75" y="29"/>
                  </a:cubicBezTo>
                  <a:close/>
                  <a:moveTo>
                    <a:pt x="64" y="10"/>
                  </a:moveTo>
                  <a:cubicBezTo>
                    <a:pt x="60" y="7"/>
                    <a:pt x="56" y="8"/>
                    <a:pt x="53" y="12"/>
                  </a:cubicBezTo>
                  <a:cubicBezTo>
                    <a:pt x="52" y="14"/>
                    <a:pt x="50" y="17"/>
                    <a:pt x="48" y="21"/>
                  </a:cubicBezTo>
                  <a:cubicBezTo>
                    <a:pt x="52" y="23"/>
                    <a:pt x="54" y="25"/>
                    <a:pt x="56" y="29"/>
                  </a:cubicBezTo>
                  <a:cubicBezTo>
                    <a:pt x="60" y="26"/>
                    <a:pt x="63" y="22"/>
                    <a:pt x="65" y="20"/>
                  </a:cubicBezTo>
                  <a:cubicBezTo>
                    <a:pt x="67" y="17"/>
                    <a:pt x="67" y="12"/>
                    <a:pt x="64" y="10"/>
                  </a:cubicBezTo>
                  <a:close/>
                  <a:moveTo>
                    <a:pt x="43" y="0"/>
                  </a:moveTo>
                  <a:cubicBezTo>
                    <a:pt x="47" y="0"/>
                    <a:pt x="50" y="4"/>
                    <a:pt x="49" y="8"/>
                  </a:cubicBezTo>
                  <a:cubicBezTo>
                    <a:pt x="49" y="11"/>
                    <a:pt x="49" y="16"/>
                    <a:pt x="47" y="20"/>
                  </a:cubicBezTo>
                  <a:cubicBezTo>
                    <a:pt x="44" y="18"/>
                    <a:pt x="40" y="18"/>
                    <a:pt x="36" y="18"/>
                  </a:cubicBezTo>
                  <a:cubicBezTo>
                    <a:pt x="35" y="14"/>
                    <a:pt x="35" y="10"/>
                    <a:pt x="35" y="8"/>
                  </a:cubicBezTo>
                  <a:cubicBezTo>
                    <a:pt x="35" y="3"/>
                    <a:pt x="39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149"/>
            <p:cNvSpPr>
              <a:spLocks/>
            </p:cNvSpPr>
            <p:nvPr/>
          </p:nvSpPr>
          <p:spPr bwMode="auto">
            <a:xfrm>
              <a:off x="7733702" y="2676596"/>
              <a:ext cx="13189" cy="12310"/>
            </a:xfrm>
            <a:custGeom>
              <a:avLst/>
              <a:gdLst>
                <a:gd name="T0" fmla="*/ 3 w 6"/>
                <a:gd name="T1" fmla="*/ 0 h 6"/>
                <a:gd name="T2" fmla="*/ 6 w 6"/>
                <a:gd name="T3" fmla="*/ 2 h 6"/>
                <a:gd name="T4" fmla="*/ 4 w 6"/>
                <a:gd name="T5" fmla="*/ 5 h 6"/>
                <a:gd name="T6" fmla="*/ 1 w 6"/>
                <a:gd name="T7" fmla="*/ 3 h 6"/>
                <a:gd name="T8" fmla="*/ 3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4" y="0"/>
                    <a:pt x="5" y="1"/>
                    <a:pt x="6" y="2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150"/>
            <p:cNvSpPr>
              <a:spLocks/>
            </p:cNvSpPr>
            <p:nvPr/>
          </p:nvSpPr>
          <p:spPr bwMode="auto">
            <a:xfrm>
              <a:off x="7746891" y="2734629"/>
              <a:ext cx="12310" cy="12310"/>
            </a:xfrm>
            <a:custGeom>
              <a:avLst/>
              <a:gdLst>
                <a:gd name="T0" fmla="*/ 3 w 6"/>
                <a:gd name="T1" fmla="*/ 1 h 6"/>
                <a:gd name="T2" fmla="*/ 6 w 6"/>
                <a:gd name="T3" fmla="*/ 3 h 6"/>
                <a:gd name="T4" fmla="*/ 4 w 6"/>
                <a:gd name="T5" fmla="*/ 6 h 6"/>
                <a:gd name="T6" fmla="*/ 1 w 6"/>
                <a:gd name="T7" fmla="*/ 4 h 6"/>
                <a:gd name="T8" fmla="*/ 3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1"/>
                  </a:moveTo>
                  <a:cubicBezTo>
                    <a:pt x="4" y="0"/>
                    <a:pt x="5" y="1"/>
                    <a:pt x="6" y="3"/>
                  </a:cubicBezTo>
                  <a:cubicBezTo>
                    <a:pt x="6" y="4"/>
                    <a:pt x="5" y="5"/>
                    <a:pt x="4" y="6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0" y="2"/>
                    <a:pt x="1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151"/>
            <p:cNvSpPr>
              <a:spLocks/>
            </p:cNvSpPr>
            <p:nvPr/>
          </p:nvSpPr>
          <p:spPr bwMode="auto">
            <a:xfrm>
              <a:off x="7716995" y="2691544"/>
              <a:ext cx="13189" cy="9672"/>
            </a:xfrm>
            <a:custGeom>
              <a:avLst/>
              <a:gdLst>
                <a:gd name="T0" fmla="*/ 2 w 6"/>
                <a:gd name="T1" fmla="*/ 0 h 5"/>
                <a:gd name="T2" fmla="*/ 5 w 6"/>
                <a:gd name="T3" fmla="*/ 2 h 5"/>
                <a:gd name="T4" fmla="*/ 3 w 6"/>
                <a:gd name="T5" fmla="*/ 5 h 5"/>
                <a:gd name="T6" fmla="*/ 0 w 6"/>
                <a:gd name="T7" fmla="*/ 3 h 5"/>
                <a:gd name="T8" fmla="*/ 2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4" y="0"/>
                    <a:pt x="5" y="1"/>
                    <a:pt x="5" y="2"/>
                  </a:cubicBezTo>
                  <a:cubicBezTo>
                    <a:pt x="6" y="3"/>
                    <a:pt x="5" y="5"/>
                    <a:pt x="3" y="5"/>
                  </a:cubicBezTo>
                  <a:cubicBezTo>
                    <a:pt x="2" y="5"/>
                    <a:pt x="1" y="5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152"/>
            <p:cNvSpPr>
              <a:spLocks/>
            </p:cNvSpPr>
            <p:nvPr/>
          </p:nvSpPr>
          <p:spPr bwMode="auto">
            <a:xfrm>
              <a:off x="7710840" y="2711767"/>
              <a:ext cx="13189" cy="10552"/>
            </a:xfrm>
            <a:custGeom>
              <a:avLst/>
              <a:gdLst>
                <a:gd name="T0" fmla="*/ 3 w 6"/>
                <a:gd name="T1" fmla="*/ 0 h 5"/>
                <a:gd name="T2" fmla="*/ 6 w 6"/>
                <a:gd name="T3" fmla="*/ 2 h 5"/>
                <a:gd name="T4" fmla="*/ 4 w 6"/>
                <a:gd name="T5" fmla="*/ 5 h 5"/>
                <a:gd name="T6" fmla="*/ 1 w 6"/>
                <a:gd name="T7" fmla="*/ 3 h 5"/>
                <a:gd name="T8" fmla="*/ 3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4" y="0"/>
                    <a:pt x="5" y="1"/>
                    <a:pt x="6" y="2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2" y="5"/>
                    <a:pt x="1" y="5"/>
                    <a:pt x="1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153"/>
            <p:cNvSpPr>
              <a:spLocks/>
            </p:cNvSpPr>
            <p:nvPr/>
          </p:nvSpPr>
          <p:spPr bwMode="auto">
            <a:xfrm>
              <a:off x="7725788" y="2731112"/>
              <a:ext cx="12310" cy="12310"/>
            </a:xfrm>
            <a:custGeom>
              <a:avLst/>
              <a:gdLst>
                <a:gd name="T0" fmla="*/ 2 w 6"/>
                <a:gd name="T1" fmla="*/ 0 h 6"/>
                <a:gd name="T2" fmla="*/ 5 w 6"/>
                <a:gd name="T3" fmla="*/ 2 h 6"/>
                <a:gd name="T4" fmla="*/ 3 w 6"/>
                <a:gd name="T5" fmla="*/ 5 h 6"/>
                <a:gd name="T6" fmla="*/ 0 w 6"/>
                <a:gd name="T7" fmla="*/ 3 h 6"/>
                <a:gd name="T8" fmla="*/ 2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4" y="0"/>
                    <a:pt x="5" y="1"/>
                    <a:pt x="5" y="2"/>
                  </a:cubicBezTo>
                  <a:cubicBezTo>
                    <a:pt x="6" y="4"/>
                    <a:pt x="5" y="5"/>
                    <a:pt x="3" y="5"/>
                  </a:cubicBezTo>
                  <a:cubicBezTo>
                    <a:pt x="2" y="6"/>
                    <a:pt x="1" y="5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154"/>
            <p:cNvSpPr>
              <a:spLocks/>
            </p:cNvSpPr>
            <p:nvPr/>
          </p:nvSpPr>
          <p:spPr bwMode="auto">
            <a:xfrm>
              <a:off x="7756563" y="2682751"/>
              <a:ext cx="13189" cy="10552"/>
            </a:xfrm>
            <a:custGeom>
              <a:avLst/>
              <a:gdLst>
                <a:gd name="T0" fmla="*/ 3 w 6"/>
                <a:gd name="T1" fmla="*/ 0 h 5"/>
                <a:gd name="T2" fmla="*/ 1 w 6"/>
                <a:gd name="T3" fmla="*/ 3 h 5"/>
                <a:gd name="T4" fmla="*/ 4 w 6"/>
                <a:gd name="T5" fmla="*/ 5 h 5"/>
                <a:gd name="T6" fmla="*/ 6 w 6"/>
                <a:gd name="T7" fmla="*/ 2 h 5"/>
                <a:gd name="T8" fmla="*/ 3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1" y="4"/>
                    <a:pt x="2" y="5"/>
                    <a:pt x="4" y="5"/>
                  </a:cubicBezTo>
                  <a:cubicBezTo>
                    <a:pt x="5" y="5"/>
                    <a:pt x="6" y="3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155"/>
            <p:cNvSpPr>
              <a:spLocks/>
            </p:cNvSpPr>
            <p:nvPr/>
          </p:nvSpPr>
          <p:spPr bwMode="auto">
            <a:xfrm>
              <a:off x="7771511" y="2699457"/>
              <a:ext cx="12310" cy="10552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3 h 5"/>
                <a:gd name="T4" fmla="*/ 3 w 6"/>
                <a:gd name="T5" fmla="*/ 5 h 5"/>
                <a:gd name="T6" fmla="*/ 5 w 6"/>
                <a:gd name="T7" fmla="*/ 2 h 5"/>
                <a:gd name="T8" fmla="*/ 2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5" y="5"/>
                    <a:pt x="6" y="3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156"/>
            <p:cNvSpPr>
              <a:spLocks/>
            </p:cNvSpPr>
            <p:nvPr/>
          </p:nvSpPr>
          <p:spPr bwMode="auto">
            <a:xfrm>
              <a:off x="7767115" y="2722319"/>
              <a:ext cx="10552" cy="10552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3 h 5"/>
                <a:gd name="T4" fmla="*/ 3 w 5"/>
                <a:gd name="T5" fmla="*/ 5 h 5"/>
                <a:gd name="T6" fmla="*/ 5 w 5"/>
                <a:gd name="T7" fmla="*/ 2 h 5"/>
                <a:gd name="T8" fmla="*/ 2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5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157"/>
            <p:cNvSpPr>
              <a:spLocks/>
            </p:cNvSpPr>
            <p:nvPr/>
          </p:nvSpPr>
          <p:spPr bwMode="auto">
            <a:xfrm>
              <a:off x="7733702" y="2697699"/>
              <a:ext cx="25499" cy="24620"/>
            </a:xfrm>
            <a:custGeom>
              <a:avLst/>
              <a:gdLst>
                <a:gd name="T0" fmla="*/ 5 w 12"/>
                <a:gd name="T1" fmla="*/ 1 h 12"/>
                <a:gd name="T2" fmla="*/ 11 w 12"/>
                <a:gd name="T3" fmla="*/ 5 h 12"/>
                <a:gd name="T4" fmla="*/ 7 w 12"/>
                <a:gd name="T5" fmla="*/ 12 h 12"/>
                <a:gd name="T6" fmla="*/ 1 w 12"/>
                <a:gd name="T7" fmla="*/ 7 h 12"/>
                <a:gd name="T8" fmla="*/ 5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5" y="1"/>
                  </a:moveTo>
                  <a:cubicBezTo>
                    <a:pt x="8" y="0"/>
                    <a:pt x="11" y="2"/>
                    <a:pt x="11" y="5"/>
                  </a:cubicBez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0"/>
                    <a:pt x="1" y="7"/>
                  </a:cubicBezTo>
                  <a:cubicBezTo>
                    <a:pt x="0" y="5"/>
                    <a:pt x="2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7" name="组合 10"/>
          <p:cNvGrpSpPr>
            <a:grpSpLocks/>
          </p:cNvGrpSpPr>
          <p:nvPr/>
        </p:nvGrpSpPr>
        <p:grpSpPr bwMode="auto">
          <a:xfrm>
            <a:off x="7491398" y="-164960"/>
            <a:ext cx="4610100" cy="3630613"/>
            <a:chOff x="5700298" y="-933565"/>
            <a:chExt cx="3360016" cy="2686774"/>
          </a:xfrm>
        </p:grpSpPr>
        <p:pic>
          <p:nvPicPr>
            <p:cNvPr id="318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0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80299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3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8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1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9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5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8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6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0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2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41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4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4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6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1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4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0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04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0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0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3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6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9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5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2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34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0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0.00023 C -0.04727 0.06227 -0.09766 -0.16574 -0.17136 -0.07616 " pathEditMode="relative" rAng="0" ptsTypes="AA">
                                      <p:cBhvr>
                                        <p:cTn id="63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68" y="-4329"/>
                                    </p:animMotion>
                                  </p:childTnLst>
                                </p:cTn>
                              </p:par>
                              <p:par>
                                <p:cTn id="640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1" dur="500" fill="hold"/>
                                        <p:tgtEl>
                                          <p:spTgt spid="28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42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6" presetClass="emp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651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52" presetID="10" presetClass="exit" presetSubtype="0" fill="hold" grpId="2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7" dur="1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0" presetClass="path" presetSubtype="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013 -0.00024 C 0.11407 -0.01829 0.07409 -0.24213 0.14258 -0.19769 " pathEditMode="relative" rAng="0" ptsTypes="AA">
                                      <p:cBhvr>
                                        <p:cTn id="659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0185"/>
                                    </p:animMotion>
                                  </p:childTnLst>
                                </p:cTn>
                              </p:par>
                              <p:par>
                                <p:cTn id="660" presetID="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661" dur="500" fill="hold"/>
                                        <p:tgtEl>
                                          <p:spTgt spid="29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62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68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6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7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0" presetClass="path" presetSubtype="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1.25E-6 -0.00023 C -0.04727 0.0618 -0.11211 -0.04259 -0.18073 0.08379 " pathEditMode="relative" rAng="0" ptsTypes="AA">
                                      <p:cBhvr>
                                        <p:cTn id="67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4190"/>
                                    </p:animMotion>
                                  </p:childTnLst>
                                </p:cTn>
                              </p:par>
                              <p:par>
                                <p:cTn id="680" presetID="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81" dur="500" fill="hold"/>
                                        <p:tgtEl>
                                          <p:spTgt spid="28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82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0" presetClass="path" presetSubtype="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13 -0.00023 C 0.11406 -0.01829 0.08919 0.1662 0.15768 0.21065 " pathEditMode="relative" rAng="0" ptsTypes="AA">
                                      <p:cBhvr>
                                        <p:cTn id="68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10463"/>
                                    </p:animMotion>
                                  </p:childTnLst>
                                </p:cTn>
                              </p:par>
                              <p:par>
                                <p:cTn id="690" presetID="6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691" dur="500" fill="hold"/>
                                        <p:tgtEl>
                                          <p:spTgt spid="30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92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69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99" presetID="10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1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4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6" dur="1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7" dur="1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4" grpId="2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6" grpId="0" animBg="1"/>
      <p:bldP spid="274" grpId="0" animBg="1"/>
      <p:bldP spid="278" grpId="0"/>
      <p:bldP spid="282" grpId="0"/>
      <p:bldP spid="284" grpId="0"/>
      <p:bldP spid="286" grpId="0" animBg="1"/>
      <p:bldP spid="286" grpId="1" animBg="1"/>
      <p:bldP spid="286" grpId="2" animBg="1"/>
      <p:bldP spid="286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77230"/>
            <a:ext cx="5124893" cy="739269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084275" y="585580"/>
            <a:ext cx="1104420" cy="943778"/>
            <a:chOff x="5443869" y="1520455"/>
            <a:chExt cx="1493083" cy="127590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5F3E6"/>
                </a:clrFrom>
                <a:clrTo>
                  <a:srgbClr val="F5F3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3869" y="1520455"/>
              <a:ext cx="1493083" cy="127590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784049" y="1731156"/>
              <a:ext cx="702898" cy="70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壹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84275" y="1760186"/>
            <a:ext cx="1104420" cy="943778"/>
            <a:chOff x="5443869" y="1520455"/>
            <a:chExt cx="1493083" cy="127590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5F3E6"/>
                </a:clrFrom>
                <a:clrTo>
                  <a:srgbClr val="F5F3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3869" y="1520455"/>
              <a:ext cx="1493083" cy="127590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5784049" y="1731156"/>
              <a:ext cx="702898" cy="70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贰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84275" y="2934792"/>
            <a:ext cx="1104420" cy="943778"/>
            <a:chOff x="5443869" y="1520455"/>
            <a:chExt cx="1493083" cy="127590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5F3E6"/>
                </a:clrFrom>
                <a:clrTo>
                  <a:srgbClr val="F5F3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3869" y="1520455"/>
              <a:ext cx="1493083" cy="1275908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784049" y="1731156"/>
              <a:ext cx="702898" cy="70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叁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84275" y="4109398"/>
            <a:ext cx="1104420" cy="943778"/>
            <a:chOff x="5443869" y="1520455"/>
            <a:chExt cx="1493083" cy="127590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5F3E6"/>
                </a:clrFrom>
                <a:clrTo>
                  <a:srgbClr val="F5F3E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43869" y="1520455"/>
              <a:ext cx="1493083" cy="1275908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5784049" y="1731156"/>
              <a:ext cx="702898" cy="70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肆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399705" y="7346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业务背景</a:t>
            </a:r>
            <a:endParaRPr lang="zh-CN" altLang="en-US" sz="36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99705" y="191688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关键技术与难点</a:t>
            </a:r>
            <a:endParaRPr lang="zh-CN" altLang="en-US" sz="36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99705" y="30990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业务模块</a:t>
            </a:r>
            <a:endParaRPr lang="zh-CN" altLang="en-US" sz="36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84436" y="408296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项目总结</a:t>
            </a:r>
            <a:endParaRPr lang="zh-CN" altLang="en-US" sz="36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76517" y="547063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36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291" y="0"/>
            <a:ext cx="2488210" cy="18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2048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0"/>
          <p:cNvGrpSpPr>
            <a:grpSpLocks/>
          </p:cNvGrpSpPr>
          <p:nvPr/>
        </p:nvGrpSpPr>
        <p:grpSpPr bwMode="auto">
          <a:xfrm>
            <a:off x="7519738" y="-1151221"/>
            <a:ext cx="4610100" cy="3630613"/>
            <a:chOff x="5700298" y="-933565"/>
            <a:chExt cx="3360016" cy="2686774"/>
          </a:xfrm>
        </p:grpSpPr>
        <p:pic>
          <p:nvPicPr>
            <p:cNvPr id="16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文本框 165"/>
          <p:cNvSpPr txBox="1"/>
          <p:nvPr/>
        </p:nvSpPr>
        <p:spPr>
          <a:xfrm>
            <a:off x="121728" y="0"/>
            <a:ext cx="7837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/>
              <a:t>大数据动态生成地址分析</a:t>
            </a:r>
            <a:endParaRPr lang="zh-CN" altLang="en-US" sz="5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4794" r="18375" b="3520"/>
          <a:stretch/>
        </p:blipFill>
        <p:spPr>
          <a:xfrm flipH="1">
            <a:off x="-4957995" y="-1071882"/>
            <a:ext cx="8137029" cy="8316513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662" y="1348172"/>
            <a:ext cx="10710098" cy="531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110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0"/>
          <p:cNvGrpSpPr>
            <a:grpSpLocks/>
          </p:cNvGrpSpPr>
          <p:nvPr/>
        </p:nvGrpSpPr>
        <p:grpSpPr bwMode="auto">
          <a:xfrm>
            <a:off x="7519738" y="-1151221"/>
            <a:ext cx="4610100" cy="3630613"/>
            <a:chOff x="5700298" y="-933565"/>
            <a:chExt cx="3360016" cy="2686774"/>
          </a:xfrm>
        </p:grpSpPr>
        <p:pic>
          <p:nvPicPr>
            <p:cNvPr id="16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文本框 165"/>
          <p:cNvSpPr txBox="1"/>
          <p:nvPr/>
        </p:nvSpPr>
        <p:spPr>
          <a:xfrm>
            <a:off x="266871" y="177008"/>
            <a:ext cx="8084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/>
              <a:t>利用大数据生成商品销量排行版</a:t>
            </a:r>
            <a:endParaRPr lang="en-US" altLang="zh-CN" sz="4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4794" r="18375" b="3520"/>
          <a:stretch/>
        </p:blipFill>
        <p:spPr>
          <a:xfrm flipH="1">
            <a:off x="-4957995" y="-1071882"/>
            <a:ext cx="8137029" cy="831651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9"/>
          <a:stretch>
            <a:fillRect/>
          </a:stretch>
        </p:blipFill>
        <p:spPr>
          <a:xfrm>
            <a:off x="1930399" y="1846944"/>
            <a:ext cx="3526971" cy="5036456"/>
          </a:xfrm>
          <a:prstGeom prst="rect">
            <a:avLst/>
          </a:prstGeom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572" y="1963059"/>
            <a:ext cx="3955312" cy="4920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5457371" y="4423229"/>
            <a:ext cx="1326201" cy="442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196114" y="994230"/>
            <a:ext cx="484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sqoop|hadoop|hive</a:t>
            </a:r>
            <a:endParaRPr lang="zh-CN" alt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110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0"/>
          <p:cNvGrpSpPr>
            <a:grpSpLocks/>
          </p:cNvGrpSpPr>
          <p:nvPr/>
        </p:nvGrpSpPr>
        <p:grpSpPr bwMode="auto">
          <a:xfrm>
            <a:off x="7519738" y="-1151221"/>
            <a:ext cx="4610100" cy="3630613"/>
            <a:chOff x="5700298" y="-933565"/>
            <a:chExt cx="3360016" cy="2686774"/>
          </a:xfrm>
        </p:grpSpPr>
        <p:pic>
          <p:nvPicPr>
            <p:cNvPr id="16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文本框 165"/>
          <p:cNvSpPr txBox="1"/>
          <p:nvPr/>
        </p:nvSpPr>
        <p:spPr>
          <a:xfrm>
            <a:off x="150757" y="288799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/>
              <a:t>大数据生成商品热销推荐给用户</a:t>
            </a:r>
            <a:endParaRPr lang="en-US" altLang="zh-CN" sz="48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4794" r="18375" b="3520"/>
          <a:stretch/>
        </p:blipFill>
        <p:spPr>
          <a:xfrm flipH="1">
            <a:off x="-4957995" y="-1071882"/>
            <a:ext cx="8137029" cy="831651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9"/>
          <a:stretch>
            <a:fillRect/>
          </a:stretch>
        </p:blipFill>
        <p:spPr>
          <a:xfrm>
            <a:off x="1956389" y="1348173"/>
            <a:ext cx="9582467" cy="52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0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4872" y="-458132"/>
            <a:ext cx="8329974" cy="744444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513027" y="2424296"/>
            <a:ext cx="1392867" cy="1707776"/>
            <a:chOff x="1956389" y="2477386"/>
            <a:chExt cx="1392867" cy="1707776"/>
          </a:xfrm>
        </p:grpSpPr>
        <p:grpSp>
          <p:nvGrpSpPr>
            <p:cNvPr id="10" name="组合 9"/>
            <p:cNvGrpSpPr/>
            <p:nvPr/>
          </p:nvGrpSpPr>
          <p:grpSpPr>
            <a:xfrm>
              <a:off x="1956389" y="2477386"/>
              <a:ext cx="1392867" cy="1707776"/>
              <a:chOff x="1818166" y="2264734"/>
              <a:chExt cx="1335480" cy="163741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18166" y="2264734"/>
                <a:ext cx="1335480" cy="1637414"/>
              </a:xfrm>
              <a:prstGeom prst="rect">
                <a:avLst/>
              </a:prstGeom>
            </p:spPr>
          </p:pic>
          <p:sp>
            <p:nvSpPr>
              <p:cNvPr id="6" name="椭圆 5"/>
              <p:cNvSpPr/>
              <p:nvPr/>
            </p:nvSpPr>
            <p:spPr>
              <a:xfrm>
                <a:off x="2062716" y="297711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115157" y="264999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049513" y="3016294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肆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110073" y="2976040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项目总结：</a:t>
            </a:r>
            <a:endParaRPr lang="zh-CN" altLang="en-US" sz="48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52" y="-427240"/>
            <a:ext cx="8511262" cy="74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doors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" name="图片 195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2834"/>
          <a:stretch/>
        </p:blipFill>
        <p:spPr>
          <a:xfrm>
            <a:off x="263210" y="991236"/>
            <a:ext cx="11668755" cy="5462921"/>
          </a:xfrm>
          <a:prstGeom prst="rect">
            <a:avLst/>
          </a:prstGeom>
        </p:spPr>
      </p:pic>
      <p:sp>
        <p:nvSpPr>
          <p:cNvPr id="1956" name="文本框 1955"/>
          <p:cNvSpPr txBox="1"/>
          <p:nvPr/>
        </p:nvSpPr>
        <p:spPr>
          <a:xfrm>
            <a:off x="452814" y="1199788"/>
            <a:ext cx="35830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项目总结</a:t>
            </a:r>
            <a:endParaRPr lang="zh-CN" altLang="en-US" sz="6600" b="1" dirty="0">
              <a:solidFill>
                <a:schemeClr val="accent1">
                  <a:lumMod val="60000"/>
                  <a:lumOff val="40000"/>
                </a:schemeClr>
              </a:solidFill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sp>
        <p:nvSpPr>
          <p:cNvPr id="1957" name="文本框 1956"/>
          <p:cNvSpPr txBox="1"/>
          <p:nvPr/>
        </p:nvSpPr>
        <p:spPr>
          <a:xfrm>
            <a:off x="3289558" y="2732043"/>
            <a:ext cx="785125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更细致的项目讲解，接下来我们将通过具体的项目实际操作为大家展示。</a:t>
            </a:r>
            <a:endParaRPr lang="zh-CN" altLang="en-US" sz="36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5" name="组合 10"/>
          <p:cNvGrpSpPr>
            <a:grpSpLocks/>
          </p:cNvGrpSpPr>
          <p:nvPr/>
        </p:nvGrpSpPr>
        <p:grpSpPr bwMode="auto">
          <a:xfrm>
            <a:off x="7508067" y="-467134"/>
            <a:ext cx="4610100" cy="3630613"/>
            <a:chOff x="5700298" y="-933565"/>
            <a:chExt cx="3360016" cy="2686774"/>
          </a:xfrm>
        </p:grpSpPr>
        <p:pic>
          <p:nvPicPr>
            <p:cNvPr id="6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92816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" grpId="0"/>
      <p:bldP spid="19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0"/>
          <p:cNvGrpSpPr>
            <a:grpSpLocks/>
          </p:cNvGrpSpPr>
          <p:nvPr/>
        </p:nvGrpSpPr>
        <p:grpSpPr bwMode="auto">
          <a:xfrm>
            <a:off x="7496396" y="-544238"/>
            <a:ext cx="4610100" cy="3630613"/>
            <a:chOff x="5700298" y="-933565"/>
            <a:chExt cx="3360016" cy="2686774"/>
          </a:xfrm>
        </p:grpSpPr>
        <p:pic>
          <p:nvPicPr>
            <p:cNvPr id="161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345412">
              <a:off x="6730934" y="-933565"/>
              <a:ext cx="204690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10303">
              <a:off x="5700298" y="-378116"/>
              <a:ext cx="1175569" cy="21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7872517" y="24200"/>
              <a:ext cx="384239" cy="33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74062">
              <a:off x="8722168" y="218700"/>
              <a:ext cx="359863" cy="31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4" descr="C:\Documents and Settings\Administrator\桌面\2013\中国风 2013 新年 年会\shutterstock_100472128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8191834">
              <a:off x="7474309" y="304931"/>
              <a:ext cx="501116" cy="50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6" name="文本框 165"/>
          <p:cNvSpPr txBox="1"/>
          <p:nvPr/>
        </p:nvSpPr>
        <p:spPr>
          <a:xfrm>
            <a:off x="4921400" y="2424656"/>
            <a:ext cx="65966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b="1" spc="2000" dirty="0">
                <a:solidFill>
                  <a:schemeClr val="accent2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感谢</a:t>
            </a:r>
            <a:r>
              <a:rPr lang="zh-CN" altLang="en-US" sz="8000" b="1" spc="2000" dirty="0" smtClean="0">
                <a:solidFill>
                  <a:schemeClr val="accent2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聆听！</a:t>
            </a:r>
            <a:endParaRPr lang="zh-CN" altLang="en-US" sz="8000" b="1" spc="2000" dirty="0">
              <a:solidFill>
                <a:schemeClr val="accent2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9" t="4794" r="18375" b="3520"/>
          <a:stretch/>
        </p:blipFill>
        <p:spPr>
          <a:xfrm flipH="1">
            <a:off x="-3463023" y="-1073067"/>
            <a:ext cx="8137029" cy="83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850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4872" y="-458132"/>
            <a:ext cx="8329974" cy="744444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513027" y="2424296"/>
            <a:ext cx="1392867" cy="1707776"/>
            <a:chOff x="1956389" y="2477386"/>
            <a:chExt cx="1392867" cy="1707776"/>
          </a:xfrm>
        </p:grpSpPr>
        <p:grpSp>
          <p:nvGrpSpPr>
            <p:cNvPr id="10" name="组合 9"/>
            <p:cNvGrpSpPr/>
            <p:nvPr/>
          </p:nvGrpSpPr>
          <p:grpSpPr>
            <a:xfrm>
              <a:off x="1956389" y="2477386"/>
              <a:ext cx="1392867" cy="1707776"/>
              <a:chOff x="1818166" y="2264734"/>
              <a:chExt cx="1335480" cy="163741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18166" y="2264734"/>
                <a:ext cx="1335480" cy="1637414"/>
              </a:xfrm>
              <a:prstGeom prst="rect">
                <a:avLst/>
              </a:prstGeom>
            </p:spPr>
          </p:pic>
          <p:sp>
            <p:nvSpPr>
              <p:cNvPr id="6" name="椭圆 5"/>
              <p:cNvSpPr/>
              <p:nvPr/>
            </p:nvSpPr>
            <p:spPr>
              <a:xfrm>
                <a:off x="2062716" y="297711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115157" y="264999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049513" y="3016294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壹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110073" y="297604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业务背景</a:t>
            </a:r>
            <a:endParaRPr lang="zh-CN" altLang="en-US" sz="48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52" y="-427240"/>
            <a:ext cx="8511262" cy="74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doors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8720952" y="1533755"/>
            <a:ext cx="3239916" cy="4824000"/>
          </a:xfrm>
          <a:custGeom>
            <a:avLst/>
            <a:gdLst>
              <a:gd name="connsiteX0" fmla="*/ 0 w 3239916"/>
              <a:gd name="connsiteY0" fmla="*/ 0 h 4824000"/>
              <a:gd name="connsiteX1" fmla="*/ 3239916 w 3239916"/>
              <a:gd name="connsiteY1" fmla="*/ 0 h 4824000"/>
              <a:gd name="connsiteX2" fmla="*/ 3239916 w 3239916"/>
              <a:gd name="connsiteY2" fmla="*/ 4824000 h 4824000"/>
              <a:gd name="connsiteX3" fmla="*/ 0 w 3239916"/>
              <a:gd name="connsiteY3" fmla="*/ 4824000 h 4824000"/>
              <a:gd name="connsiteX4" fmla="*/ 0 w 3239916"/>
              <a:gd name="connsiteY4" fmla="*/ 0 h 4824000"/>
              <a:gd name="connsiteX5" fmla="*/ 179958 w 3239916"/>
              <a:gd name="connsiteY5" fmla="*/ 180000 h 4824000"/>
              <a:gd name="connsiteX6" fmla="*/ 179958 w 3239916"/>
              <a:gd name="connsiteY6" fmla="*/ 4644000 h 4824000"/>
              <a:gd name="connsiteX7" fmla="*/ 3059958 w 3239916"/>
              <a:gd name="connsiteY7" fmla="*/ 4644000 h 4824000"/>
              <a:gd name="connsiteX8" fmla="*/ 3059958 w 3239916"/>
              <a:gd name="connsiteY8" fmla="*/ 180000 h 4824000"/>
              <a:gd name="connsiteX9" fmla="*/ 179958 w 3239916"/>
              <a:gd name="connsiteY9" fmla="*/ 180000 h 48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9916" h="4824000">
                <a:moveTo>
                  <a:pt x="0" y="0"/>
                </a:moveTo>
                <a:lnTo>
                  <a:pt x="3239916" y="0"/>
                </a:lnTo>
                <a:lnTo>
                  <a:pt x="3239916" y="4824000"/>
                </a:lnTo>
                <a:lnTo>
                  <a:pt x="0" y="4824000"/>
                </a:lnTo>
                <a:lnTo>
                  <a:pt x="0" y="0"/>
                </a:lnTo>
                <a:close/>
                <a:moveTo>
                  <a:pt x="179958" y="180000"/>
                </a:moveTo>
                <a:lnTo>
                  <a:pt x="179958" y="4644000"/>
                </a:lnTo>
                <a:lnTo>
                  <a:pt x="3059958" y="4644000"/>
                </a:lnTo>
                <a:lnTo>
                  <a:pt x="3059958" y="180000"/>
                </a:lnTo>
                <a:lnTo>
                  <a:pt x="179958" y="18000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 w="28575">
            <a:noFill/>
          </a:ln>
          <a:effectLst>
            <a:outerShdw blurRad="50800" dist="508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84" name="表格 83"/>
          <p:cNvGraphicFramePr>
            <a:graphicFrameLocks noGrp="1"/>
          </p:cNvGraphicFramePr>
          <p:nvPr>
            <p:extLst/>
          </p:nvPr>
        </p:nvGraphicFramePr>
        <p:xfrm>
          <a:off x="1976190" y="-56620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17972386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53236286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0058603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4981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1110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4736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68154325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488898" y="1434400"/>
            <a:ext cx="786628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dirty="0"/>
              <a:t>　</a:t>
            </a:r>
            <a:r>
              <a:rPr lang="zh-CN" altLang="en-US" sz="2400" dirty="0"/>
              <a:t>　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时代正在数字化，越来越多的领域需要我们运用大数据技术，经过一个学期大数据的学期，综合上两个学年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的</a:t>
            </a:r>
            <a:r>
              <a:rPr lang="en-US" altLang="zh-CN" sz="2800" b="1" dirty="0" err="1">
                <a:solidFill>
                  <a:srgbClr val="FF0000"/>
                </a:solidFill>
                <a:latin typeface="方正姚体" pitchFamily="2" charset="-122"/>
                <a:ea typeface="方正姚体" pitchFamily="2" charset="-122"/>
              </a:rPr>
              <a:t>javaweb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以及</a:t>
            </a:r>
            <a:r>
              <a:rPr lang="en-US" altLang="zh-CN" sz="2800" b="1" dirty="0" err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html|js|css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等基础知识，用我们自己所能理解的方式，将所有知识进行整合，写了一个属于我们自己的商城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。</a:t>
            </a: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3" name="图片 2"/>
          <p:cNvPicPr preferRelativeResize="0"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0910" y="1713755"/>
            <a:ext cx="2880000" cy="4464000"/>
          </a:xfrm>
          <a:prstGeom prst="rect">
            <a:avLst/>
          </a:prstGeom>
          <a:solidFill>
            <a:srgbClr val="CD8964"/>
          </a:solidFill>
          <a:ln w="28575">
            <a:solidFill>
              <a:srgbClr val="FFFF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424551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4872" y="-458132"/>
            <a:ext cx="8329974" cy="744444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513027" y="2424296"/>
            <a:ext cx="1392867" cy="1707776"/>
            <a:chOff x="1956389" y="2477386"/>
            <a:chExt cx="1392867" cy="1707776"/>
          </a:xfrm>
        </p:grpSpPr>
        <p:grpSp>
          <p:nvGrpSpPr>
            <p:cNvPr id="10" name="组合 9"/>
            <p:cNvGrpSpPr/>
            <p:nvPr/>
          </p:nvGrpSpPr>
          <p:grpSpPr>
            <a:xfrm>
              <a:off x="1956389" y="2477386"/>
              <a:ext cx="1392867" cy="1707776"/>
              <a:chOff x="1818166" y="2264734"/>
              <a:chExt cx="1335480" cy="163741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18166" y="2264734"/>
                <a:ext cx="1335480" cy="1637414"/>
              </a:xfrm>
              <a:prstGeom prst="rect">
                <a:avLst/>
              </a:prstGeom>
            </p:spPr>
          </p:pic>
          <p:sp>
            <p:nvSpPr>
              <p:cNvPr id="6" name="椭圆 5"/>
              <p:cNvSpPr/>
              <p:nvPr/>
            </p:nvSpPr>
            <p:spPr>
              <a:xfrm>
                <a:off x="2062716" y="297711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115157" y="264999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049513" y="3016294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 smtClean="0">
                  <a:solidFill>
                    <a:schemeClr val="bg1"/>
                  </a:solidFill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贰</a:t>
              </a:r>
              <a:endParaRPr lang="zh-CN" altLang="en-US" sz="44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110073" y="297604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关键技术与难点</a:t>
            </a:r>
            <a:endParaRPr lang="zh-CN" altLang="en-US" sz="48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52" y="-427240"/>
            <a:ext cx="8511262" cy="74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6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doors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873" y="1325681"/>
            <a:ext cx="1363394" cy="17338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968" y="3789048"/>
            <a:ext cx="1379068" cy="17287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99" y="1325681"/>
            <a:ext cx="1282039" cy="17286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121" y="3789048"/>
            <a:ext cx="1296422" cy="1725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048" y="3789046"/>
            <a:ext cx="1250357" cy="17463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7548" y="1325681"/>
            <a:ext cx="1288578" cy="17338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3048" y="1325681"/>
            <a:ext cx="1214443" cy="16320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1461" y="3789047"/>
            <a:ext cx="1271162" cy="173010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55062" y="3200611"/>
            <a:ext cx="27315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en-US" altLang="zh-CN" sz="2800" b="1" dirty="0" smtClean="0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Jdk8</a:t>
            </a:r>
            <a:r>
              <a:rPr lang="zh-CN" altLang="en-US" sz="2800" b="1" dirty="0" smtClean="0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、</a:t>
            </a:r>
            <a:r>
              <a:rPr lang="en-US" altLang="zh-CN" sz="2800" b="1" dirty="0" err="1" smtClean="0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jdbc</a:t>
            </a:r>
            <a:r>
              <a:rPr lang="zh-CN" altLang="en-US" sz="2800" b="1" dirty="0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技术</a:t>
            </a:r>
          </a:p>
          <a:p>
            <a:endParaRPr lang="en-US" altLang="zh-CN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87060" y="3085631"/>
            <a:ext cx="217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servlet</a:t>
            </a:r>
            <a:endParaRPr lang="en-US" altLang="zh-CN" sz="2800" b="1" dirty="0">
              <a:solidFill>
                <a:srgbClr val="FF0000"/>
              </a:solidFill>
              <a:ea typeface="方正舒体" panose="0201060103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59715" y="3054319"/>
            <a:ext cx="217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en-US" altLang="zh-CN" sz="2800" b="1" dirty="0" err="1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jsp</a:t>
            </a:r>
            <a:endParaRPr lang="en-US" altLang="zh-CN" sz="2800" b="1" dirty="0">
              <a:solidFill>
                <a:srgbClr val="FF0000"/>
              </a:solidFill>
              <a:ea typeface="方正舒体" panose="0201060103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09985" y="3054318"/>
            <a:ext cx="2176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en-US" altLang="zh-CN" sz="2400" b="1" dirty="0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HDFS</a:t>
            </a: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方正舒体" panose="0201060103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5091" y="5492526"/>
            <a:ext cx="217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en-US" altLang="zh-CN" sz="2400" b="1" dirty="0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YARN</a:t>
            </a:r>
            <a:endParaRPr lang="en-US" altLang="zh-CN" sz="2400" b="1" dirty="0">
              <a:solidFill>
                <a:srgbClr val="FF0000"/>
              </a:solidFill>
              <a:ea typeface="方正舒体" panose="0201060103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63261" y="5448045"/>
            <a:ext cx="217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en-US" altLang="zh-CN" sz="2800" b="1" dirty="0" smtClean="0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HIVE</a:t>
            </a:r>
            <a:endParaRPr lang="en-US" altLang="zh-CN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59715" y="5492526"/>
            <a:ext cx="217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en-US" altLang="zh-CN" sz="2400" b="1" kern="0" dirty="0" err="1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Sqoop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92028" y="5492526"/>
            <a:ext cx="217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600">
                <a:solidFill>
                  <a:srgbClr val="AD0B0B"/>
                </a:solidFill>
                <a:latin typeface="迷你简启体" panose="03000509000000000000" pitchFamily="65" charset="-122"/>
                <a:ea typeface="迷你简启体" panose="03000509000000000000" pitchFamily="65" charset="-122"/>
              </a:defRPr>
            </a:lvl1pPr>
          </a:lstStyle>
          <a:p>
            <a:r>
              <a:rPr lang="en-US" altLang="zh-CN" sz="2800" b="1" dirty="0">
                <a:solidFill>
                  <a:srgbClr val="FF0000"/>
                </a:solidFill>
                <a:ea typeface="方正舒体" panose="02010601030101010101" charset="-122"/>
                <a:sym typeface="+mn-ea"/>
              </a:rPr>
              <a:t>flume</a:t>
            </a:r>
            <a:endParaRPr lang="en-US" altLang="zh-CN" sz="2800" b="1" dirty="0">
              <a:solidFill>
                <a:srgbClr val="FF0000"/>
              </a:solidFill>
              <a:ea typeface="方正舒体" panose="02010601030101010101" charset="-122"/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288" y="1325681"/>
            <a:ext cx="861774" cy="46455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b="1" dirty="0" smtClean="0"/>
              <a:t>关键技术与难点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423986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4872" y="-458132"/>
            <a:ext cx="8329974" cy="7444446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513027" y="2424296"/>
            <a:ext cx="1392867" cy="1707776"/>
            <a:chOff x="1956389" y="2477386"/>
            <a:chExt cx="1392867" cy="1707776"/>
          </a:xfrm>
        </p:grpSpPr>
        <p:grpSp>
          <p:nvGrpSpPr>
            <p:cNvPr id="10" name="组合 9"/>
            <p:cNvGrpSpPr/>
            <p:nvPr/>
          </p:nvGrpSpPr>
          <p:grpSpPr>
            <a:xfrm>
              <a:off x="1956389" y="2477386"/>
              <a:ext cx="1392867" cy="1707776"/>
              <a:chOff x="1818166" y="2264734"/>
              <a:chExt cx="1335480" cy="163741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18166" y="2264734"/>
                <a:ext cx="1335480" cy="1637414"/>
              </a:xfrm>
              <a:prstGeom prst="rect">
                <a:avLst/>
              </a:prstGeom>
            </p:spPr>
          </p:pic>
          <p:sp>
            <p:nvSpPr>
              <p:cNvPr id="6" name="椭圆 5"/>
              <p:cNvSpPr/>
              <p:nvPr/>
            </p:nvSpPr>
            <p:spPr>
              <a:xfrm>
                <a:off x="2062716" y="2977116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115157" y="2649990"/>
                <a:ext cx="510363" cy="712382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2049513" y="3016294"/>
              <a:ext cx="7489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叁</a:t>
              </a:r>
              <a:endParaRPr lang="zh-CN" altLang="en-US" sz="44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110073" y="297604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业务模块</a:t>
            </a:r>
            <a:endParaRPr lang="zh-CN" altLang="en-US" sz="4800" dirty="0">
              <a:latin typeface="禹卫书法行书简体&#10;" panose="02000603000000000000" pitchFamily="2" charset="-122"/>
              <a:ea typeface="禹卫书法行书简体&#10;" panose="02000603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52" y="-427240"/>
            <a:ext cx="8511262" cy="74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doors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表格 83"/>
          <p:cNvGraphicFramePr>
            <a:graphicFrameLocks noGrp="1"/>
          </p:cNvGraphicFramePr>
          <p:nvPr>
            <p:extLst/>
          </p:nvPr>
        </p:nvGraphicFramePr>
        <p:xfrm>
          <a:off x="1976190" y="-56620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17972386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53236286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0058603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4981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1110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4736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68154325"/>
                  </a:ext>
                </a:extLst>
              </a:tr>
            </a:tbl>
          </a:graphicData>
        </a:graphic>
      </p:graphicFrame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545" y="354190"/>
            <a:ext cx="1336893" cy="525546"/>
          </a:xfrm>
          <a:prstGeom prst="rect">
            <a:avLst/>
          </a:prstGeom>
        </p:spPr>
      </p:pic>
      <p:grpSp>
        <p:nvGrpSpPr>
          <p:cNvPr id="110" name="组合 109"/>
          <p:cNvGrpSpPr/>
          <p:nvPr/>
        </p:nvGrpSpPr>
        <p:grpSpPr>
          <a:xfrm>
            <a:off x="4956312" y="342149"/>
            <a:ext cx="7783246" cy="549943"/>
            <a:chOff x="4751638" y="366897"/>
            <a:chExt cx="7783246" cy="54994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4751638" y="366897"/>
              <a:ext cx="3485810" cy="536998"/>
              <a:chOff x="5026753" y="322866"/>
              <a:chExt cx="3485810" cy="536998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96" name="图片 9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98" name="组合 97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99" name="图片 9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100" name="图片 9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" name="组合 101"/>
            <p:cNvGrpSpPr/>
            <p:nvPr/>
          </p:nvGrpSpPr>
          <p:grpSpPr>
            <a:xfrm>
              <a:off x="8191265" y="379842"/>
              <a:ext cx="3485810" cy="536998"/>
              <a:chOff x="5026753" y="322866"/>
              <a:chExt cx="3485810" cy="536998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107" name="图片 10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108" name="图片 10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组合 103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105" name="图片 10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106" name="图片 10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9" name="图片 10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23975" y="391294"/>
              <a:ext cx="910909" cy="525546"/>
            </a:xfrm>
            <a:prstGeom prst="rect">
              <a:avLst/>
            </a:prstGeom>
          </p:spPr>
        </p:pic>
      </p:grpSp>
      <p:sp>
        <p:nvSpPr>
          <p:cNvPr id="55" name="等腰三角形 54"/>
          <p:cNvSpPr/>
          <p:nvPr/>
        </p:nvSpPr>
        <p:spPr>
          <a:xfrm rot="5400000">
            <a:off x="1894437" y="4961690"/>
            <a:ext cx="159326" cy="126763"/>
          </a:xfrm>
          <a:prstGeom prst="triangle">
            <a:avLst/>
          </a:prstGeom>
          <a:solidFill>
            <a:srgbClr val="DDD9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1" lang="zh-CN" altLang="en-US" sz="234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Freeform 9"/>
          <p:cNvSpPr>
            <a:spLocks noEditPoints="1"/>
          </p:cNvSpPr>
          <p:nvPr/>
        </p:nvSpPr>
        <p:spPr bwMode="auto">
          <a:xfrm>
            <a:off x="7780885" y="3682975"/>
            <a:ext cx="1279525" cy="1252537"/>
          </a:xfrm>
          <a:custGeom>
            <a:avLst/>
            <a:gdLst>
              <a:gd name="T0" fmla="*/ 271 w 338"/>
              <a:gd name="T1" fmla="*/ 30 h 331"/>
              <a:gd name="T2" fmla="*/ 97 w 338"/>
              <a:gd name="T3" fmla="*/ 331 h 331"/>
              <a:gd name="T4" fmla="*/ 142 w 338"/>
              <a:gd name="T5" fmla="*/ 162 h 331"/>
              <a:gd name="T6" fmla="*/ 193 w 338"/>
              <a:gd name="T7" fmla="*/ 162 h 331"/>
              <a:gd name="T8" fmla="*/ 162 w 338"/>
              <a:gd name="T9" fmla="*/ 175 h 331"/>
              <a:gd name="T10" fmla="*/ 153 w 338"/>
              <a:gd name="T11" fmla="*/ 246 h 331"/>
              <a:gd name="T12" fmla="*/ 110 w 338"/>
              <a:gd name="T13" fmla="*/ 226 h 331"/>
              <a:gd name="T14" fmla="*/ 88 w 338"/>
              <a:gd name="T15" fmla="*/ 205 h 331"/>
              <a:gd name="T16" fmla="*/ 86 w 338"/>
              <a:gd name="T17" fmla="*/ 244 h 331"/>
              <a:gd name="T18" fmla="*/ 64 w 338"/>
              <a:gd name="T19" fmla="*/ 105 h 331"/>
              <a:gd name="T20" fmla="*/ 153 w 338"/>
              <a:gd name="T21" fmla="*/ 60 h 331"/>
              <a:gd name="T22" fmla="*/ 153 w 338"/>
              <a:gd name="T23" fmla="*/ 60 h 331"/>
              <a:gd name="T24" fmla="*/ 273 w 338"/>
              <a:gd name="T25" fmla="*/ 185 h 331"/>
              <a:gd name="T26" fmla="*/ 235 w 338"/>
              <a:gd name="T27" fmla="*/ 242 h 331"/>
              <a:gd name="T28" fmla="*/ 194 w 338"/>
              <a:gd name="T29" fmla="*/ 236 h 331"/>
              <a:gd name="T30" fmla="*/ 205 w 338"/>
              <a:gd name="T31" fmla="*/ 226 h 331"/>
              <a:gd name="T32" fmla="*/ 277 w 338"/>
              <a:gd name="T33" fmla="*/ 162 h 331"/>
              <a:gd name="T34" fmla="*/ 259 w 338"/>
              <a:gd name="T35" fmla="*/ 141 h 331"/>
              <a:gd name="T36" fmla="*/ 235 w 338"/>
              <a:gd name="T37" fmla="*/ 95 h 331"/>
              <a:gd name="T38" fmla="*/ 194 w 338"/>
              <a:gd name="T39" fmla="*/ 101 h 331"/>
              <a:gd name="T40" fmla="*/ 204 w 338"/>
              <a:gd name="T41" fmla="*/ 111 h 331"/>
              <a:gd name="T42" fmla="*/ 194 w 338"/>
              <a:gd name="T43" fmla="*/ 101 h 331"/>
              <a:gd name="T44" fmla="*/ 255 w 338"/>
              <a:gd name="T45" fmla="*/ 80 h 331"/>
              <a:gd name="T46" fmla="*/ 172 w 338"/>
              <a:gd name="T47" fmla="*/ 132 h 331"/>
              <a:gd name="T48" fmla="*/ 172 w 338"/>
              <a:gd name="T49" fmla="*/ 56 h 331"/>
              <a:gd name="T50" fmla="*/ 153 w 338"/>
              <a:gd name="T51" fmla="*/ 132 h 331"/>
              <a:gd name="T52" fmla="*/ 122 w 338"/>
              <a:gd name="T53" fmla="*/ 106 h 331"/>
              <a:gd name="T54" fmla="*/ 62 w 338"/>
              <a:gd name="T55" fmla="*/ 152 h 331"/>
              <a:gd name="T56" fmla="*/ 55 w 338"/>
              <a:gd name="T57" fmla="*/ 168 h 331"/>
              <a:gd name="T58" fmla="*/ 44 w 338"/>
              <a:gd name="T59" fmla="*/ 172 h 331"/>
              <a:gd name="T60" fmla="*/ 241 w 338"/>
              <a:gd name="T61" fmla="*/ 263 h 331"/>
              <a:gd name="T62" fmla="*/ 268 w 338"/>
              <a:gd name="T63" fmla="*/ 225 h 331"/>
              <a:gd name="T64" fmla="*/ 265 w 338"/>
              <a:gd name="T65" fmla="*/ 105 h 331"/>
              <a:gd name="T66" fmla="*/ 298 w 338"/>
              <a:gd name="T67" fmla="*/ 97 h 331"/>
              <a:gd name="T68" fmla="*/ 271 w 338"/>
              <a:gd name="T69" fmla="*/ 51 h 331"/>
              <a:gd name="T70" fmla="*/ 241 w 338"/>
              <a:gd name="T71" fmla="*/ 41 h 331"/>
              <a:gd name="T72" fmla="*/ 102 w 338"/>
              <a:gd name="T73" fmla="*/ 70 h 331"/>
              <a:gd name="T74" fmla="*/ 72 w 338"/>
              <a:gd name="T75" fmla="*/ 98 h 331"/>
              <a:gd name="T76" fmla="*/ 93 w 338"/>
              <a:gd name="T77" fmla="*/ 41 h 331"/>
              <a:gd name="T78" fmla="*/ 64 w 338"/>
              <a:gd name="T79" fmla="*/ 97 h 331"/>
              <a:gd name="T80" fmla="*/ 36 w 338"/>
              <a:gd name="T81" fmla="*/ 105 h 331"/>
              <a:gd name="T82" fmla="*/ 15 w 338"/>
              <a:gd name="T83" fmla="*/ 225 h 331"/>
              <a:gd name="T84" fmla="*/ 36 w 338"/>
              <a:gd name="T85" fmla="*/ 233 h 331"/>
              <a:gd name="T86" fmla="*/ 72 w 338"/>
              <a:gd name="T87" fmla="*/ 282 h 331"/>
              <a:gd name="T88" fmla="*/ 93 w 338"/>
              <a:gd name="T89" fmla="*/ 290 h 331"/>
              <a:gd name="T90" fmla="*/ 102 w 338"/>
              <a:gd name="T91" fmla="*/ 282 h 331"/>
              <a:gd name="T92" fmla="*/ 172 w 338"/>
              <a:gd name="T93" fmla="*/ 205 h 331"/>
              <a:gd name="T94" fmla="*/ 175 w 338"/>
              <a:gd name="T95" fmla="*/ 290 h 331"/>
              <a:gd name="T96" fmla="*/ 259 w 338"/>
              <a:gd name="T97" fmla="*/ 290 h 331"/>
              <a:gd name="T98" fmla="*/ 271 w 338"/>
              <a:gd name="T99" fmla="*/ 278 h 331"/>
              <a:gd name="T100" fmla="*/ 323 w 338"/>
              <a:gd name="T101" fmla="*/ 225 h 331"/>
              <a:gd name="T102" fmla="*/ 298 w 338"/>
              <a:gd name="T103" fmla="*/ 105 h 331"/>
              <a:gd name="T104" fmla="*/ 102 w 338"/>
              <a:gd name="T105" fmla="*/ 41 h 331"/>
              <a:gd name="T106" fmla="*/ 159 w 338"/>
              <a:gd name="T107" fmla="*/ 29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8" h="331">
                <a:moveTo>
                  <a:pt x="282" y="42"/>
                </a:moveTo>
                <a:cubicBezTo>
                  <a:pt x="282" y="41"/>
                  <a:pt x="282" y="41"/>
                  <a:pt x="282" y="41"/>
                </a:cubicBezTo>
                <a:cubicBezTo>
                  <a:pt x="281" y="41"/>
                  <a:pt x="281" y="41"/>
                  <a:pt x="281" y="4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40" y="0"/>
                  <a:pt x="240" y="0"/>
                  <a:pt x="240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233"/>
                  <a:pt x="0" y="233"/>
                  <a:pt x="0" y="233"/>
                </a:cubicBezTo>
                <a:cubicBezTo>
                  <a:pt x="97" y="331"/>
                  <a:pt x="97" y="331"/>
                  <a:pt x="97" y="331"/>
                </a:cubicBezTo>
                <a:cubicBezTo>
                  <a:pt x="240" y="331"/>
                  <a:pt x="240" y="331"/>
                  <a:pt x="240" y="331"/>
                </a:cubicBezTo>
                <a:cubicBezTo>
                  <a:pt x="338" y="233"/>
                  <a:pt x="338" y="233"/>
                  <a:pt x="338" y="233"/>
                </a:cubicBezTo>
                <a:cubicBezTo>
                  <a:pt x="338" y="97"/>
                  <a:pt x="338" y="97"/>
                  <a:pt x="338" y="97"/>
                </a:cubicBezTo>
                <a:lnTo>
                  <a:pt x="282" y="42"/>
                </a:lnTo>
                <a:close/>
                <a:moveTo>
                  <a:pt x="142" y="175"/>
                </a:moveTo>
                <a:cubicBezTo>
                  <a:pt x="142" y="162"/>
                  <a:pt x="142" y="162"/>
                  <a:pt x="142" y="162"/>
                </a:cubicBezTo>
                <a:cubicBezTo>
                  <a:pt x="162" y="162"/>
                  <a:pt x="162" y="162"/>
                  <a:pt x="162" y="162"/>
                </a:cubicBezTo>
                <a:cubicBezTo>
                  <a:pt x="162" y="141"/>
                  <a:pt x="162" y="141"/>
                  <a:pt x="162" y="141"/>
                </a:cubicBezTo>
                <a:cubicBezTo>
                  <a:pt x="167" y="141"/>
                  <a:pt x="167" y="141"/>
                  <a:pt x="167" y="141"/>
                </a:cubicBezTo>
                <a:cubicBezTo>
                  <a:pt x="172" y="141"/>
                  <a:pt x="172" y="141"/>
                  <a:pt x="172" y="141"/>
                </a:cubicBezTo>
                <a:cubicBezTo>
                  <a:pt x="172" y="162"/>
                  <a:pt x="172" y="162"/>
                  <a:pt x="172" y="162"/>
                </a:cubicBezTo>
                <a:cubicBezTo>
                  <a:pt x="193" y="162"/>
                  <a:pt x="193" y="162"/>
                  <a:pt x="193" y="162"/>
                </a:cubicBezTo>
                <a:cubicBezTo>
                  <a:pt x="193" y="175"/>
                  <a:pt x="193" y="175"/>
                  <a:pt x="193" y="175"/>
                </a:cubicBezTo>
                <a:cubicBezTo>
                  <a:pt x="172" y="175"/>
                  <a:pt x="172" y="175"/>
                  <a:pt x="172" y="175"/>
                </a:cubicBezTo>
                <a:cubicBezTo>
                  <a:pt x="172" y="196"/>
                  <a:pt x="172" y="196"/>
                  <a:pt x="172" y="196"/>
                </a:cubicBezTo>
                <a:cubicBezTo>
                  <a:pt x="167" y="196"/>
                  <a:pt x="167" y="196"/>
                  <a:pt x="167" y="196"/>
                </a:cubicBezTo>
                <a:cubicBezTo>
                  <a:pt x="162" y="196"/>
                  <a:pt x="162" y="196"/>
                  <a:pt x="162" y="196"/>
                </a:cubicBezTo>
                <a:cubicBezTo>
                  <a:pt x="162" y="175"/>
                  <a:pt x="162" y="175"/>
                  <a:pt x="162" y="175"/>
                </a:cubicBezTo>
                <a:lnTo>
                  <a:pt x="142" y="175"/>
                </a:lnTo>
                <a:close/>
                <a:moveTo>
                  <a:pt x="93" y="251"/>
                </a:moveTo>
                <a:cubicBezTo>
                  <a:pt x="100" y="242"/>
                  <a:pt x="100" y="242"/>
                  <a:pt x="100" y="242"/>
                </a:cubicBezTo>
                <a:cubicBezTo>
                  <a:pt x="140" y="260"/>
                  <a:pt x="140" y="260"/>
                  <a:pt x="140" y="260"/>
                </a:cubicBezTo>
                <a:cubicBezTo>
                  <a:pt x="140" y="246"/>
                  <a:pt x="140" y="246"/>
                  <a:pt x="140" y="246"/>
                </a:cubicBezTo>
                <a:cubicBezTo>
                  <a:pt x="153" y="246"/>
                  <a:pt x="153" y="246"/>
                  <a:pt x="153" y="246"/>
                </a:cubicBezTo>
                <a:cubicBezTo>
                  <a:pt x="153" y="277"/>
                  <a:pt x="153" y="277"/>
                  <a:pt x="153" y="277"/>
                </a:cubicBezTo>
                <a:lnTo>
                  <a:pt x="93" y="251"/>
                </a:lnTo>
                <a:close/>
                <a:moveTo>
                  <a:pt x="140" y="236"/>
                </a:moveTo>
                <a:cubicBezTo>
                  <a:pt x="140" y="217"/>
                  <a:pt x="140" y="217"/>
                  <a:pt x="140" y="217"/>
                </a:cubicBezTo>
                <a:cubicBezTo>
                  <a:pt x="107" y="217"/>
                  <a:pt x="107" y="217"/>
                  <a:pt x="107" y="217"/>
                </a:cubicBezTo>
                <a:cubicBezTo>
                  <a:pt x="110" y="226"/>
                  <a:pt x="110" y="226"/>
                  <a:pt x="110" y="226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21" y="226"/>
                  <a:pt x="121" y="226"/>
                  <a:pt x="121" y="226"/>
                </a:cubicBezTo>
                <a:cubicBezTo>
                  <a:pt x="130" y="226"/>
                  <a:pt x="130" y="226"/>
                  <a:pt x="130" y="226"/>
                </a:cubicBezTo>
                <a:cubicBezTo>
                  <a:pt x="130" y="246"/>
                  <a:pt x="130" y="246"/>
                  <a:pt x="130" y="246"/>
                </a:cubicBezTo>
                <a:cubicBezTo>
                  <a:pt x="102" y="236"/>
                  <a:pt x="102" y="236"/>
                  <a:pt x="102" y="236"/>
                </a:cubicBezTo>
                <a:cubicBezTo>
                  <a:pt x="88" y="205"/>
                  <a:pt x="88" y="205"/>
                  <a:pt x="88" y="205"/>
                </a:cubicBezTo>
                <a:cubicBezTo>
                  <a:pt x="153" y="205"/>
                  <a:pt x="153" y="205"/>
                  <a:pt x="153" y="205"/>
                </a:cubicBezTo>
                <a:cubicBezTo>
                  <a:pt x="153" y="236"/>
                  <a:pt x="153" y="236"/>
                  <a:pt x="153" y="236"/>
                </a:cubicBezTo>
                <a:lnTo>
                  <a:pt x="140" y="236"/>
                </a:lnTo>
                <a:close/>
                <a:moveTo>
                  <a:pt x="75" y="195"/>
                </a:moveTo>
                <a:cubicBezTo>
                  <a:pt x="93" y="236"/>
                  <a:pt x="93" y="236"/>
                  <a:pt x="93" y="236"/>
                </a:cubicBezTo>
                <a:cubicBezTo>
                  <a:pt x="86" y="244"/>
                  <a:pt x="86" y="244"/>
                  <a:pt x="86" y="244"/>
                </a:cubicBezTo>
                <a:cubicBezTo>
                  <a:pt x="62" y="185"/>
                  <a:pt x="62" y="185"/>
                  <a:pt x="62" y="185"/>
                </a:cubicBezTo>
                <a:cubicBezTo>
                  <a:pt x="153" y="185"/>
                  <a:pt x="153" y="185"/>
                  <a:pt x="153" y="185"/>
                </a:cubicBezTo>
                <a:cubicBezTo>
                  <a:pt x="153" y="196"/>
                  <a:pt x="153" y="196"/>
                  <a:pt x="153" y="196"/>
                </a:cubicBezTo>
                <a:lnTo>
                  <a:pt x="75" y="195"/>
                </a:lnTo>
                <a:close/>
                <a:moveTo>
                  <a:pt x="64" y="105"/>
                </a:moveTo>
                <a:cubicBezTo>
                  <a:pt x="64" y="105"/>
                  <a:pt x="64" y="105"/>
                  <a:pt x="64" y="105"/>
                </a:cubicBezTo>
                <a:cubicBezTo>
                  <a:pt x="69" y="105"/>
                  <a:pt x="69" y="105"/>
                  <a:pt x="69" y="105"/>
                </a:cubicBezTo>
                <a:cubicBezTo>
                  <a:pt x="47" y="161"/>
                  <a:pt x="47" y="161"/>
                  <a:pt x="47" y="161"/>
                </a:cubicBezTo>
                <a:cubicBezTo>
                  <a:pt x="44" y="161"/>
                  <a:pt x="44" y="161"/>
                  <a:pt x="44" y="161"/>
                </a:cubicBezTo>
                <a:cubicBezTo>
                  <a:pt x="44" y="105"/>
                  <a:pt x="44" y="105"/>
                  <a:pt x="44" y="105"/>
                </a:cubicBezTo>
                <a:lnTo>
                  <a:pt x="64" y="105"/>
                </a:lnTo>
                <a:close/>
                <a:moveTo>
                  <a:pt x="153" y="60"/>
                </a:moveTo>
                <a:cubicBezTo>
                  <a:pt x="153" y="91"/>
                  <a:pt x="153" y="91"/>
                  <a:pt x="153" y="91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93" y="86"/>
                  <a:pt x="93" y="86"/>
                  <a:pt x="93" y="86"/>
                </a:cubicBezTo>
                <a:lnTo>
                  <a:pt x="153" y="60"/>
                </a:lnTo>
                <a:close/>
                <a:moveTo>
                  <a:pt x="248" y="244"/>
                </a:moveTo>
                <a:cubicBezTo>
                  <a:pt x="242" y="236"/>
                  <a:pt x="242" y="236"/>
                  <a:pt x="242" y="236"/>
                </a:cubicBezTo>
                <a:cubicBezTo>
                  <a:pt x="259" y="195"/>
                  <a:pt x="259" y="195"/>
                  <a:pt x="259" y="195"/>
                </a:cubicBezTo>
                <a:cubicBezTo>
                  <a:pt x="182" y="196"/>
                  <a:pt x="182" y="196"/>
                  <a:pt x="182" y="196"/>
                </a:cubicBezTo>
                <a:cubicBezTo>
                  <a:pt x="182" y="185"/>
                  <a:pt x="182" y="185"/>
                  <a:pt x="182" y="185"/>
                </a:cubicBezTo>
                <a:cubicBezTo>
                  <a:pt x="273" y="185"/>
                  <a:pt x="273" y="185"/>
                  <a:pt x="273" y="185"/>
                </a:cubicBezTo>
                <a:lnTo>
                  <a:pt x="248" y="244"/>
                </a:lnTo>
                <a:close/>
                <a:moveTo>
                  <a:pt x="182" y="277"/>
                </a:moveTo>
                <a:cubicBezTo>
                  <a:pt x="182" y="246"/>
                  <a:pt x="182" y="246"/>
                  <a:pt x="182" y="246"/>
                </a:cubicBezTo>
                <a:cubicBezTo>
                  <a:pt x="194" y="246"/>
                  <a:pt x="194" y="246"/>
                  <a:pt x="194" y="246"/>
                </a:cubicBezTo>
                <a:cubicBezTo>
                  <a:pt x="194" y="260"/>
                  <a:pt x="194" y="260"/>
                  <a:pt x="194" y="260"/>
                </a:cubicBezTo>
                <a:cubicBezTo>
                  <a:pt x="235" y="242"/>
                  <a:pt x="235" y="242"/>
                  <a:pt x="235" y="242"/>
                </a:cubicBezTo>
                <a:cubicBezTo>
                  <a:pt x="242" y="251"/>
                  <a:pt x="242" y="251"/>
                  <a:pt x="242" y="251"/>
                </a:cubicBezTo>
                <a:lnTo>
                  <a:pt x="182" y="277"/>
                </a:lnTo>
                <a:close/>
                <a:moveTo>
                  <a:pt x="224" y="226"/>
                </a:moveTo>
                <a:cubicBezTo>
                  <a:pt x="227" y="217"/>
                  <a:pt x="227" y="217"/>
                  <a:pt x="227" y="217"/>
                </a:cubicBezTo>
                <a:cubicBezTo>
                  <a:pt x="194" y="217"/>
                  <a:pt x="194" y="217"/>
                  <a:pt x="194" y="21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82" y="236"/>
                  <a:pt x="182" y="236"/>
                  <a:pt x="182" y="236"/>
                </a:cubicBezTo>
                <a:cubicBezTo>
                  <a:pt x="182" y="205"/>
                  <a:pt x="182" y="205"/>
                  <a:pt x="182" y="205"/>
                </a:cubicBezTo>
                <a:cubicBezTo>
                  <a:pt x="247" y="205"/>
                  <a:pt x="247" y="205"/>
                  <a:pt x="247" y="205"/>
                </a:cubicBezTo>
                <a:cubicBezTo>
                  <a:pt x="233" y="236"/>
                  <a:pt x="233" y="236"/>
                  <a:pt x="233" y="236"/>
                </a:cubicBezTo>
                <a:cubicBezTo>
                  <a:pt x="205" y="246"/>
                  <a:pt x="205" y="246"/>
                  <a:pt x="205" y="246"/>
                </a:cubicBezTo>
                <a:cubicBezTo>
                  <a:pt x="205" y="226"/>
                  <a:pt x="205" y="226"/>
                  <a:pt x="205" y="226"/>
                </a:cubicBezTo>
                <a:cubicBezTo>
                  <a:pt x="214" y="226"/>
                  <a:pt x="214" y="226"/>
                  <a:pt x="214" y="226"/>
                </a:cubicBezTo>
                <a:cubicBezTo>
                  <a:pt x="213" y="231"/>
                  <a:pt x="213" y="231"/>
                  <a:pt x="213" y="231"/>
                </a:cubicBezTo>
                <a:lnTo>
                  <a:pt x="224" y="226"/>
                </a:lnTo>
                <a:close/>
                <a:moveTo>
                  <a:pt x="202" y="175"/>
                </a:moveTo>
                <a:cubicBezTo>
                  <a:pt x="202" y="162"/>
                  <a:pt x="202" y="162"/>
                  <a:pt x="202" y="162"/>
                </a:cubicBezTo>
                <a:cubicBezTo>
                  <a:pt x="277" y="162"/>
                  <a:pt x="277" y="162"/>
                  <a:pt x="277" y="162"/>
                </a:cubicBezTo>
                <a:cubicBezTo>
                  <a:pt x="279" y="168"/>
                  <a:pt x="279" y="168"/>
                  <a:pt x="279" y="168"/>
                </a:cubicBezTo>
                <a:cubicBezTo>
                  <a:pt x="277" y="175"/>
                  <a:pt x="277" y="175"/>
                  <a:pt x="277" y="175"/>
                </a:cubicBezTo>
                <a:lnTo>
                  <a:pt x="202" y="175"/>
                </a:lnTo>
                <a:close/>
                <a:moveTo>
                  <a:pt x="182" y="152"/>
                </a:moveTo>
                <a:cubicBezTo>
                  <a:pt x="182" y="141"/>
                  <a:pt x="182" y="141"/>
                  <a:pt x="182" y="141"/>
                </a:cubicBezTo>
                <a:cubicBezTo>
                  <a:pt x="259" y="141"/>
                  <a:pt x="259" y="141"/>
                  <a:pt x="259" y="141"/>
                </a:cubicBezTo>
                <a:cubicBezTo>
                  <a:pt x="242" y="101"/>
                  <a:pt x="242" y="101"/>
                  <a:pt x="242" y="101"/>
                </a:cubicBezTo>
                <a:cubicBezTo>
                  <a:pt x="248" y="93"/>
                  <a:pt x="248" y="93"/>
                  <a:pt x="248" y="93"/>
                </a:cubicBezTo>
                <a:cubicBezTo>
                  <a:pt x="273" y="152"/>
                  <a:pt x="273" y="152"/>
                  <a:pt x="273" y="152"/>
                </a:cubicBezTo>
                <a:lnTo>
                  <a:pt x="182" y="152"/>
                </a:lnTo>
                <a:close/>
                <a:moveTo>
                  <a:pt x="242" y="86"/>
                </a:moveTo>
                <a:cubicBezTo>
                  <a:pt x="235" y="95"/>
                  <a:pt x="235" y="95"/>
                  <a:pt x="235" y="95"/>
                </a:cubicBezTo>
                <a:cubicBezTo>
                  <a:pt x="194" y="77"/>
                  <a:pt x="194" y="77"/>
                  <a:pt x="194" y="77"/>
                </a:cubicBezTo>
                <a:cubicBezTo>
                  <a:pt x="194" y="91"/>
                  <a:pt x="194" y="91"/>
                  <a:pt x="194" y="91"/>
                </a:cubicBezTo>
                <a:cubicBezTo>
                  <a:pt x="182" y="91"/>
                  <a:pt x="182" y="91"/>
                  <a:pt x="182" y="91"/>
                </a:cubicBezTo>
                <a:cubicBezTo>
                  <a:pt x="182" y="60"/>
                  <a:pt x="182" y="60"/>
                  <a:pt x="182" y="60"/>
                </a:cubicBezTo>
                <a:lnTo>
                  <a:pt x="242" y="86"/>
                </a:lnTo>
                <a:close/>
                <a:moveTo>
                  <a:pt x="194" y="101"/>
                </a:moveTo>
                <a:cubicBezTo>
                  <a:pt x="194" y="119"/>
                  <a:pt x="194" y="119"/>
                  <a:pt x="194" y="119"/>
                </a:cubicBezTo>
                <a:cubicBezTo>
                  <a:pt x="227" y="119"/>
                  <a:pt x="227" y="119"/>
                  <a:pt x="227" y="119"/>
                </a:cubicBezTo>
                <a:cubicBezTo>
                  <a:pt x="224" y="111"/>
                  <a:pt x="224" y="111"/>
                  <a:pt x="224" y="111"/>
                </a:cubicBezTo>
                <a:cubicBezTo>
                  <a:pt x="213" y="106"/>
                  <a:pt x="213" y="106"/>
                  <a:pt x="213" y="106"/>
                </a:cubicBezTo>
                <a:cubicBezTo>
                  <a:pt x="214" y="111"/>
                  <a:pt x="214" y="111"/>
                  <a:pt x="214" y="111"/>
                </a:cubicBezTo>
                <a:cubicBezTo>
                  <a:pt x="204" y="111"/>
                  <a:pt x="204" y="111"/>
                  <a:pt x="204" y="111"/>
                </a:cubicBezTo>
                <a:cubicBezTo>
                  <a:pt x="204" y="91"/>
                  <a:pt x="204" y="91"/>
                  <a:pt x="204" y="91"/>
                </a:cubicBezTo>
                <a:cubicBezTo>
                  <a:pt x="233" y="101"/>
                  <a:pt x="233" y="101"/>
                  <a:pt x="233" y="101"/>
                </a:cubicBezTo>
                <a:cubicBezTo>
                  <a:pt x="247" y="132"/>
                  <a:pt x="247" y="132"/>
                  <a:pt x="247" y="132"/>
                </a:cubicBezTo>
                <a:cubicBezTo>
                  <a:pt x="182" y="132"/>
                  <a:pt x="182" y="132"/>
                  <a:pt x="182" y="132"/>
                </a:cubicBezTo>
                <a:cubicBezTo>
                  <a:pt x="182" y="101"/>
                  <a:pt x="182" y="101"/>
                  <a:pt x="182" y="101"/>
                </a:cubicBezTo>
                <a:lnTo>
                  <a:pt x="194" y="101"/>
                </a:lnTo>
                <a:close/>
                <a:moveTo>
                  <a:pt x="255" y="80"/>
                </a:moveTo>
                <a:cubicBezTo>
                  <a:pt x="241" y="74"/>
                  <a:pt x="241" y="74"/>
                  <a:pt x="241" y="74"/>
                </a:cubicBezTo>
                <a:cubicBezTo>
                  <a:pt x="241" y="49"/>
                  <a:pt x="241" y="49"/>
                  <a:pt x="241" y="49"/>
                </a:cubicBezTo>
                <a:cubicBezTo>
                  <a:pt x="262" y="49"/>
                  <a:pt x="262" y="49"/>
                  <a:pt x="262" y="49"/>
                </a:cubicBezTo>
                <a:cubicBezTo>
                  <a:pt x="262" y="98"/>
                  <a:pt x="262" y="98"/>
                  <a:pt x="262" y="98"/>
                </a:cubicBezTo>
                <a:lnTo>
                  <a:pt x="255" y="80"/>
                </a:lnTo>
                <a:close/>
                <a:moveTo>
                  <a:pt x="233" y="70"/>
                </a:moveTo>
                <a:cubicBezTo>
                  <a:pt x="182" y="49"/>
                  <a:pt x="182" y="49"/>
                  <a:pt x="182" y="49"/>
                </a:cubicBezTo>
                <a:cubicBezTo>
                  <a:pt x="233" y="49"/>
                  <a:pt x="233" y="49"/>
                  <a:pt x="233" y="49"/>
                </a:cubicBezTo>
                <a:lnTo>
                  <a:pt x="233" y="70"/>
                </a:lnTo>
                <a:close/>
                <a:moveTo>
                  <a:pt x="172" y="56"/>
                </a:moveTo>
                <a:cubicBezTo>
                  <a:pt x="172" y="132"/>
                  <a:pt x="172" y="132"/>
                  <a:pt x="172" y="132"/>
                </a:cubicBezTo>
                <a:cubicBezTo>
                  <a:pt x="171" y="132"/>
                  <a:pt x="171" y="132"/>
                  <a:pt x="171" y="132"/>
                </a:cubicBezTo>
                <a:cubicBezTo>
                  <a:pt x="164" y="132"/>
                  <a:pt x="164" y="132"/>
                  <a:pt x="164" y="132"/>
                </a:cubicBezTo>
                <a:cubicBezTo>
                  <a:pt x="162" y="132"/>
                  <a:pt x="162" y="132"/>
                  <a:pt x="162" y="132"/>
                </a:cubicBezTo>
                <a:cubicBezTo>
                  <a:pt x="162" y="56"/>
                  <a:pt x="162" y="56"/>
                  <a:pt x="162" y="56"/>
                </a:cubicBezTo>
                <a:cubicBezTo>
                  <a:pt x="167" y="54"/>
                  <a:pt x="167" y="54"/>
                  <a:pt x="167" y="54"/>
                </a:cubicBezTo>
                <a:lnTo>
                  <a:pt x="172" y="56"/>
                </a:lnTo>
                <a:close/>
                <a:moveTo>
                  <a:pt x="110" y="111"/>
                </a:moveTo>
                <a:cubicBezTo>
                  <a:pt x="107" y="119"/>
                  <a:pt x="107" y="119"/>
                  <a:pt x="107" y="119"/>
                </a:cubicBezTo>
                <a:cubicBezTo>
                  <a:pt x="140" y="119"/>
                  <a:pt x="140" y="119"/>
                  <a:pt x="140" y="119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153" y="101"/>
                  <a:pt x="153" y="101"/>
                  <a:pt x="153" y="101"/>
                </a:cubicBezTo>
                <a:cubicBezTo>
                  <a:pt x="153" y="132"/>
                  <a:pt x="153" y="132"/>
                  <a:pt x="153" y="132"/>
                </a:cubicBezTo>
                <a:cubicBezTo>
                  <a:pt x="88" y="132"/>
                  <a:pt x="88" y="132"/>
                  <a:pt x="88" y="132"/>
                </a:cubicBezTo>
                <a:cubicBezTo>
                  <a:pt x="102" y="101"/>
                  <a:pt x="102" y="101"/>
                  <a:pt x="102" y="101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30" y="111"/>
                  <a:pt x="130" y="111"/>
                  <a:pt x="130" y="111"/>
                </a:cubicBezTo>
                <a:cubicBezTo>
                  <a:pt x="121" y="111"/>
                  <a:pt x="121" y="111"/>
                  <a:pt x="121" y="111"/>
                </a:cubicBezTo>
                <a:cubicBezTo>
                  <a:pt x="122" y="106"/>
                  <a:pt x="122" y="106"/>
                  <a:pt x="122" y="106"/>
                </a:cubicBezTo>
                <a:lnTo>
                  <a:pt x="110" y="111"/>
                </a:lnTo>
                <a:close/>
                <a:moveTo>
                  <a:pt x="93" y="101"/>
                </a:moveTo>
                <a:cubicBezTo>
                  <a:pt x="75" y="141"/>
                  <a:pt x="75" y="141"/>
                  <a:pt x="75" y="141"/>
                </a:cubicBezTo>
                <a:cubicBezTo>
                  <a:pt x="153" y="141"/>
                  <a:pt x="153" y="141"/>
                  <a:pt x="153" y="141"/>
                </a:cubicBezTo>
                <a:cubicBezTo>
                  <a:pt x="153" y="152"/>
                  <a:pt x="153" y="152"/>
                  <a:pt x="153" y="152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86" y="93"/>
                  <a:pt x="86" y="93"/>
                  <a:pt x="86" y="93"/>
                </a:cubicBezTo>
                <a:lnTo>
                  <a:pt x="93" y="101"/>
                </a:lnTo>
                <a:close/>
                <a:moveTo>
                  <a:pt x="132" y="162"/>
                </a:moveTo>
                <a:cubicBezTo>
                  <a:pt x="132" y="175"/>
                  <a:pt x="132" y="175"/>
                  <a:pt x="132" y="175"/>
                </a:cubicBezTo>
                <a:cubicBezTo>
                  <a:pt x="57" y="175"/>
                  <a:pt x="57" y="175"/>
                  <a:pt x="57" y="175"/>
                </a:cubicBezTo>
                <a:cubicBezTo>
                  <a:pt x="55" y="168"/>
                  <a:pt x="55" y="168"/>
                  <a:pt x="55" y="168"/>
                </a:cubicBezTo>
                <a:cubicBezTo>
                  <a:pt x="57" y="162"/>
                  <a:pt x="57" y="162"/>
                  <a:pt x="57" y="162"/>
                </a:cubicBezTo>
                <a:lnTo>
                  <a:pt x="132" y="162"/>
                </a:lnTo>
                <a:close/>
                <a:moveTo>
                  <a:pt x="45" y="172"/>
                </a:moveTo>
                <a:cubicBezTo>
                  <a:pt x="66" y="225"/>
                  <a:pt x="66" y="225"/>
                  <a:pt x="66" y="225"/>
                </a:cubicBezTo>
                <a:cubicBezTo>
                  <a:pt x="44" y="225"/>
                  <a:pt x="44" y="225"/>
                  <a:pt x="44" y="225"/>
                </a:cubicBezTo>
                <a:cubicBezTo>
                  <a:pt x="44" y="172"/>
                  <a:pt x="44" y="172"/>
                  <a:pt x="44" y="172"/>
                </a:cubicBezTo>
                <a:lnTo>
                  <a:pt x="45" y="172"/>
                </a:lnTo>
                <a:close/>
                <a:moveTo>
                  <a:pt x="233" y="266"/>
                </a:moveTo>
                <a:cubicBezTo>
                  <a:pt x="233" y="282"/>
                  <a:pt x="233" y="282"/>
                  <a:pt x="233" y="282"/>
                </a:cubicBezTo>
                <a:cubicBezTo>
                  <a:pt x="196" y="282"/>
                  <a:pt x="196" y="282"/>
                  <a:pt x="196" y="282"/>
                </a:cubicBezTo>
                <a:lnTo>
                  <a:pt x="233" y="266"/>
                </a:lnTo>
                <a:close/>
                <a:moveTo>
                  <a:pt x="241" y="263"/>
                </a:moveTo>
                <a:cubicBezTo>
                  <a:pt x="255" y="257"/>
                  <a:pt x="255" y="257"/>
                  <a:pt x="255" y="257"/>
                </a:cubicBezTo>
                <a:cubicBezTo>
                  <a:pt x="262" y="239"/>
                  <a:pt x="262" y="239"/>
                  <a:pt x="262" y="239"/>
                </a:cubicBezTo>
                <a:cubicBezTo>
                  <a:pt x="262" y="282"/>
                  <a:pt x="262" y="282"/>
                  <a:pt x="262" y="282"/>
                </a:cubicBezTo>
                <a:cubicBezTo>
                  <a:pt x="241" y="282"/>
                  <a:pt x="241" y="282"/>
                  <a:pt x="241" y="282"/>
                </a:cubicBezTo>
                <a:lnTo>
                  <a:pt x="241" y="263"/>
                </a:lnTo>
                <a:close/>
                <a:moveTo>
                  <a:pt x="268" y="225"/>
                </a:moveTo>
                <a:cubicBezTo>
                  <a:pt x="290" y="172"/>
                  <a:pt x="290" y="172"/>
                  <a:pt x="290" y="172"/>
                </a:cubicBezTo>
                <a:cubicBezTo>
                  <a:pt x="290" y="172"/>
                  <a:pt x="290" y="172"/>
                  <a:pt x="290" y="172"/>
                </a:cubicBezTo>
                <a:cubicBezTo>
                  <a:pt x="290" y="225"/>
                  <a:pt x="290" y="225"/>
                  <a:pt x="290" y="225"/>
                </a:cubicBezTo>
                <a:lnTo>
                  <a:pt x="268" y="225"/>
                </a:lnTo>
                <a:close/>
                <a:moveTo>
                  <a:pt x="288" y="161"/>
                </a:moveTo>
                <a:cubicBezTo>
                  <a:pt x="265" y="105"/>
                  <a:pt x="265" y="105"/>
                  <a:pt x="265" y="105"/>
                </a:cubicBezTo>
                <a:cubicBezTo>
                  <a:pt x="271" y="105"/>
                  <a:pt x="271" y="105"/>
                  <a:pt x="271" y="105"/>
                </a:cubicBezTo>
                <a:cubicBezTo>
                  <a:pt x="271" y="105"/>
                  <a:pt x="271" y="105"/>
                  <a:pt x="271" y="105"/>
                </a:cubicBezTo>
                <a:cubicBezTo>
                  <a:pt x="290" y="105"/>
                  <a:pt x="290" y="105"/>
                  <a:pt x="290" y="105"/>
                </a:cubicBezTo>
                <a:cubicBezTo>
                  <a:pt x="290" y="161"/>
                  <a:pt x="290" y="161"/>
                  <a:pt x="290" y="161"/>
                </a:cubicBezTo>
                <a:lnTo>
                  <a:pt x="288" y="161"/>
                </a:lnTo>
                <a:close/>
                <a:moveTo>
                  <a:pt x="298" y="97"/>
                </a:moveTo>
                <a:cubicBezTo>
                  <a:pt x="298" y="79"/>
                  <a:pt x="298" y="79"/>
                  <a:pt x="298" y="79"/>
                </a:cubicBezTo>
                <a:cubicBezTo>
                  <a:pt x="306" y="86"/>
                  <a:pt x="312" y="93"/>
                  <a:pt x="317" y="97"/>
                </a:cubicBezTo>
                <a:lnTo>
                  <a:pt x="298" y="97"/>
                </a:lnTo>
                <a:close/>
                <a:moveTo>
                  <a:pt x="290" y="97"/>
                </a:moveTo>
                <a:cubicBezTo>
                  <a:pt x="271" y="97"/>
                  <a:pt x="271" y="97"/>
                  <a:pt x="271" y="97"/>
                </a:cubicBezTo>
                <a:cubicBezTo>
                  <a:pt x="271" y="51"/>
                  <a:pt x="271" y="51"/>
                  <a:pt x="271" y="51"/>
                </a:cubicBezTo>
                <a:cubicBezTo>
                  <a:pt x="277" y="58"/>
                  <a:pt x="284" y="64"/>
                  <a:pt x="290" y="70"/>
                </a:cubicBezTo>
                <a:lnTo>
                  <a:pt x="290" y="97"/>
                </a:lnTo>
                <a:close/>
                <a:moveTo>
                  <a:pt x="241" y="41"/>
                </a:moveTo>
                <a:cubicBezTo>
                  <a:pt x="241" y="22"/>
                  <a:pt x="241" y="22"/>
                  <a:pt x="241" y="22"/>
                </a:cubicBezTo>
                <a:cubicBezTo>
                  <a:pt x="246" y="27"/>
                  <a:pt x="253" y="33"/>
                  <a:pt x="260" y="41"/>
                </a:cubicBezTo>
                <a:lnTo>
                  <a:pt x="241" y="41"/>
                </a:lnTo>
                <a:close/>
                <a:moveTo>
                  <a:pt x="233" y="41"/>
                </a:moveTo>
                <a:cubicBezTo>
                  <a:pt x="173" y="41"/>
                  <a:pt x="173" y="41"/>
                  <a:pt x="173" y="41"/>
                </a:cubicBezTo>
                <a:cubicBezTo>
                  <a:pt x="173" y="14"/>
                  <a:pt x="173" y="14"/>
                  <a:pt x="173" y="14"/>
                </a:cubicBezTo>
                <a:cubicBezTo>
                  <a:pt x="200" y="14"/>
                  <a:pt x="226" y="14"/>
                  <a:pt x="233" y="14"/>
                </a:cubicBezTo>
                <a:lnTo>
                  <a:pt x="233" y="41"/>
                </a:lnTo>
                <a:close/>
                <a:moveTo>
                  <a:pt x="102" y="70"/>
                </a:moveTo>
                <a:cubicBezTo>
                  <a:pt x="102" y="49"/>
                  <a:pt x="102" y="49"/>
                  <a:pt x="102" y="49"/>
                </a:cubicBezTo>
                <a:cubicBezTo>
                  <a:pt x="152" y="49"/>
                  <a:pt x="152" y="49"/>
                  <a:pt x="152" y="49"/>
                </a:cubicBezTo>
                <a:lnTo>
                  <a:pt x="102" y="70"/>
                </a:lnTo>
                <a:close/>
                <a:moveTo>
                  <a:pt x="93" y="74"/>
                </a:moveTo>
                <a:cubicBezTo>
                  <a:pt x="79" y="80"/>
                  <a:pt x="79" y="80"/>
                  <a:pt x="79" y="80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49"/>
                  <a:pt x="72" y="49"/>
                  <a:pt x="72" y="49"/>
                </a:cubicBezTo>
                <a:cubicBezTo>
                  <a:pt x="93" y="49"/>
                  <a:pt x="93" y="49"/>
                  <a:pt x="93" y="49"/>
                </a:cubicBezTo>
                <a:lnTo>
                  <a:pt x="93" y="74"/>
                </a:lnTo>
                <a:close/>
                <a:moveTo>
                  <a:pt x="77" y="41"/>
                </a:moveTo>
                <a:cubicBezTo>
                  <a:pt x="83" y="35"/>
                  <a:pt x="89" y="29"/>
                  <a:pt x="93" y="25"/>
                </a:cubicBezTo>
                <a:cubicBezTo>
                  <a:pt x="93" y="41"/>
                  <a:pt x="93" y="41"/>
                  <a:pt x="93" y="41"/>
                </a:cubicBezTo>
                <a:lnTo>
                  <a:pt x="77" y="41"/>
                </a:lnTo>
                <a:close/>
                <a:moveTo>
                  <a:pt x="64" y="97"/>
                </a:moveTo>
                <a:cubicBezTo>
                  <a:pt x="44" y="97"/>
                  <a:pt x="44" y="97"/>
                  <a:pt x="44" y="97"/>
                </a:cubicBezTo>
                <a:cubicBezTo>
                  <a:pt x="44" y="73"/>
                  <a:pt x="44" y="73"/>
                  <a:pt x="44" y="73"/>
                </a:cubicBezTo>
                <a:cubicBezTo>
                  <a:pt x="51" y="67"/>
                  <a:pt x="57" y="61"/>
                  <a:pt x="64" y="54"/>
                </a:cubicBezTo>
                <a:lnTo>
                  <a:pt x="64" y="97"/>
                </a:lnTo>
                <a:close/>
                <a:moveTo>
                  <a:pt x="36" y="97"/>
                </a:moveTo>
                <a:cubicBezTo>
                  <a:pt x="21" y="97"/>
                  <a:pt x="21" y="97"/>
                  <a:pt x="21" y="97"/>
                </a:cubicBezTo>
                <a:cubicBezTo>
                  <a:pt x="25" y="93"/>
                  <a:pt x="30" y="88"/>
                  <a:pt x="36" y="82"/>
                </a:cubicBezTo>
                <a:lnTo>
                  <a:pt x="36" y="97"/>
                </a:lnTo>
                <a:close/>
                <a:moveTo>
                  <a:pt x="15" y="105"/>
                </a:moveTo>
                <a:cubicBezTo>
                  <a:pt x="36" y="105"/>
                  <a:pt x="36" y="105"/>
                  <a:pt x="36" y="105"/>
                </a:cubicBezTo>
                <a:cubicBezTo>
                  <a:pt x="36" y="161"/>
                  <a:pt x="36" y="161"/>
                  <a:pt x="36" y="161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37"/>
                  <a:pt x="15" y="113"/>
                  <a:pt x="15" y="105"/>
                </a:cubicBezTo>
                <a:close/>
                <a:moveTo>
                  <a:pt x="36" y="172"/>
                </a:moveTo>
                <a:cubicBezTo>
                  <a:pt x="36" y="225"/>
                  <a:pt x="36" y="225"/>
                  <a:pt x="36" y="225"/>
                </a:cubicBezTo>
                <a:cubicBezTo>
                  <a:pt x="15" y="225"/>
                  <a:pt x="15" y="225"/>
                  <a:pt x="15" y="225"/>
                </a:cubicBezTo>
                <a:cubicBezTo>
                  <a:pt x="15" y="218"/>
                  <a:pt x="15" y="195"/>
                  <a:pt x="15" y="172"/>
                </a:cubicBezTo>
                <a:lnTo>
                  <a:pt x="36" y="172"/>
                </a:lnTo>
                <a:close/>
                <a:moveTo>
                  <a:pt x="36" y="233"/>
                </a:moveTo>
                <a:cubicBezTo>
                  <a:pt x="36" y="248"/>
                  <a:pt x="36" y="248"/>
                  <a:pt x="36" y="248"/>
                </a:cubicBezTo>
                <a:cubicBezTo>
                  <a:pt x="30" y="242"/>
                  <a:pt x="25" y="237"/>
                  <a:pt x="21" y="233"/>
                </a:cubicBezTo>
                <a:lnTo>
                  <a:pt x="36" y="233"/>
                </a:lnTo>
                <a:close/>
                <a:moveTo>
                  <a:pt x="44" y="233"/>
                </a:moveTo>
                <a:cubicBezTo>
                  <a:pt x="64" y="233"/>
                  <a:pt x="64" y="233"/>
                  <a:pt x="64" y="233"/>
                </a:cubicBezTo>
                <a:cubicBezTo>
                  <a:pt x="64" y="276"/>
                  <a:pt x="64" y="276"/>
                  <a:pt x="64" y="276"/>
                </a:cubicBezTo>
                <a:cubicBezTo>
                  <a:pt x="57" y="269"/>
                  <a:pt x="51" y="263"/>
                  <a:pt x="44" y="257"/>
                </a:cubicBezTo>
                <a:lnTo>
                  <a:pt x="44" y="233"/>
                </a:lnTo>
                <a:close/>
                <a:moveTo>
                  <a:pt x="72" y="282"/>
                </a:moveTo>
                <a:cubicBezTo>
                  <a:pt x="72" y="239"/>
                  <a:pt x="72" y="239"/>
                  <a:pt x="72" y="239"/>
                </a:cubicBezTo>
                <a:cubicBezTo>
                  <a:pt x="79" y="257"/>
                  <a:pt x="79" y="257"/>
                  <a:pt x="79" y="257"/>
                </a:cubicBezTo>
                <a:cubicBezTo>
                  <a:pt x="93" y="263"/>
                  <a:pt x="93" y="263"/>
                  <a:pt x="93" y="263"/>
                </a:cubicBezTo>
                <a:cubicBezTo>
                  <a:pt x="93" y="282"/>
                  <a:pt x="93" y="282"/>
                  <a:pt x="93" y="282"/>
                </a:cubicBezTo>
                <a:lnTo>
                  <a:pt x="72" y="282"/>
                </a:lnTo>
                <a:close/>
                <a:moveTo>
                  <a:pt x="93" y="290"/>
                </a:moveTo>
                <a:cubicBezTo>
                  <a:pt x="93" y="305"/>
                  <a:pt x="93" y="305"/>
                  <a:pt x="93" y="305"/>
                </a:cubicBezTo>
                <a:cubicBezTo>
                  <a:pt x="89" y="301"/>
                  <a:pt x="84" y="296"/>
                  <a:pt x="78" y="290"/>
                </a:cubicBezTo>
                <a:lnTo>
                  <a:pt x="93" y="290"/>
                </a:lnTo>
                <a:close/>
                <a:moveTo>
                  <a:pt x="102" y="266"/>
                </a:moveTo>
                <a:cubicBezTo>
                  <a:pt x="139" y="282"/>
                  <a:pt x="139" y="282"/>
                  <a:pt x="139" y="282"/>
                </a:cubicBezTo>
                <a:cubicBezTo>
                  <a:pt x="102" y="282"/>
                  <a:pt x="102" y="282"/>
                  <a:pt x="102" y="282"/>
                </a:cubicBezTo>
                <a:lnTo>
                  <a:pt x="102" y="266"/>
                </a:lnTo>
                <a:close/>
                <a:moveTo>
                  <a:pt x="162" y="281"/>
                </a:moveTo>
                <a:cubicBezTo>
                  <a:pt x="162" y="205"/>
                  <a:pt x="162" y="205"/>
                  <a:pt x="162" y="205"/>
                </a:cubicBezTo>
                <a:cubicBezTo>
                  <a:pt x="164" y="205"/>
                  <a:pt x="164" y="205"/>
                  <a:pt x="164" y="205"/>
                </a:cubicBezTo>
                <a:cubicBezTo>
                  <a:pt x="171" y="205"/>
                  <a:pt x="171" y="205"/>
                  <a:pt x="171" y="205"/>
                </a:cubicBezTo>
                <a:cubicBezTo>
                  <a:pt x="172" y="205"/>
                  <a:pt x="172" y="205"/>
                  <a:pt x="172" y="205"/>
                </a:cubicBezTo>
                <a:cubicBezTo>
                  <a:pt x="172" y="281"/>
                  <a:pt x="172" y="281"/>
                  <a:pt x="172" y="281"/>
                </a:cubicBezTo>
                <a:cubicBezTo>
                  <a:pt x="170" y="282"/>
                  <a:pt x="170" y="282"/>
                  <a:pt x="170" y="282"/>
                </a:cubicBezTo>
                <a:cubicBezTo>
                  <a:pt x="164" y="282"/>
                  <a:pt x="164" y="282"/>
                  <a:pt x="164" y="282"/>
                </a:cubicBezTo>
                <a:lnTo>
                  <a:pt x="162" y="281"/>
                </a:lnTo>
                <a:close/>
                <a:moveTo>
                  <a:pt x="173" y="291"/>
                </a:moveTo>
                <a:cubicBezTo>
                  <a:pt x="175" y="290"/>
                  <a:pt x="175" y="290"/>
                  <a:pt x="175" y="290"/>
                </a:cubicBezTo>
                <a:cubicBezTo>
                  <a:pt x="233" y="290"/>
                  <a:pt x="233" y="290"/>
                  <a:pt x="233" y="290"/>
                </a:cubicBezTo>
                <a:cubicBezTo>
                  <a:pt x="233" y="316"/>
                  <a:pt x="233" y="316"/>
                  <a:pt x="233" y="316"/>
                </a:cubicBezTo>
                <a:cubicBezTo>
                  <a:pt x="226" y="316"/>
                  <a:pt x="200" y="316"/>
                  <a:pt x="173" y="316"/>
                </a:cubicBezTo>
                <a:lnTo>
                  <a:pt x="173" y="291"/>
                </a:lnTo>
                <a:close/>
                <a:moveTo>
                  <a:pt x="241" y="290"/>
                </a:moveTo>
                <a:cubicBezTo>
                  <a:pt x="259" y="290"/>
                  <a:pt x="259" y="290"/>
                  <a:pt x="259" y="290"/>
                </a:cubicBezTo>
                <a:cubicBezTo>
                  <a:pt x="252" y="297"/>
                  <a:pt x="246" y="304"/>
                  <a:pt x="241" y="308"/>
                </a:cubicBezTo>
                <a:lnTo>
                  <a:pt x="241" y="290"/>
                </a:lnTo>
                <a:close/>
                <a:moveTo>
                  <a:pt x="271" y="233"/>
                </a:moveTo>
                <a:cubicBezTo>
                  <a:pt x="290" y="233"/>
                  <a:pt x="290" y="233"/>
                  <a:pt x="290" y="233"/>
                </a:cubicBezTo>
                <a:cubicBezTo>
                  <a:pt x="290" y="259"/>
                  <a:pt x="290" y="259"/>
                  <a:pt x="290" y="259"/>
                </a:cubicBezTo>
                <a:cubicBezTo>
                  <a:pt x="284" y="266"/>
                  <a:pt x="277" y="272"/>
                  <a:pt x="271" y="278"/>
                </a:cubicBezTo>
                <a:lnTo>
                  <a:pt x="271" y="233"/>
                </a:lnTo>
                <a:close/>
                <a:moveTo>
                  <a:pt x="298" y="233"/>
                </a:moveTo>
                <a:cubicBezTo>
                  <a:pt x="316" y="233"/>
                  <a:pt x="316" y="233"/>
                  <a:pt x="316" y="233"/>
                </a:cubicBezTo>
                <a:cubicBezTo>
                  <a:pt x="312" y="238"/>
                  <a:pt x="306" y="244"/>
                  <a:pt x="298" y="251"/>
                </a:cubicBezTo>
                <a:lnTo>
                  <a:pt x="298" y="233"/>
                </a:lnTo>
                <a:close/>
                <a:moveTo>
                  <a:pt x="323" y="225"/>
                </a:moveTo>
                <a:cubicBezTo>
                  <a:pt x="298" y="225"/>
                  <a:pt x="298" y="225"/>
                  <a:pt x="298" y="225"/>
                </a:cubicBezTo>
                <a:cubicBezTo>
                  <a:pt x="298" y="172"/>
                  <a:pt x="298" y="172"/>
                  <a:pt x="298" y="172"/>
                </a:cubicBezTo>
                <a:cubicBezTo>
                  <a:pt x="323" y="172"/>
                  <a:pt x="323" y="172"/>
                  <a:pt x="323" y="172"/>
                </a:cubicBezTo>
                <a:cubicBezTo>
                  <a:pt x="323" y="195"/>
                  <a:pt x="323" y="218"/>
                  <a:pt x="323" y="225"/>
                </a:cubicBezTo>
                <a:close/>
                <a:moveTo>
                  <a:pt x="298" y="161"/>
                </a:moveTo>
                <a:cubicBezTo>
                  <a:pt x="298" y="105"/>
                  <a:pt x="298" y="105"/>
                  <a:pt x="298" y="105"/>
                </a:cubicBezTo>
                <a:cubicBezTo>
                  <a:pt x="323" y="105"/>
                  <a:pt x="323" y="105"/>
                  <a:pt x="323" y="105"/>
                </a:cubicBezTo>
                <a:cubicBezTo>
                  <a:pt x="323" y="113"/>
                  <a:pt x="323" y="137"/>
                  <a:pt x="323" y="161"/>
                </a:cubicBezTo>
                <a:lnTo>
                  <a:pt x="298" y="161"/>
                </a:lnTo>
                <a:close/>
                <a:moveTo>
                  <a:pt x="162" y="14"/>
                </a:moveTo>
                <a:cubicBezTo>
                  <a:pt x="162" y="41"/>
                  <a:pt x="162" y="41"/>
                  <a:pt x="162" y="41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3" y="15"/>
                  <a:pt x="103" y="15"/>
                  <a:pt x="104" y="14"/>
                </a:cubicBezTo>
                <a:cubicBezTo>
                  <a:pt x="106" y="14"/>
                  <a:pt x="134" y="14"/>
                  <a:pt x="162" y="14"/>
                </a:cubicBezTo>
                <a:close/>
                <a:moveTo>
                  <a:pt x="102" y="314"/>
                </a:moveTo>
                <a:cubicBezTo>
                  <a:pt x="102" y="290"/>
                  <a:pt x="102" y="290"/>
                  <a:pt x="102" y="290"/>
                </a:cubicBezTo>
                <a:cubicBezTo>
                  <a:pt x="159" y="290"/>
                  <a:pt x="159" y="290"/>
                  <a:pt x="159" y="290"/>
                </a:cubicBezTo>
                <a:cubicBezTo>
                  <a:pt x="162" y="292"/>
                  <a:pt x="162" y="292"/>
                  <a:pt x="162" y="292"/>
                </a:cubicBezTo>
                <a:cubicBezTo>
                  <a:pt x="162" y="316"/>
                  <a:pt x="162" y="316"/>
                  <a:pt x="162" y="316"/>
                </a:cubicBezTo>
                <a:cubicBezTo>
                  <a:pt x="134" y="316"/>
                  <a:pt x="106" y="316"/>
                  <a:pt x="104" y="316"/>
                </a:cubicBezTo>
                <a:cubicBezTo>
                  <a:pt x="103" y="315"/>
                  <a:pt x="103" y="315"/>
                  <a:pt x="102" y="314"/>
                </a:cubicBezTo>
                <a:close/>
              </a:path>
            </a:pathLst>
          </a:custGeom>
          <a:solidFill>
            <a:srgbClr val="E990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Freeform 13"/>
          <p:cNvSpPr>
            <a:spLocks noEditPoints="1"/>
          </p:cNvSpPr>
          <p:nvPr/>
        </p:nvSpPr>
        <p:spPr bwMode="auto">
          <a:xfrm>
            <a:off x="6004674" y="3689917"/>
            <a:ext cx="1279525" cy="1252538"/>
          </a:xfrm>
          <a:custGeom>
            <a:avLst/>
            <a:gdLst>
              <a:gd name="T0" fmla="*/ 0 w 338"/>
              <a:gd name="T1" fmla="*/ 234 h 331"/>
              <a:gd name="T2" fmla="*/ 239 w 338"/>
              <a:gd name="T3" fmla="*/ 251 h 331"/>
              <a:gd name="T4" fmla="*/ 277 w 338"/>
              <a:gd name="T5" fmla="*/ 273 h 331"/>
              <a:gd name="T6" fmla="*/ 58 w 338"/>
              <a:gd name="T7" fmla="*/ 71 h 331"/>
              <a:gd name="T8" fmla="*/ 217 w 338"/>
              <a:gd name="T9" fmla="*/ 168 h 331"/>
              <a:gd name="T10" fmla="*/ 242 w 338"/>
              <a:gd name="T11" fmla="*/ 188 h 331"/>
              <a:gd name="T12" fmla="*/ 250 w 338"/>
              <a:gd name="T13" fmla="*/ 146 h 331"/>
              <a:gd name="T14" fmla="*/ 265 w 338"/>
              <a:gd name="T15" fmla="*/ 146 h 331"/>
              <a:gd name="T16" fmla="*/ 248 w 338"/>
              <a:gd name="T17" fmla="*/ 212 h 331"/>
              <a:gd name="T18" fmla="*/ 170 w 338"/>
              <a:gd name="T19" fmla="*/ 213 h 331"/>
              <a:gd name="T20" fmla="*/ 142 w 338"/>
              <a:gd name="T21" fmla="*/ 219 h 331"/>
              <a:gd name="T22" fmla="*/ 169 w 338"/>
              <a:gd name="T23" fmla="*/ 205 h 331"/>
              <a:gd name="T24" fmla="*/ 210 w 338"/>
              <a:gd name="T25" fmla="*/ 219 h 331"/>
              <a:gd name="T26" fmla="*/ 88 w 338"/>
              <a:gd name="T27" fmla="*/ 212 h 331"/>
              <a:gd name="T28" fmla="*/ 88 w 338"/>
              <a:gd name="T29" fmla="*/ 227 h 331"/>
              <a:gd name="T30" fmla="*/ 72 w 338"/>
              <a:gd name="T31" fmla="*/ 146 h 331"/>
              <a:gd name="T32" fmla="*/ 87 w 338"/>
              <a:gd name="T33" fmla="*/ 146 h 331"/>
              <a:gd name="T34" fmla="*/ 94 w 338"/>
              <a:gd name="T35" fmla="*/ 188 h 331"/>
              <a:gd name="T36" fmla="*/ 97 w 338"/>
              <a:gd name="T37" fmla="*/ 84 h 331"/>
              <a:gd name="T38" fmla="*/ 214 w 338"/>
              <a:gd name="T39" fmla="*/ 68 h 331"/>
              <a:gd name="T40" fmla="*/ 164 w 338"/>
              <a:gd name="T41" fmla="*/ 107 h 331"/>
              <a:gd name="T42" fmla="*/ 105 w 338"/>
              <a:gd name="T43" fmla="*/ 76 h 331"/>
              <a:gd name="T44" fmla="*/ 194 w 338"/>
              <a:gd name="T45" fmla="*/ 122 h 331"/>
              <a:gd name="T46" fmla="*/ 186 w 338"/>
              <a:gd name="T47" fmla="*/ 198 h 331"/>
              <a:gd name="T48" fmla="*/ 134 w 338"/>
              <a:gd name="T49" fmla="*/ 146 h 331"/>
              <a:gd name="T50" fmla="*/ 202 w 338"/>
              <a:gd name="T51" fmla="*/ 152 h 331"/>
              <a:gd name="T52" fmla="*/ 202 w 338"/>
              <a:gd name="T53" fmla="*/ 188 h 331"/>
              <a:gd name="T54" fmla="*/ 210 w 338"/>
              <a:gd name="T55" fmla="*/ 108 h 331"/>
              <a:gd name="T56" fmla="*/ 169 w 338"/>
              <a:gd name="T57" fmla="*/ 122 h 331"/>
              <a:gd name="T58" fmla="*/ 142 w 338"/>
              <a:gd name="T59" fmla="*/ 108 h 331"/>
              <a:gd name="T60" fmla="*/ 142 w 338"/>
              <a:gd name="T61" fmla="*/ 115 h 331"/>
              <a:gd name="T62" fmla="*/ 142 w 338"/>
              <a:gd name="T63" fmla="*/ 130 h 331"/>
              <a:gd name="T64" fmla="*/ 134 w 338"/>
              <a:gd name="T65" fmla="*/ 198 h 331"/>
              <a:gd name="T66" fmla="*/ 105 w 338"/>
              <a:gd name="T67" fmla="*/ 101 h 331"/>
              <a:gd name="T68" fmla="*/ 109 w 338"/>
              <a:gd name="T69" fmla="*/ 115 h 331"/>
              <a:gd name="T70" fmla="*/ 117 w 338"/>
              <a:gd name="T71" fmla="*/ 212 h 331"/>
              <a:gd name="T72" fmla="*/ 194 w 338"/>
              <a:gd name="T73" fmla="*/ 212 h 331"/>
              <a:gd name="T74" fmla="*/ 227 w 338"/>
              <a:gd name="T75" fmla="*/ 115 h 331"/>
              <a:gd name="T76" fmla="*/ 232 w 338"/>
              <a:gd name="T77" fmla="*/ 101 h 331"/>
              <a:gd name="T78" fmla="*/ 252 w 338"/>
              <a:gd name="T79" fmla="*/ 76 h 331"/>
              <a:gd name="T80" fmla="*/ 105 w 338"/>
              <a:gd name="T81" fmla="*/ 47 h 331"/>
              <a:gd name="T82" fmla="*/ 75 w 338"/>
              <a:gd name="T83" fmla="*/ 115 h 331"/>
              <a:gd name="T84" fmla="*/ 64 w 338"/>
              <a:gd name="T85" fmla="*/ 188 h 331"/>
              <a:gd name="T86" fmla="*/ 81 w 338"/>
              <a:gd name="T87" fmla="*/ 101 h 331"/>
              <a:gd name="T88" fmla="*/ 81 w 338"/>
              <a:gd name="T89" fmla="*/ 251 h 331"/>
              <a:gd name="T90" fmla="*/ 118 w 338"/>
              <a:gd name="T91" fmla="*/ 259 h 331"/>
              <a:gd name="T92" fmla="*/ 170 w 338"/>
              <a:gd name="T93" fmla="*/ 220 h 331"/>
              <a:gd name="T94" fmla="*/ 218 w 338"/>
              <a:gd name="T95" fmla="*/ 251 h 331"/>
              <a:gd name="T96" fmla="*/ 265 w 338"/>
              <a:gd name="T97" fmla="*/ 212 h 331"/>
              <a:gd name="T98" fmla="*/ 265 w 338"/>
              <a:gd name="T99" fmla="*/ 139 h 331"/>
              <a:gd name="T100" fmla="*/ 285 w 338"/>
              <a:gd name="T101" fmla="*/ 67 h 331"/>
              <a:gd name="T102" fmla="*/ 97 w 338"/>
              <a:gd name="T103" fmla="*/ 21 h 331"/>
              <a:gd name="T104" fmla="*/ 15 w 338"/>
              <a:gd name="T105" fmla="*/ 104 h 331"/>
              <a:gd name="T106" fmla="*/ 15 w 338"/>
              <a:gd name="T107" fmla="*/ 227 h 331"/>
              <a:gd name="T108" fmla="*/ 97 w 338"/>
              <a:gd name="T109" fmla="*/ 310 h 331"/>
              <a:gd name="T110" fmla="*/ 231 w 338"/>
              <a:gd name="T111" fmla="*/ 280 h 331"/>
              <a:gd name="T112" fmla="*/ 238 w 338"/>
              <a:gd name="T113" fmla="*/ 281 h 331"/>
              <a:gd name="T114" fmla="*/ 321 w 338"/>
              <a:gd name="T115" fmla="*/ 229 h 331"/>
              <a:gd name="T116" fmla="*/ 323 w 338"/>
              <a:gd name="T117" fmla="*/ 227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8" h="331">
                <a:moveTo>
                  <a:pt x="240" y="0"/>
                </a:moveTo>
                <a:cubicBezTo>
                  <a:pt x="237" y="0"/>
                  <a:pt x="237" y="0"/>
                  <a:pt x="23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7"/>
                  <a:pt x="51" y="47"/>
                  <a:pt x="51" y="4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234"/>
                  <a:pt x="0" y="234"/>
                  <a:pt x="0" y="234"/>
                </a:cubicBezTo>
                <a:cubicBezTo>
                  <a:pt x="97" y="331"/>
                  <a:pt x="97" y="331"/>
                  <a:pt x="97" y="331"/>
                </a:cubicBezTo>
                <a:cubicBezTo>
                  <a:pt x="240" y="331"/>
                  <a:pt x="240" y="331"/>
                  <a:pt x="240" y="331"/>
                </a:cubicBezTo>
                <a:cubicBezTo>
                  <a:pt x="338" y="234"/>
                  <a:pt x="338" y="234"/>
                  <a:pt x="338" y="234"/>
                </a:cubicBezTo>
                <a:cubicBezTo>
                  <a:pt x="338" y="98"/>
                  <a:pt x="338" y="98"/>
                  <a:pt x="338" y="98"/>
                </a:cubicBezTo>
                <a:lnTo>
                  <a:pt x="240" y="0"/>
                </a:lnTo>
                <a:close/>
                <a:moveTo>
                  <a:pt x="277" y="273"/>
                </a:moveTo>
                <a:cubicBezTo>
                  <a:pt x="269" y="273"/>
                  <a:pt x="244" y="273"/>
                  <a:pt x="239" y="273"/>
                </a:cubicBezTo>
                <a:cubicBezTo>
                  <a:pt x="239" y="270"/>
                  <a:pt x="239" y="260"/>
                  <a:pt x="239" y="251"/>
                </a:cubicBezTo>
                <a:cubicBezTo>
                  <a:pt x="252" y="251"/>
                  <a:pt x="252" y="251"/>
                  <a:pt x="252" y="251"/>
                </a:cubicBezTo>
                <a:cubicBezTo>
                  <a:pt x="255" y="251"/>
                  <a:pt x="255" y="251"/>
                  <a:pt x="255" y="251"/>
                </a:cubicBezTo>
                <a:cubicBezTo>
                  <a:pt x="255" y="234"/>
                  <a:pt x="255" y="234"/>
                  <a:pt x="255" y="234"/>
                </a:cubicBezTo>
                <a:cubicBezTo>
                  <a:pt x="260" y="234"/>
                  <a:pt x="265" y="234"/>
                  <a:pt x="269" y="234"/>
                </a:cubicBezTo>
                <a:cubicBezTo>
                  <a:pt x="269" y="234"/>
                  <a:pt x="269" y="234"/>
                  <a:pt x="269" y="234"/>
                </a:cubicBezTo>
                <a:cubicBezTo>
                  <a:pt x="278" y="234"/>
                  <a:pt x="278" y="234"/>
                  <a:pt x="278" y="234"/>
                </a:cubicBezTo>
                <a:cubicBezTo>
                  <a:pt x="278" y="240"/>
                  <a:pt x="278" y="265"/>
                  <a:pt x="278" y="272"/>
                </a:cubicBezTo>
                <a:cubicBezTo>
                  <a:pt x="277" y="273"/>
                  <a:pt x="277" y="273"/>
                  <a:pt x="277" y="273"/>
                </a:cubicBezTo>
                <a:close/>
                <a:moveTo>
                  <a:pt x="65" y="54"/>
                </a:moveTo>
                <a:cubicBezTo>
                  <a:pt x="75" y="54"/>
                  <a:pt x="93" y="54"/>
                  <a:pt x="97" y="54"/>
                </a:cubicBezTo>
                <a:cubicBezTo>
                  <a:pt x="97" y="57"/>
                  <a:pt x="97" y="67"/>
                  <a:pt x="97" y="76"/>
                </a:cubicBezTo>
                <a:cubicBezTo>
                  <a:pt x="84" y="76"/>
                  <a:pt x="84" y="76"/>
                  <a:pt x="84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93"/>
                  <a:pt x="81" y="93"/>
                  <a:pt x="81" y="93"/>
                </a:cubicBezTo>
                <a:cubicBezTo>
                  <a:pt x="72" y="93"/>
                  <a:pt x="62" y="93"/>
                  <a:pt x="58" y="93"/>
                </a:cubicBezTo>
                <a:cubicBezTo>
                  <a:pt x="58" y="71"/>
                  <a:pt x="58" y="71"/>
                  <a:pt x="5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8" y="67"/>
                  <a:pt x="58" y="63"/>
                  <a:pt x="58" y="60"/>
                </a:cubicBezTo>
                <a:cubicBezTo>
                  <a:pt x="60" y="58"/>
                  <a:pt x="63" y="56"/>
                  <a:pt x="65" y="54"/>
                </a:cubicBezTo>
                <a:close/>
                <a:moveTo>
                  <a:pt x="265" y="146"/>
                </a:moveTo>
                <a:cubicBezTo>
                  <a:pt x="265" y="149"/>
                  <a:pt x="265" y="151"/>
                  <a:pt x="265" y="154"/>
                </a:cubicBezTo>
                <a:cubicBezTo>
                  <a:pt x="258" y="154"/>
                  <a:pt x="217" y="154"/>
                  <a:pt x="217" y="154"/>
                </a:cubicBezTo>
                <a:cubicBezTo>
                  <a:pt x="217" y="159"/>
                  <a:pt x="217" y="159"/>
                  <a:pt x="217" y="159"/>
                </a:cubicBezTo>
                <a:cubicBezTo>
                  <a:pt x="217" y="168"/>
                  <a:pt x="217" y="168"/>
                  <a:pt x="217" y="168"/>
                </a:cubicBezTo>
                <a:cubicBezTo>
                  <a:pt x="217" y="173"/>
                  <a:pt x="217" y="173"/>
                  <a:pt x="217" y="173"/>
                </a:cubicBezTo>
                <a:cubicBezTo>
                  <a:pt x="217" y="173"/>
                  <a:pt x="258" y="173"/>
                  <a:pt x="265" y="173"/>
                </a:cubicBezTo>
                <a:cubicBezTo>
                  <a:pt x="265" y="176"/>
                  <a:pt x="265" y="178"/>
                  <a:pt x="265" y="181"/>
                </a:cubicBezTo>
                <a:cubicBezTo>
                  <a:pt x="263" y="181"/>
                  <a:pt x="257" y="181"/>
                  <a:pt x="257" y="181"/>
                </a:cubicBezTo>
                <a:cubicBezTo>
                  <a:pt x="257" y="181"/>
                  <a:pt x="257" y="199"/>
                  <a:pt x="257" y="204"/>
                </a:cubicBezTo>
                <a:cubicBezTo>
                  <a:pt x="253" y="204"/>
                  <a:pt x="236" y="204"/>
                  <a:pt x="227" y="204"/>
                </a:cubicBezTo>
                <a:cubicBezTo>
                  <a:pt x="227" y="188"/>
                  <a:pt x="227" y="188"/>
                  <a:pt x="227" y="188"/>
                </a:cubicBezTo>
                <a:cubicBezTo>
                  <a:pt x="234" y="188"/>
                  <a:pt x="240" y="188"/>
                  <a:pt x="242" y="188"/>
                </a:cubicBezTo>
                <a:cubicBezTo>
                  <a:pt x="242" y="191"/>
                  <a:pt x="242" y="194"/>
                  <a:pt x="242" y="194"/>
                </a:cubicBezTo>
                <a:cubicBezTo>
                  <a:pt x="250" y="194"/>
                  <a:pt x="250" y="194"/>
                  <a:pt x="250" y="194"/>
                </a:cubicBezTo>
                <a:cubicBezTo>
                  <a:pt x="250" y="181"/>
                  <a:pt x="250" y="181"/>
                  <a:pt x="250" y="181"/>
                </a:cubicBezTo>
                <a:cubicBezTo>
                  <a:pt x="210" y="181"/>
                  <a:pt x="210" y="181"/>
                  <a:pt x="210" y="181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52"/>
                  <a:pt x="210" y="152"/>
                  <a:pt x="210" y="152"/>
                </a:cubicBezTo>
                <a:cubicBezTo>
                  <a:pt x="210" y="146"/>
                  <a:pt x="210" y="146"/>
                  <a:pt x="210" y="146"/>
                </a:cubicBezTo>
                <a:cubicBezTo>
                  <a:pt x="250" y="146"/>
                  <a:pt x="250" y="146"/>
                  <a:pt x="250" y="146"/>
                </a:cubicBezTo>
                <a:cubicBezTo>
                  <a:pt x="250" y="133"/>
                  <a:pt x="250" y="133"/>
                  <a:pt x="250" y="133"/>
                </a:cubicBezTo>
                <a:cubicBezTo>
                  <a:pt x="242" y="133"/>
                  <a:pt x="242" y="133"/>
                  <a:pt x="242" y="133"/>
                </a:cubicBezTo>
                <a:cubicBezTo>
                  <a:pt x="242" y="133"/>
                  <a:pt x="242" y="136"/>
                  <a:pt x="242" y="139"/>
                </a:cubicBezTo>
                <a:cubicBezTo>
                  <a:pt x="240" y="139"/>
                  <a:pt x="234" y="139"/>
                  <a:pt x="227" y="139"/>
                </a:cubicBezTo>
                <a:cubicBezTo>
                  <a:pt x="227" y="123"/>
                  <a:pt x="227" y="123"/>
                  <a:pt x="227" y="123"/>
                </a:cubicBezTo>
                <a:cubicBezTo>
                  <a:pt x="236" y="123"/>
                  <a:pt x="253" y="123"/>
                  <a:pt x="257" y="123"/>
                </a:cubicBezTo>
                <a:cubicBezTo>
                  <a:pt x="257" y="128"/>
                  <a:pt x="257" y="146"/>
                  <a:pt x="257" y="146"/>
                </a:cubicBezTo>
                <a:cubicBezTo>
                  <a:pt x="257" y="146"/>
                  <a:pt x="263" y="146"/>
                  <a:pt x="265" y="146"/>
                </a:cubicBezTo>
                <a:close/>
                <a:moveTo>
                  <a:pt x="231" y="227"/>
                </a:moveTo>
                <a:cubicBezTo>
                  <a:pt x="231" y="243"/>
                  <a:pt x="231" y="243"/>
                  <a:pt x="231" y="243"/>
                </a:cubicBezTo>
                <a:cubicBezTo>
                  <a:pt x="226" y="243"/>
                  <a:pt x="221" y="243"/>
                  <a:pt x="218" y="243"/>
                </a:cubicBezTo>
                <a:cubicBezTo>
                  <a:pt x="218" y="219"/>
                  <a:pt x="218" y="219"/>
                  <a:pt x="218" y="219"/>
                </a:cubicBezTo>
                <a:cubicBezTo>
                  <a:pt x="223" y="219"/>
                  <a:pt x="223" y="219"/>
                  <a:pt x="223" y="219"/>
                </a:cubicBezTo>
                <a:cubicBezTo>
                  <a:pt x="227" y="219"/>
                  <a:pt x="227" y="219"/>
                  <a:pt x="227" y="219"/>
                </a:cubicBezTo>
                <a:cubicBezTo>
                  <a:pt x="227" y="212"/>
                  <a:pt x="227" y="212"/>
                  <a:pt x="227" y="21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8" y="215"/>
                  <a:pt x="248" y="221"/>
                  <a:pt x="248" y="227"/>
                </a:cubicBezTo>
                <a:lnTo>
                  <a:pt x="231" y="227"/>
                </a:lnTo>
                <a:close/>
                <a:moveTo>
                  <a:pt x="248" y="234"/>
                </a:moveTo>
                <a:cubicBezTo>
                  <a:pt x="248" y="238"/>
                  <a:pt x="248" y="242"/>
                  <a:pt x="248" y="243"/>
                </a:cubicBezTo>
                <a:cubicBezTo>
                  <a:pt x="246" y="243"/>
                  <a:pt x="243" y="243"/>
                  <a:pt x="239" y="243"/>
                </a:cubicBezTo>
                <a:cubicBezTo>
                  <a:pt x="239" y="239"/>
                  <a:pt x="239" y="236"/>
                  <a:pt x="239" y="234"/>
                </a:cubicBezTo>
                <a:cubicBezTo>
                  <a:pt x="240" y="234"/>
                  <a:pt x="244" y="234"/>
                  <a:pt x="248" y="234"/>
                </a:cubicBezTo>
                <a:close/>
                <a:moveTo>
                  <a:pt x="170" y="213"/>
                </a:moveTo>
                <a:cubicBezTo>
                  <a:pt x="166" y="213"/>
                  <a:pt x="166" y="213"/>
                  <a:pt x="166" y="213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7" y="213"/>
                  <a:pt x="157" y="250"/>
                  <a:pt x="157" y="257"/>
                </a:cubicBezTo>
                <a:cubicBezTo>
                  <a:pt x="154" y="257"/>
                  <a:pt x="150" y="257"/>
                  <a:pt x="147" y="257"/>
                </a:cubicBezTo>
                <a:cubicBezTo>
                  <a:pt x="147" y="251"/>
                  <a:pt x="147" y="251"/>
                  <a:pt x="147" y="251"/>
                </a:cubicBezTo>
                <a:cubicBezTo>
                  <a:pt x="147" y="251"/>
                  <a:pt x="131" y="251"/>
                  <a:pt x="126" y="251"/>
                </a:cubicBezTo>
                <a:cubicBezTo>
                  <a:pt x="126" y="247"/>
                  <a:pt x="126" y="228"/>
                  <a:pt x="126" y="219"/>
                </a:cubicBezTo>
                <a:cubicBezTo>
                  <a:pt x="142" y="219"/>
                  <a:pt x="142" y="219"/>
                  <a:pt x="142" y="219"/>
                </a:cubicBezTo>
                <a:cubicBezTo>
                  <a:pt x="142" y="226"/>
                  <a:pt x="142" y="232"/>
                  <a:pt x="142" y="235"/>
                </a:cubicBezTo>
                <a:cubicBezTo>
                  <a:pt x="139" y="235"/>
                  <a:pt x="136" y="235"/>
                  <a:pt x="136" y="235"/>
                </a:cubicBezTo>
                <a:cubicBezTo>
                  <a:pt x="136" y="242"/>
                  <a:pt x="136" y="242"/>
                  <a:pt x="136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05"/>
                  <a:pt x="150" y="205"/>
                  <a:pt x="150" y="205"/>
                </a:cubicBezTo>
                <a:cubicBezTo>
                  <a:pt x="167" y="205"/>
                  <a:pt x="167" y="205"/>
                  <a:pt x="167" y="205"/>
                </a:cubicBezTo>
                <a:cubicBezTo>
                  <a:pt x="169" y="205"/>
                  <a:pt x="169" y="205"/>
                  <a:pt x="169" y="205"/>
                </a:cubicBezTo>
                <a:cubicBezTo>
                  <a:pt x="186" y="205"/>
                  <a:pt x="186" y="205"/>
                  <a:pt x="186" y="205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90" y="242"/>
                  <a:pt x="190" y="242"/>
                  <a:pt x="190" y="242"/>
                </a:cubicBezTo>
                <a:cubicBezTo>
                  <a:pt x="200" y="242"/>
                  <a:pt x="200" y="242"/>
                  <a:pt x="200" y="242"/>
                </a:cubicBezTo>
                <a:cubicBezTo>
                  <a:pt x="200" y="235"/>
                  <a:pt x="200" y="235"/>
                  <a:pt x="200" y="235"/>
                </a:cubicBezTo>
                <a:cubicBezTo>
                  <a:pt x="200" y="235"/>
                  <a:pt x="197" y="235"/>
                  <a:pt x="194" y="235"/>
                </a:cubicBezTo>
                <a:cubicBezTo>
                  <a:pt x="194" y="232"/>
                  <a:pt x="194" y="226"/>
                  <a:pt x="194" y="219"/>
                </a:cubicBezTo>
                <a:cubicBezTo>
                  <a:pt x="210" y="219"/>
                  <a:pt x="210" y="219"/>
                  <a:pt x="210" y="219"/>
                </a:cubicBezTo>
                <a:cubicBezTo>
                  <a:pt x="210" y="228"/>
                  <a:pt x="210" y="247"/>
                  <a:pt x="210" y="251"/>
                </a:cubicBezTo>
                <a:cubicBezTo>
                  <a:pt x="205" y="251"/>
                  <a:pt x="189" y="251"/>
                  <a:pt x="189" y="251"/>
                </a:cubicBezTo>
                <a:cubicBezTo>
                  <a:pt x="189" y="257"/>
                  <a:pt x="189" y="257"/>
                  <a:pt x="189" y="257"/>
                </a:cubicBezTo>
                <a:cubicBezTo>
                  <a:pt x="186" y="257"/>
                  <a:pt x="182" y="257"/>
                  <a:pt x="179" y="257"/>
                </a:cubicBezTo>
                <a:cubicBezTo>
                  <a:pt x="179" y="250"/>
                  <a:pt x="179" y="213"/>
                  <a:pt x="179" y="213"/>
                </a:cubicBezTo>
                <a:lnTo>
                  <a:pt x="170" y="213"/>
                </a:lnTo>
                <a:close/>
                <a:moveTo>
                  <a:pt x="88" y="227"/>
                </a:moveTo>
                <a:cubicBezTo>
                  <a:pt x="88" y="221"/>
                  <a:pt x="88" y="215"/>
                  <a:pt x="88" y="212"/>
                </a:cubicBezTo>
                <a:cubicBezTo>
                  <a:pt x="109" y="212"/>
                  <a:pt x="109" y="212"/>
                  <a:pt x="109" y="212"/>
                </a:cubicBezTo>
                <a:cubicBezTo>
                  <a:pt x="109" y="219"/>
                  <a:pt x="109" y="219"/>
                  <a:pt x="109" y="219"/>
                </a:cubicBezTo>
                <a:cubicBezTo>
                  <a:pt x="113" y="219"/>
                  <a:pt x="113" y="219"/>
                  <a:pt x="113" y="219"/>
                </a:cubicBezTo>
                <a:cubicBezTo>
                  <a:pt x="118" y="219"/>
                  <a:pt x="118" y="219"/>
                  <a:pt x="118" y="219"/>
                </a:cubicBezTo>
                <a:cubicBezTo>
                  <a:pt x="118" y="243"/>
                  <a:pt x="118" y="243"/>
                  <a:pt x="118" y="243"/>
                </a:cubicBezTo>
                <a:cubicBezTo>
                  <a:pt x="115" y="243"/>
                  <a:pt x="110" y="243"/>
                  <a:pt x="105" y="243"/>
                </a:cubicBezTo>
                <a:cubicBezTo>
                  <a:pt x="105" y="227"/>
                  <a:pt x="105" y="227"/>
                  <a:pt x="105" y="227"/>
                </a:cubicBezTo>
                <a:lnTo>
                  <a:pt x="88" y="227"/>
                </a:lnTo>
                <a:close/>
                <a:moveTo>
                  <a:pt x="72" y="181"/>
                </a:moveTo>
                <a:cubicBezTo>
                  <a:pt x="72" y="178"/>
                  <a:pt x="72" y="176"/>
                  <a:pt x="72" y="173"/>
                </a:cubicBezTo>
                <a:cubicBezTo>
                  <a:pt x="78" y="173"/>
                  <a:pt x="119" y="173"/>
                  <a:pt x="119" y="173"/>
                </a:cubicBezTo>
                <a:cubicBezTo>
                  <a:pt x="119" y="168"/>
                  <a:pt x="119" y="168"/>
                  <a:pt x="119" y="168"/>
                </a:cubicBezTo>
                <a:cubicBezTo>
                  <a:pt x="119" y="159"/>
                  <a:pt x="119" y="159"/>
                  <a:pt x="119" y="159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19" y="154"/>
                  <a:pt x="78" y="154"/>
                  <a:pt x="72" y="154"/>
                </a:cubicBezTo>
                <a:cubicBezTo>
                  <a:pt x="72" y="151"/>
                  <a:pt x="72" y="149"/>
                  <a:pt x="72" y="146"/>
                </a:cubicBezTo>
                <a:cubicBezTo>
                  <a:pt x="73" y="146"/>
                  <a:pt x="79" y="146"/>
                  <a:pt x="79" y="146"/>
                </a:cubicBezTo>
                <a:cubicBezTo>
                  <a:pt x="79" y="146"/>
                  <a:pt x="79" y="128"/>
                  <a:pt x="79" y="123"/>
                </a:cubicBezTo>
                <a:cubicBezTo>
                  <a:pt x="83" y="123"/>
                  <a:pt x="100" y="123"/>
                  <a:pt x="109" y="123"/>
                </a:cubicBezTo>
                <a:cubicBezTo>
                  <a:pt x="109" y="139"/>
                  <a:pt x="109" y="139"/>
                  <a:pt x="109" y="139"/>
                </a:cubicBezTo>
                <a:cubicBezTo>
                  <a:pt x="102" y="139"/>
                  <a:pt x="96" y="139"/>
                  <a:pt x="94" y="139"/>
                </a:cubicBezTo>
                <a:cubicBezTo>
                  <a:pt x="94" y="136"/>
                  <a:pt x="94" y="133"/>
                  <a:pt x="94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52"/>
                  <a:pt x="126" y="152"/>
                  <a:pt x="126" y="152"/>
                </a:cubicBezTo>
                <a:cubicBezTo>
                  <a:pt x="126" y="175"/>
                  <a:pt x="126" y="175"/>
                  <a:pt x="126" y="175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87" y="181"/>
                  <a:pt x="87" y="181"/>
                  <a:pt x="87" y="181"/>
                </a:cubicBezTo>
                <a:cubicBezTo>
                  <a:pt x="87" y="194"/>
                  <a:pt x="87" y="194"/>
                  <a:pt x="87" y="194"/>
                </a:cubicBezTo>
                <a:cubicBezTo>
                  <a:pt x="94" y="194"/>
                  <a:pt x="94" y="194"/>
                  <a:pt x="94" y="194"/>
                </a:cubicBezTo>
                <a:cubicBezTo>
                  <a:pt x="94" y="194"/>
                  <a:pt x="94" y="191"/>
                  <a:pt x="94" y="188"/>
                </a:cubicBezTo>
                <a:cubicBezTo>
                  <a:pt x="96" y="188"/>
                  <a:pt x="102" y="188"/>
                  <a:pt x="109" y="188"/>
                </a:cubicBezTo>
                <a:cubicBezTo>
                  <a:pt x="109" y="204"/>
                  <a:pt x="109" y="204"/>
                  <a:pt x="109" y="204"/>
                </a:cubicBezTo>
                <a:cubicBezTo>
                  <a:pt x="100" y="204"/>
                  <a:pt x="83" y="204"/>
                  <a:pt x="79" y="204"/>
                </a:cubicBezTo>
                <a:cubicBezTo>
                  <a:pt x="79" y="199"/>
                  <a:pt x="79" y="181"/>
                  <a:pt x="79" y="181"/>
                </a:cubicBezTo>
                <a:cubicBezTo>
                  <a:pt x="79" y="181"/>
                  <a:pt x="73" y="181"/>
                  <a:pt x="72" y="181"/>
                </a:cubicBezTo>
                <a:close/>
                <a:moveTo>
                  <a:pt x="88" y="93"/>
                </a:moveTo>
                <a:cubicBezTo>
                  <a:pt x="88" y="89"/>
                  <a:pt x="88" y="85"/>
                  <a:pt x="88" y="84"/>
                </a:cubicBezTo>
                <a:cubicBezTo>
                  <a:pt x="90" y="84"/>
                  <a:pt x="93" y="84"/>
                  <a:pt x="97" y="84"/>
                </a:cubicBezTo>
                <a:cubicBezTo>
                  <a:pt x="97" y="88"/>
                  <a:pt x="97" y="91"/>
                  <a:pt x="97" y="93"/>
                </a:cubicBezTo>
                <a:cubicBezTo>
                  <a:pt x="96" y="93"/>
                  <a:pt x="92" y="93"/>
                  <a:pt x="88" y="93"/>
                </a:cubicBezTo>
                <a:close/>
                <a:moveTo>
                  <a:pt x="239" y="84"/>
                </a:moveTo>
                <a:cubicBezTo>
                  <a:pt x="243" y="84"/>
                  <a:pt x="246" y="84"/>
                  <a:pt x="248" y="84"/>
                </a:cubicBezTo>
                <a:cubicBezTo>
                  <a:pt x="248" y="85"/>
                  <a:pt x="248" y="89"/>
                  <a:pt x="248" y="93"/>
                </a:cubicBezTo>
                <a:cubicBezTo>
                  <a:pt x="244" y="93"/>
                  <a:pt x="240" y="93"/>
                  <a:pt x="239" y="93"/>
                </a:cubicBezTo>
                <a:cubicBezTo>
                  <a:pt x="239" y="91"/>
                  <a:pt x="239" y="88"/>
                  <a:pt x="239" y="84"/>
                </a:cubicBezTo>
                <a:close/>
                <a:moveTo>
                  <a:pt x="214" y="68"/>
                </a:moveTo>
                <a:cubicBezTo>
                  <a:pt x="192" y="68"/>
                  <a:pt x="192" y="68"/>
                  <a:pt x="192" y="68"/>
                </a:cubicBezTo>
                <a:cubicBezTo>
                  <a:pt x="192" y="63"/>
                  <a:pt x="192" y="63"/>
                  <a:pt x="192" y="63"/>
                </a:cubicBezTo>
                <a:cubicBezTo>
                  <a:pt x="175" y="63"/>
                  <a:pt x="175" y="63"/>
                  <a:pt x="175" y="63"/>
                </a:cubicBezTo>
                <a:cubicBezTo>
                  <a:pt x="172" y="63"/>
                  <a:pt x="172" y="63"/>
                  <a:pt x="172" y="63"/>
                </a:cubicBezTo>
                <a:cubicBezTo>
                  <a:pt x="172" y="63"/>
                  <a:pt x="172" y="100"/>
                  <a:pt x="172" y="107"/>
                </a:cubicBezTo>
                <a:cubicBezTo>
                  <a:pt x="171" y="107"/>
                  <a:pt x="171" y="107"/>
                  <a:pt x="170" y="107"/>
                </a:cubicBezTo>
                <a:cubicBezTo>
                  <a:pt x="170" y="107"/>
                  <a:pt x="168" y="107"/>
                  <a:pt x="166" y="107"/>
                </a:cubicBezTo>
                <a:cubicBezTo>
                  <a:pt x="165" y="107"/>
                  <a:pt x="165" y="107"/>
                  <a:pt x="164" y="107"/>
                </a:cubicBezTo>
                <a:cubicBezTo>
                  <a:pt x="164" y="100"/>
                  <a:pt x="164" y="63"/>
                  <a:pt x="164" y="63"/>
                </a:cubicBezTo>
                <a:cubicBezTo>
                  <a:pt x="161" y="63"/>
                  <a:pt x="161" y="63"/>
                  <a:pt x="161" y="63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22" y="68"/>
                  <a:pt x="122" y="68"/>
                  <a:pt x="122" y="68"/>
                </a:cubicBezTo>
                <a:cubicBezTo>
                  <a:pt x="118" y="68"/>
                  <a:pt x="118" y="68"/>
                  <a:pt x="118" y="68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05" y="54"/>
                  <a:pt x="105" y="54"/>
                  <a:pt x="105" y="54"/>
                </a:cubicBezTo>
                <a:cubicBezTo>
                  <a:pt x="231" y="54"/>
                  <a:pt x="231" y="54"/>
                  <a:pt x="231" y="54"/>
                </a:cubicBezTo>
                <a:cubicBezTo>
                  <a:pt x="231" y="76"/>
                  <a:pt x="231" y="76"/>
                  <a:pt x="231" y="76"/>
                </a:cubicBezTo>
                <a:cubicBezTo>
                  <a:pt x="218" y="76"/>
                  <a:pt x="218" y="76"/>
                  <a:pt x="218" y="76"/>
                </a:cubicBezTo>
                <a:cubicBezTo>
                  <a:pt x="218" y="68"/>
                  <a:pt x="218" y="68"/>
                  <a:pt x="218" y="68"/>
                </a:cubicBezTo>
                <a:lnTo>
                  <a:pt x="214" y="68"/>
                </a:lnTo>
                <a:close/>
                <a:moveTo>
                  <a:pt x="206" y="122"/>
                </a:moveTo>
                <a:cubicBezTo>
                  <a:pt x="194" y="122"/>
                  <a:pt x="194" y="122"/>
                  <a:pt x="194" y="122"/>
                </a:cubicBezTo>
                <a:cubicBezTo>
                  <a:pt x="194" y="120"/>
                  <a:pt x="194" y="118"/>
                  <a:pt x="194" y="115"/>
                </a:cubicBezTo>
                <a:cubicBezTo>
                  <a:pt x="200" y="115"/>
                  <a:pt x="215" y="115"/>
                  <a:pt x="219" y="115"/>
                </a:cubicBezTo>
                <a:cubicBezTo>
                  <a:pt x="219" y="120"/>
                  <a:pt x="219" y="132"/>
                  <a:pt x="219" y="139"/>
                </a:cubicBezTo>
                <a:cubicBezTo>
                  <a:pt x="216" y="139"/>
                  <a:pt x="213" y="139"/>
                  <a:pt x="210" y="139"/>
                </a:cubicBezTo>
                <a:cubicBezTo>
                  <a:pt x="210" y="122"/>
                  <a:pt x="210" y="122"/>
                  <a:pt x="210" y="122"/>
                </a:cubicBezTo>
                <a:lnTo>
                  <a:pt x="206" y="122"/>
                </a:lnTo>
                <a:close/>
                <a:moveTo>
                  <a:pt x="186" y="181"/>
                </a:moveTo>
                <a:cubicBezTo>
                  <a:pt x="186" y="198"/>
                  <a:pt x="186" y="198"/>
                  <a:pt x="186" y="198"/>
                </a:cubicBezTo>
                <a:cubicBezTo>
                  <a:pt x="179" y="198"/>
                  <a:pt x="172" y="198"/>
                  <a:pt x="169" y="198"/>
                </a:cubicBezTo>
                <a:cubicBezTo>
                  <a:pt x="168" y="198"/>
                  <a:pt x="167" y="198"/>
                  <a:pt x="167" y="198"/>
                </a:cubicBezTo>
                <a:cubicBezTo>
                  <a:pt x="164" y="198"/>
                  <a:pt x="157" y="198"/>
                  <a:pt x="150" y="198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34" y="181"/>
                  <a:pt x="134" y="181"/>
                  <a:pt x="134" y="181"/>
                </a:cubicBezTo>
                <a:cubicBezTo>
                  <a:pt x="134" y="179"/>
                  <a:pt x="134" y="177"/>
                  <a:pt x="134" y="175"/>
                </a:cubicBezTo>
                <a:cubicBezTo>
                  <a:pt x="134" y="175"/>
                  <a:pt x="134" y="164"/>
                  <a:pt x="134" y="152"/>
                </a:cubicBezTo>
                <a:cubicBezTo>
                  <a:pt x="134" y="150"/>
                  <a:pt x="134" y="148"/>
                  <a:pt x="134" y="146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50" y="130"/>
                  <a:pt x="150" y="130"/>
                  <a:pt x="150" y="130"/>
                </a:cubicBezTo>
                <a:cubicBezTo>
                  <a:pt x="157" y="130"/>
                  <a:pt x="164" y="130"/>
                  <a:pt x="167" y="130"/>
                </a:cubicBezTo>
                <a:cubicBezTo>
                  <a:pt x="168" y="130"/>
                  <a:pt x="169" y="130"/>
                  <a:pt x="169" y="130"/>
                </a:cubicBezTo>
                <a:cubicBezTo>
                  <a:pt x="172" y="130"/>
                  <a:pt x="179" y="130"/>
                  <a:pt x="186" y="130"/>
                </a:cubicBezTo>
                <a:cubicBezTo>
                  <a:pt x="186" y="146"/>
                  <a:pt x="186" y="146"/>
                  <a:pt x="186" y="146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2" y="148"/>
                  <a:pt x="202" y="150"/>
                  <a:pt x="202" y="152"/>
                </a:cubicBezTo>
                <a:cubicBezTo>
                  <a:pt x="202" y="164"/>
                  <a:pt x="202" y="175"/>
                  <a:pt x="202" y="175"/>
                </a:cubicBezTo>
                <a:cubicBezTo>
                  <a:pt x="202" y="177"/>
                  <a:pt x="202" y="179"/>
                  <a:pt x="202" y="181"/>
                </a:cubicBezTo>
                <a:lnTo>
                  <a:pt x="186" y="181"/>
                </a:lnTo>
                <a:close/>
                <a:moveTo>
                  <a:pt x="202" y="188"/>
                </a:moveTo>
                <a:cubicBezTo>
                  <a:pt x="202" y="193"/>
                  <a:pt x="202" y="196"/>
                  <a:pt x="202" y="198"/>
                </a:cubicBezTo>
                <a:cubicBezTo>
                  <a:pt x="201" y="198"/>
                  <a:pt x="198" y="198"/>
                  <a:pt x="194" y="198"/>
                </a:cubicBezTo>
                <a:cubicBezTo>
                  <a:pt x="194" y="193"/>
                  <a:pt x="194" y="190"/>
                  <a:pt x="194" y="188"/>
                </a:cubicBezTo>
                <a:cubicBezTo>
                  <a:pt x="195" y="188"/>
                  <a:pt x="198" y="188"/>
                  <a:pt x="202" y="188"/>
                </a:cubicBezTo>
                <a:close/>
                <a:moveTo>
                  <a:pt x="166" y="114"/>
                </a:moveTo>
                <a:cubicBezTo>
                  <a:pt x="170" y="114"/>
                  <a:pt x="170" y="114"/>
                  <a:pt x="170" y="114"/>
                </a:cubicBezTo>
                <a:cubicBezTo>
                  <a:pt x="179" y="114"/>
                  <a:pt x="179" y="114"/>
                  <a:pt x="179" y="114"/>
                </a:cubicBezTo>
                <a:cubicBezTo>
                  <a:pt x="179" y="114"/>
                  <a:pt x="179" y="77"/>
                  <a:pt x="179" y="70"/>
                </a:cubicBezTo>
                <a:cubicBezTo>
                  <a:pt x="182" y="70"/>
                  <a:pt x="186" y="70"/>
                  <a:pt x="189" y="70"/>
                </a:cubicBezTo>
                <a:cubicBezTo>
                  <a:pt x="189" y="76"/>
                  <a:pt x="189" y="76"/>
                  <a:pt x="189" y="76"/>
                </a:cubicBezTo>
                <a:cubicBezTo>
                  <a:pt x="189" y="76"/>
                  <a:pt x="205" y="76"/>
                  <a:pt x="210" y="76"/>
                </a:cubicBezTo>
                <a:cubicBezTo>
                  <a:pt x="210" y="81"/>
                  <a:pt x="210" y="99"/>
                  <a:pt x="210" y="108"/>
                </a:cubicBezTo>
                <a:cubicBezTo>
                  <a:pt x="194" y="108"/>
                  <a:pt x="194" y="108"/>
                  <a:pt x="194" y="108"/>
                </a:cubicBezTo>
                <a:cubicBezTo>
                  <a:pt x="194" y="101"/>
                  <a:pt x="194" y="95"/>
                  <a:pt x="194" y="93"/>
                </a:cubicBezTo>
                <a:cubicBezTo>
                  <a:pt x="197" y="93"/>
                  <a:pt x="200" y="93"/>
                  <a:pt x="200" y="93"/>
                </a:cubicBezTo>
                <a:cubicBezTo>
                  <a:pt x="200" y="85"/>
                  <a:pt x="200" y="85"/>
                  <a:pt x="200" y="85"/>
                </a:cubicBezTo>
                <a:cubicBezTo>
                  <a:pt x="190" y="85"/>
                  <a:pt x="190" y="85"/>
                  <a:pt x="190" y="85"/>
                </a:cubicBezTo>
                <a:cubicBezTo>
                  <a:pt x="186" y="85"/>
                  <a:pt x="186" y="85"/>
                  <a:pt x="186" y="85"/>
                </a:cubicBezTo>
                <a:cubicBezTo>
                  <a:pt x="186" y="122"/>
                  <a:pt x="186" y="122"/>
                  <a:pt x="186" y="122"/>
                </a:cubicBezTo>
                <a:cubicBezTo>
                  <a:pt x="169" y="122"/>
                  <a:pt x="169" y="122"/>
                  <a:pt x="169" y="122"/>
                </a:cubicBezTo>
                <a:cubicBezTo>
                  <a:pt x="167" y="122"/>
                  <a:pt x="167" y="122"/>
                  <a:pt x="167" y="122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36" y="85"/>
                  <a:pt x="136" y="85"/>
                  <a:pt x="136" y="85"/>
                </a:cubicBezTo>
                <a:cubicBezTo>
                  <a:pt x="136" y="93"/>
                  <a:pt x="136" y="93"/>
                  <a:pt x="136" y="93"/>
                </a:cubicBezTo>
                <a:cubicBezTo>
                  <a:pt x="136" y="93"/>
                  <a:pt x="139" y="93"/>
                  <a:pt x="142" y="93"/>
                </a:cubicBezTo>
                <a:cubicBezTo>
                  <a:pt x="142" y="95"/>
                  <a:pt x="142" y="101"/>
                  <a:pt x="142" y="108"/>
                </a:cubicBezTo>
                <a:cubicBezTo>
                  <a:pt x="126" y="108"/>
                  <a:pt x="126" y="108"/>
                  <a:pt x="126" y="108"/>
                </a:cubicBezTo>
                <a:cubicBezTo>
                  <a:pt x="126" y="99"/>
                  <a:pt x="126" y="81"/>
                  <a:pt x="126" y="76"/>
                </a:cubicBezTo>
                <a:cubicBezTo>
                  <a:pt x="131" y="76"/>
                  <a:pt x="147" y="76"/>
                  <a:pt x="147" y="76"/>
                </a:cubicBezTo>
                <a:cubicBezTo>
                  <a:pt x="147" y="70"/>
                  <a:pt x="147" y="70"/>
                  <a:pt x="147" y="70"/>
                </a:cubicBezTo>
                <a:cubicBezTo>
                  <a:pt x="150" y="70"/>
                  <a:pt x="154" y="70"/>
                  <a:pt x="157" y="70"/>
                </a:cubicBezTo>
                <a:cubicBezTo>
                  <a:pt x="157" y="77"/>
                  <a:pt x="157" y="114"/>
                  <a:pt x="157" y="114"/>
                </a:cubicBezTo>
                <a:lnTo>
                  <a:pt x="166" y="114"/>
                </a:lnTo>
                <a:close/>
                <a:moveTo>
                  <a:pt x="142" y="115"/>
                </a:moveTo>
                <a:cubicBezTo>
                  <a:pt x="142" y="118"/>
                  <a:pt x="142" y="120"/>
                  <a:pt x="142" y="122"/>
                </a:cubicBezTo>
                <a:cubicBezTo>
                  <a:pt x="130" y="122"/>
                  <a:pt x="130" y="122"/>
                  <a:pt x="130" y="122"/>
                </a:cubicBezTo>
                <a:cubicBezTo>
                  <a:pt x="126" y="122"/>
                  <a:pt x="126" y="122"/>
                  <a:pt x="126" y="122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3" y="139"/>
                  <a:pt x="120" y="139"/>
                  <a:pt x="117" y="139"/>
                </a:cubicBezTo>
                <a:cubicBezTo>
                  <a:pt x="117" y="132"/>
                  <a:pt x="117" y="120"/>
                  <a:pt x="117" y="115"/>
                </a:cubicBezTo>
                <a:cubicBezTo>
                  <a:pt x="121" y="115"/>
                  <a:pt x="136" y="115"/>
                  <a:pt x="142" y="115"/>
                </a:cubicBezTo>
                <a:close/>
                <a:moveTo>
                  <a:pt x="142" y="130"/>
                </a:moveTo>
                <a:cubicBezTo>
                  <a:pt x="142" y="134"/>
                  <a:pt x="142" y="137"/>
                  <a:pt x="142" y="139"/>
                </a:cubicBezTo>
                <a:cubicBezTo>
                  <a:pt x="141" y="139"/>
                  <a:pt x="138" y="139"/>
                  <a:pt x="134" y="139"/>
                </a:cubicBezTo>
                <a:cubicBezTo>
                  <a:pt x="134" y="135"/>
                  <a:pt x="134" y="131"/>
                  <a:pt x="134" y="130"/>
                </a:cubicBezTo>
                <a:cubicBezTo>
                  <a:pt x="135" y="130"/>
                  <a:pt x="139" y="130"/>
                  <a:pt x="142" y="130"/>
                </a:cubicBezTo>
                <a:close/>
                <a:moveTo>
                  <a:pt x="134" y="188"/>
                </a:moveTo>
                <a:cubicBezTo>
                  <a:pt x="138" y="188"/>
                  <a:pt x="141" y="188"/>
                  <a:pt x="142" y="188"/>
                </a:cubicBezTo>
                <a:cubicBezTo>
                  <a:pt x="142" y="190"/>
                  <a:pt x="142" y="193"/>
                  <a:pt x="142" y="198"/>
                </a:cubicBezTo>
                <a:cubicBezTo>
                  <a:pt x="139" y="198"/>
                  <a:pt x="135" y="198"/>
                  <a:pt x="134" y="198"/>
                </a:cubicBezTo>
                <a:cubicBezTo>
                  <a:pt x="134" y="196"/>
                  <a:pt x="134" y="193"/>
                  <a:pt x="134" y="188"/>
                </a:cubicBezTo>
                <a:close/>
                <a:moveTo>
                  <a:pt x="194" y="139"/>
                </a:moveTo>
                <a:cubicBezTo>
                  <a:pt x="194" y="137"/>
                  <a:pt x="194" y="134"/>
                  <a:pt x="194" y="130"/>
                </a:cubicBezTo>
                <a:cubicBezTo>
                  <a:pt x="198" y="130"/>
                  <a:pt x="201" y="130"/>
                  <a:pt x="202" y="130"/>
                </a:cubicBezTo>
                <a:cubicBezTo>
                  <a:pt x="202" y="131"/>
                  <a:pt x="202" y="135"/>
                  <a:pt x="202" y="139"/>
                </a:cubicBezTo>
                <a:cubicBezTo>
                  <a:pt x="198" y="139"/>
                  <a:pt x="195" y="139"/>
                  <a:pt x="194" y="139"/>
                </a:cubicBezTo>
                <a:close/>
                <a:moveTo>
                  <a:pt x="88" y="101"/>
                </a:moveTo>
                <a:cubicBezTo>
                  <a:pt x="105" y="101"/>
                  <a:pt x="105" y="101"/>
                  <a:pt x="105" y="101"/>
                </a:cubicBezTo>
                <a:cubicBezTo>
                  <a:pt x="105" y="93"/>
                  <a:pt x="105" y="93"/>
                  <a:pt x="105" y="93"/>
                </a:cubicBezTo>
                <a:cubicBezTo>
                  <a:pt x="105" y="93"/>
                  <a:pt x="105" y="93"/>
                  <a:pt x="105" y="93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10" y="84"/>
                  <a:pt x="115" y="84"/>
                  <a:pt x="118" y="84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09" y="108"/>
                  <a:pt x="109" y="108"/>
                  <a:pt x="109" y="108"/>
                </a:cubicBezTo>
                <a:cubicBezTo>
                  <a:pt x="109" y="115"/>
                  <a:pt x="109" y="115"/>
                  <a:pt x="109" y="115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2"/>
                  <a:pt x="88" y="106"/>
                  <a:pt x="88" y="101"/>
                </a:cubicBezTo>
                <a:close/>
                <a:moveTo>
                  <a:pt x="88" y="234"/>
                </a:moveTo>
                <a:cubicBezTo>
                  <a:pt x="92" y="234"/>
                  <a:pt x="96" y="234"/>
                  <a:pt x="97" y="234"/>
                </a:cubicBezTo>
                <a:cubicBezTo>
                  <a:pt x="97" y="236"/>
                  <a:pt x="97" y="239"/>
                  <a:pt x="97" y="243"/>
                </a:cubicBezTo>
                <a:cubicBezTo>
                  <a:pt x="93" y="243"/>
                  <a:pt x="90" y="243"/>
                  <a:pt x="88" y="243"/>
                </a:cubicBezTo>
                <a:cubicBezTo>
                  <a:pt x="88" y="242"/>
                  <a:pt x="88" y="238"/>
                  <a:pt x="88" y="234"/>
                </a:cubicBezTo>
                <a:close/>
                <a:moveTo>
                  <a:pt x="117" y="212"/>
                </a:moveTo>
                <a:cubicBezTo>
                  <a:pt x="117" y="207"/>
                  <a:pt x="117" y="195"/>
                  <a:pt x="117" y="188"/>
                </a:cubicBezTo>
                <a:cubicBezTo>
                  <a:pt x="120" y="188"/>
                  <a:pt x="123" y="188"/>
                  <a:pt x="126" y="188"/>
                </a:cubicBezTo>
                <a:cubicBezTo>
                  <a:pt x="126" y="205"/>
                  <a:pt x="126" y="205"/>
                  <a:pt x="126" y="205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42" y="205"/>
                  <a:pt x="142" y="205"/>
                  <a:pt x="142" y="205"/>
                </a:cubicBezTo>
                <a:cubicBezTo>
                  <a:pt x="142" y="207"/>
                  <a:pt x="142" y="209"/>
                  <a:pt x="142" y="212"/>
                </a:cubicBezTo>
                <a:cubicBezTo>
                  <a:pt x="136" y="212"/>
                  <a:pt x="121" y="212"/>
                  <a:pt x="117" y="212"/>
                </a:cubicBezTo>
                <a:close/>
                <a:moveTo>
                  <a:pt x="194" y="212"/>
                </a:moveTo>
                <a:cubicBezTo>
                  <a:pt x="194" y="209"/>
                  <a:pt x="194" y="207"/>
                  <a:pt x="194" y="205"/>
                </a:cubicBezTo>
                <a:cubicBezTo>
                  <a:pt x="206" y="205"/>
                  <a:pt x="206" y="205"/>
                  <a:pt x="206" y="205"/>
                </a:cubicBezTo>
                <a:cubicBezTo>
                  <a:pt x="210" y="205"/>
                  <a:pt x="210" y="205"/>
                  <a:pt x="210" y="205"/>
                </a:cubicBezTo>
                <a:cubicBezTo>
                  <a:pt x="210" y="188"/>
                  <a:pt x="210" y="188"/>
                  <a:pt x="210" y="188"/>
                </a:cubicBezTo>
                <a:cubicBezTo>
                  <a:pt x="213" y="188"/>
                  <a:pt x="216" y="188"/>
                  <a:pt x="219" y="188"/>
                </a:cubicBezTo>
                <a:cubicBezTo>
                  <a:pt x="219" y="195"/>
                  <a:pt x="219" y="207"/>
                  <a:pt x="219" y="212"/>
                </a:cubicBezTo>
                <a:cubicBezTo>
                  <a:pt x="215" y="212"/>
                  <a:pt x="200" y="212"/>
                  <a:pt x="194" y="212"/>
                </a:cubicBezTo>
                <a:close/>
                <a:moveTo>
                  <a:pt x="227" y="115"/>
                </a:moveTo>
                <a:cubicBezTo>
                  <a:pt x="227" y="108"/>
                  <a:pt x="227" y="108"/>
                  <a:pt x="227" y="108"/>
                </a:cubicBezTo>
                <a:cubicBezTo>
                  <a:pt x="223" y="108"/>
                  <a:pt x="223" y="108"/>
                  <a:pt x="223" y="108"/>
                </a:cubicBezTo>
                <a:cubicBezTo>
                  <a:pt x="218" y="108"/>
                  <a:pt x="218" y="108"/>
                  <a:pt x="218" y="108"/>
                </a:cubicBezTo>
                <a:cubicBezTo>
                  <a:pt x="218" y="84"/>
                  <a:pt x="218" y="84"/>
                  <a:pt x="218" y="84"/>
                </a:cubicBezTo>
                <a:cubicBezTo>
                  <a:pt x="221" y="84"/>
                  <a:pt x="226" y="84"/>
                  <a:pt x="231" y="84"/>
                </a:cubicBezTo>
                <a:cubicBezTo>
                  <a:pt x="231" y="100"/>
                  <a:pt x="231" y="100"/>
                  <a:pt x="231" y="10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2" y="101"/>
                  <a:pt x="232" y="101"/>
                  <a:pt x="232" y="101"/>
                </a:cubicBezTo>
                <a:cubicBezTo>
                  <a:pt x="248" y="101"/>
                  <a:pt x="248" y="101"/>
                  <a:pt x="248" y="101"/>
                </a:cubicBezTo>
                <a:cubicBezTo>
                  <a:pt x="248" y="106"/>
                  <a:pt x="248" y="112"/>
                  <a:pt x="248" y="115"/>
                </a:cubicBezTo>
                <a:lnTo>
                  <a:pt x="227" y="115"/>
                </a:lnTo>
                <a:close/>
                <a:moveTo>
                  <a:pt x="278" y="59"/>
                </a:moveTo>
                <a:cubicBezTo>
                  <a:pt x="278" y="69"/>
                  <a:pt x="278" y="88"/>
                  <a:pt x="278" y="93"/>
                </a:cubicBezTo>
                <a:cubicBezTo>
                  <a:pt x="275" y="93"/>
                  <a:pt x="265" y="93"/>
                  <a:pt x="255" y="93"/>
                </a:cubicBezTo>
                <a:cubicBezTo>
                  <a:pt x="255" y="76"/>
                  <a:pt x="255" y="76"/>
                  <a:pt x="255" y="76"/>
                </a:cubicBezTo>
                <a:cubicBezTo>
                  <a:pt x="252" y="76"/>
                  <a:pt x="252" y="76"/>
                  <a:pt x="252" y="76"/>
                </a:cubicBezTo>
                <a:cubicBezTo>
                  <a:pt x="239" y="76"/>
                  <a:pt x="239" y="76"/>
                  <a:pt x="239" y="76"/>
                </a:cubicBezTo>
                <a:cubicBezTo>
                  <a:pt x="239" y="67"/>
                  <a:pt x="239" y="57"/>
                  <a:pt x="239" y="54"/>
                </a:cubicBezTo>
                <a:cubicBezTo>
                  <a:pt x="243" y="54"/>
                  <a:pt x="262" y="54"/>
                  <a:pt x="272" y="54"/>
                </a:cubicBezTo>
                <a:cubicBezTo>
                  <a:pt x="274" y="56"/>
                  <a:pt x="276" y="57"/>
                  <a:pt x="278" y="59"/>
                </a:cubicBezTo>
                <a:close/>
                <a:moveTo>
                  <a:pt x="231" y="46"/>
                </a:moveTo>
                <a:cubicBezTo>
                  <a:pt x="231" y="46"/>
                  <a:pt x="231" y="46"/>
                  <a:pt x="231" y="46"/>
                </a:cubicBezTo>
                <a:cubicBezTo>
                  <a:pt x="231" y="47"/>
                  <a:pt x="231" y="47"/>
                  <a:pt x="231" y="47"/>
                </a:cubicBezTo>
                <a:cubicBezTo>
                  <a:pt x="105" y="47"/>
                  <a:pt x="105" y="47"/>
                  <a:pt x="105" y="47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18" y="15"/>
                  <a:pt x="214" y="15"/>
                  <a:pt x="231" y="15"/>
                </a:cubicBezTo>
                <a:lnTo>
                  <a:pt x="231" y="46"/>
                </a:lnTo>
                <a:close/>
                <a:moveTo>
                  <a:pt x="81" y="101"/>
                </a:moveTo>
                <a:cubicBezTo>
                  <a:pt x="81" y="115"/>
                  <a:pt x="81" y="115"/>
                  <a:pt x="81" y="115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71" y="115"/>
                  <a:pt x="71" y="134"/>
                  <a:pt x="71" y="139"/>
                </a:cubicBezTo>
                <a:cubicBezTo>
                  <a:pt x="69" y="139"/>
                  <a:pt x="64" y="139"/>
                  <a:pt x="64" y="139"/>
                </a:cubicBezTo>
                <a:cubicBezTo>
                  <a:pt x="64" y="161"/>
                  <a:pt x="64" y="161"/>
                  <a:pt x="64" y="161"/>
                </a:cubicBezTo>
                <a:cubicBezTo>
                  <a:pt x="64" y="161"/>
                  <a:pt x="105" y="161"/>
                  <a:pt x="111" y="161"/>
                </a:cubicBezTo>
                <a:cubicBezTo>
                  <a:pt x="111" y="163"/>
                  <a:pt x="111" y="165"/>
                  <a:pt x="111" y="166"/>
                </a:cubicBezTo>
                <a:cubicBezTo>
                  <a:pt x="105" y="166"/>
                  <a:pt x="64" y="166"/>
                  <a:pt x="64" y="166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64" y="188"/>
                  <a:pt x="69" y="188"/>
                  <a:pt x="71" y="188"/>
                </a:cubicBezTo>
                <a:cubicBezTo>
                  <a:pt x="71" y="194"/>
                  <a:pt x="71" y="212"/>
                  <a:pt x="71" y="212"/>
                </a:cubicBezTo>
                <a:cubicBezTo>
                  <a:pt x="75" y="212"/>
                  <a:pt x="75" y="212"/>
                  <a:pt x="75" y="212"/>
                </a:cubicBezTo>
                <a:cubicBezTo>
                  <a:pt x="81" y="212"/>
                  <a:pt x="81" y="212"/>
                  <a:pt x="81" y="212"/>
                </a:cubicBezTo>
                <a:cubicBezTo>
                  <a:pt x="81" y="227"/>
                  <a:pt x="81" y="227"/>
                  <a:pt x="81" y="227"/>
                </a:cubicBezTo>
                <a:cubicBezTo>
                  <a:pt x="58" y="227"/>
                  <a:pt x="58" y="227"/>
                  <a:pt x="58" y="227"/>
                </a:cubicBezTo>
                <a:cubicBezTo>
                  <a:pt x="58" y="101"/>
                  <a:pt x="58" y="101"/>
                  <a:pt x="58" y="101"/>
                </a:cubicBezTo>
                <a:lnTo>
                  <a:pt x="81" y="101"/>
                </a:lnTo>
                <a:close/>
                <a:moveTo>
                  <a:pt x="58" y="271"/>
                </a:moveTo>
                <a:cubicBezTo>
                  <a:pt x="58" y="264"/>
                  <a:pt x="58" y="247"/>
                  <a:pt x="58" y="239"/>
                </a:cubicBezTo>
                <a:cubicBezTo>
                  <a:pt x="58" y="239"/>
                  <a:pt x="58" y="239"/>
                  <a:pt x="58" y="239"/>
                </a:cubicBezTo>
                <a:cubicBezTo>
                  <a:pt x="58" y="234"/>
                  <a:pt x="58" y="234"/>
                  <a:pt x="58" y="234"/>
                </a:cubicBezTo>
                <a:cubicBezTo>
                  <a:pt x="67" y="234"/>
                  <a:pt x="67" y="234"/>
                  <a:pt x="67" y="234"/>
                </a:cubicBezTo>
                <a:cubicBezTo>
                  <a:pt x="67" y="234"/>
                  <a:pt x="67" y="234"/>
                  <a:pt x="67" y="234"/>
                </a:cubicBezTo>
                <a:cubicBezTo>
                  <a:pt x="71" y="234"/>
                  <a:pt x="76" y="234"/>
                  <a:pt x="81" y="234"/>
                </a:cubicBezTo>
                <a:cubicBezTo>
                  <a:pt x="81" y="251"/>
                  <a:pt x="81" y="251"/>
                  <a:pt x="81" y="251"/>
                </a:cubicBezTo>
                <a:cubicBezTo>
                  <a:pt x="84" y="251"/>
                  <a:pt x="84" y="251"/>
                  <a:pt x="84" y="251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97" y="260"/>
                  <a:pt x="97" y="270"/>
                  <a:pt x="97" y="273"/>
                </a:cubicBezTo>
                <a:cubicBezTo>
                  <a:pt x="92" y="273"/>
                  <a:pt x="69" y="273"/>
                  <a:pt x="61" y="273"/>
                </a:cubicBezTo>
                <a:cubicBezTo>
                  <a:pt x="60" y="273"/>
                  <a:pt x="59" y="272"/>
                  <a:pt x="58" y="271"/>
                </a:cubicBezTo>
                <a:close/>
                <a:moveTo>
                  <a:pt x="105" y="251"/>
                </a:moveTo>
                <a:cubicBezTo>
                  <a:pt x="118" y="251"/>
                  <a:pt x="118" y="251"/>
                  <a:pt x="118" y="251"/>
                </a:cubicBezTo>
                <a:cubicBezTo>
                  <a:pt x="118" y="259"/>
                  <a:pt x="118" y="259"/>
                  <a:pt x="118" y="259"/>
                </a:cubicBezTo>
                <a:cubicBezTo>
                  <a:pt x="122" y="259"/>
                  <a:pt x="122" y="259"/>
                  <a:pt x="122" y="259"/>
                </a:cubicBezTo>
                <a:cubicBezTo>
                  <a:pt x="144" y="259"/>
                  <a:pt x="144" y="259"/>
                  <a:pt x="144" y="259"/>
                </a:cubicBezTo>
                <a:cubicBezTo>
                  <a:pt x="144" y="264"/>
                  <a:pt x="144" y="264"/>
                  <a:pt x="144" y="264"/>
                </a:cubicBezTo>
                <a:cubicBezTo>
                  <a:pt x="161" y="264"/>
                  <a:pt x="161" y="264"/>
                  <a:pt x="161" y="264"/>
                </a:cubicBezTo>
                <a:cubicBezTo>
                  <a:pt x="164" y="264"/>
                  <a:pt x="164" y="264"/>
                  <a:pt x="164" y="264"/>
                </a:cubicBezTo>
                <a:cubicBezTo>
                  <a:pt x="164" y="264"/>
                  <a:pt x="164" y="227"/>
                  <a:pt x="164" y="220"/>
                </a:cubicBezTo>
                <a:cubicBezTo>
                  <a:pt x="165" y="220"/>
                  <a:pt x="165" y="220"/>
                  <a:pt x="166" y="220"/>
                </a:cubicBezTo>
                <a:cubicBezTo>
                  <a:pt x="166" y="220"/>
                  <a:pt x="168" y="220"/>
                  <a:pt x="170" y="220"/>
                </a:cubicBezTo>
                <a:cubicBezTo>
                  <a:pt x="171" y="220"/>
                  <a:pt x="171" y="220"/>
                  <a:pt x="172" y="220"/>
                </a:cubicBezTo>
                <a:cubicBezTo>
                  <a:pt x="172" y="227"/>
                  <a:pt x="172" y="264"/>
                  <a:pt x="172" y="264"/>
                </a:cubicBezTo>
                <a:cubicBezTo>
                  <a:pt x="175" y="264"/>
                  <a:pt x="175" y="264"/>
                  <a:pt x="175" y="264"/>
                </a:cubicBezTo>
                <a:cubicBezTo>
                  <a:pt x="192" y="264"/>
                  <a:pt x="192" y="264"/>
                  <a:pt x="192" y="264"/>
                </a:cubicBezTo>
                <a:cubicBezTo>
                  <a:pt x="192" y="259"/>
                  <a:pt x="192" y="259"/>
                  <a:pt x="192" y="259"/>
                </a:cubicBezTo>
                <a:cubicBezTo>
                  <a:pt x="214" y="259"/>
                  <a:pt x="214" y="259"/>
                  <a:pt x="214" y="259"/>
                </a:cubicBezTo>
                <a:cubicBezTo>
                  <a:pt x="218" y="259"/>
                  <a:pt x="218" y="259"/>
                  <a:pt x="218" y="259"/>
                </a:cubicBezTo>
                <a:cubicBezTo>
                  <a:pt x="218" y="251"/>
                  <a:pt x="218" y="251"/>
                  <a:pt x="218" y="251"/>
                </a:cubicBezTo>
                <a:cubicBezTo>
                  <a:pt x="231" y="251"/>
                  <a:pt x="231" y="251"/>
                  <a:pt x="231" y="251"/>
                </a:cubicBezTo>
                <a:cubicBezTo>
                  <a:pt x="231" y="274"/>
                  <a:pt x="231" y="274"/>
                  <a:pt x="231" y="274"/>
                </a:cubicBezTo>
                <a:cubicBezTo>
                  <a:pt x="105" y="274"/>
                  <a:pt x="105" y="274"/>
                  <a:pt x="105" y="274"/>
                </a:cubicBezTo>
                <a:lnTo>
                  <a:pt x="105" y="251"/>
                </a:lnTo>
                <a:close/>
                <a:moveTo>
                  <a:pt x="255" y="227"/>
                </a:moveTo>
                <a:cubicBezTo>
                  <a:pt x="255" y="212"/>
                  <a:pt x="255" y="212"/>
                  <a:pt x="255" y="212"/>
                </a:cubicBezTo>
                <a:cubicBezTo>
                  <a:pt x="261" y="212"/>
                  <a:pt x="261" y="212"/>
                  <a:pt x="261" y="212"/>
                </a:cubicBezTo>
                <a:cubicBezTo>
                  <a:pt x="265" y="212"/>
                  <a:pt x="265" y="212"/>
                  <a:pt x="265" y="212"/>
                </a:cubicBezTo>
                <a:cubicBezTo>
                  <a:pt x="265" y="212"/>
                  <a:pt x="265" y="194"/>
                  <a:pt x="265" y="188"/>
                </a:cubicBezTo>
                <a:cubicBezTo>
                  <a:pt x="267" y="188"/>
                  <a:pt x="272" y="188"/>
                  <a:pt x="272" y="188"/>
                </a:cubicBezTo>
                <a:cubicBezTo>
                  <a:pt x="272" y="166"/>
                  <a:pt x="272" y="166"/>
                  <a:pt x="272" y="166"/>
                </a:cubicBezTo>
                <a:cubicBezTo>
                  <a:pt x="272" y="166"/>
                  <a:pt x="231" y="166"/>
                  <a:pt x="225" y="166"/>
                </a:cubicBezTo>
                <a:cubicBezTo>
                  <a:pt x="225" y="165"/>
                  <a:pt x="225" y="163"/>
                  <a:pt x="225" y="161"/>
                </a:cubicBezTo>
                <a:cubicBezTo>
                  <a:pt x="231" y="161"/>
                  <a:pt x="272" y="161"/>
                  <a:pt x="272" y="161"/>
                </a:cubicBezTo>
                <a:cubicBezTo>
                  <a:pt x="272" y="139"/>
                  <a:pt x="272" y="139"/>
                  <a:pt x="272" y="139"/>
                </a:cubicBezTo>
                <a:cubicBezTo>
                  <a:pt x="272" y="139"/>
                  <a:pt x="267" y="139"/>
                  <a:pt x="265" y="139"/>
                </a:cubicBezTo>
                <a:cubicBezTo>
                  <a:pt x="265" y="134"/>
                  <a:pt x="265" y="115"/>
                  <a:pt x="265" y="115"/>
                </a:cubicBezTo>
                <a:cubicBezTo>
                  <a:pt x="261" y="115"/>
                  <a:pt x="261" y="115"/>
                  <a:pt x="261" y="115"/>
                </a:cubicBezTo>
                <a:cubicBezTo>
                  <a:pt x="255" y="115"/>
                  <a:pt x="255" y="115"/>
                  <a:pt x="255" y="115"/>
                </a:cubicBezTo>
                <a:cubicBezTo>
                  <a:pt x="255" y="101"/>
                  <a:pt x="255" y="101"/>
                  <a:pt x="255" y="101"/>
                </a:cubicBezTo>
                <a:cubicBezTo>
                  <a:pt x="278" y="101"/>
                  <a:pt x="278" y="101"/>
                  <a:pt x="278" y="101"/>
                </a:cubicBezTo>
                <a:cubicBezTo>
                  <a:pt x="278" y="227"/>
                  <a:pt x="278" y="227"/>
                  <a:pt x="278" y="227"/>
                </a:cubicBezTo>
                <a:lnTo>
                  <a:pt x="255" y="227"/>
                </a:lnTo>
                <a:close/>
                <a:moveTo>
                  <a:pt x="285" y="67"/>
                </a:moveTo>
                <a:cubicBezTo>
                  <a:pt x="296" y="77"/>
                  <a:pt x="305" y="86"/>
                  <a:pt x="312" y="93"/>
                </a:cubicBezTo>
                <a:cubicBezTo>
                  <a:pt x="285" y="93"/>
                  <a:pt x="285" y="93"/>
                  <a:pt x="285" y="93"/>
                </a:cubicBezTo>
                <a:lnTo>
                  <a:pt x="285" y="67"/>
                </a:lnTo>
                <a:close/>
                <a:moveTo>
                  <a:pt x="265" y="46"/>
                </a:moveTo>
                <a:cubicBezTo>
                  <a:pt x="238" y="46"/>
                  <a:pt x="238" y="46"/>
                  <a:pt x="238" y="46"/>
                </a:cubicBezTo>
                <a:cubicBezTo>
                  <a:pt x="238" y="20"/>
                  <a:pt x="238" y="20"/>
                  <a:pt x="238" y="20"/>
                </a:cubicBezTo>
                <a:cubicBezTo>
                  <a:pt x="244" y="26"/>
                  <a:pt x="254" y="35"/>
                  <a:pt x="265" y="46"/>
                </a:cubicBezTo>
                <a:close/>
                <a:moveTo>
                  <a:pt x="97" y="21"/>
                </a:moveTo>
                <a:cubicBezTo>
                  <a:pt x="97" y="46"/>
                  <a:pt x="97" y="46"/>
                  <a:pt x="97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83" y="36"/>
                  <a:pt x="92" y="27"/>
                  <a:pt x="97" y="21"/>
                </a:cubicBezTo>
                <a:close/>
                <a:moveTo>
                  <a:pt x="51" y="93"/>
                </a:moveTo>
                <a:cubicBezTo>
                  <a:pt x="25" y="93"/>
                  <a:pt x="25" y="93"/>
                  <a:pt x="25" y="93"/>
                </a:cubicBezTo>
                <a:cubicBezTo>
                  <a:pt x="32" y="87"/>
                  <a:pt x="41" y="77"/>
                  <a:pt x="51" y="68"/>
                </a:cubicBezTo>
                <a:lnTo>
                  <a:pt x="51" y="93"/>
                </a:lnTo>
                <a:close/>
                <a:moveTo>
                  <a:pt x="15" y="104"/>
                </a:moveTo>
                <a:cubicBezTo>
                  <a:pt x="15" y="103"/>
                  <a:pt x="16" y="102"/>
                  <a:pt x="18" y="101"/>
                </a:cubicBezTo>
                <a:cubicBezTo>
                  <a:pt x="51" y="101"/>
                  <a:pt x="51" y="101"/>
                  <a:pt x="51" y="101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51" y="227"/>
                  <a:pt x="51" y="227"/>
                  <a:pt x="51" y="227"/>
                </a:cubicBezTo>
                <a:cubicBezTo>
                  <a:pt x="16" y="227"/>
                  <a:pt x="16" y="227"/>
                  <a:pt x="16" y="227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5" y="228"/>
                  <a:pt x="15" y="228"/>
                  <a:pt x="15" y="227"/>
                </a:cubicBezTo>
                <a:cubicBezTo>
                  <a:pt x="15" y="222"/>
                  <a:pt x="15" y="110"/>
                  <a:pt x="15" y="104"/>
                </a:cubicBezTo>
                <a:close/>
                <a:moveTo>
                  <a:pt x="22" y="234"/>
                </a:moveTo>
                <a:cubicBezTo>
                  <a:pt x="51" y="234"/>
                  <a:pt x="51" y="234"/>
                  <a:pt x="51" y="234"/>
                </a:cubicBezTo>
                <a:cubicBezTo>
                  <a:pt x="51" y="264"/>
                  <a:pt x="51" y="264"/>
                  <a:pt x="51" y="264"/>
                </a:cubicBezTo>
                <a:cubicBezTo>
                  <a:pt x="39" y="252"/>
                  <a:pt x="28" y="241"/>
                  <a:pt x="22" y="234"/>
                </a:cubicBezTo>
                <a:close/>
                <a:moveTo>
                  <a:pt x="68" y="281"/>
                </a:moveTo>
                <a:cubicBezTo>
                  <a:pt x="97" y="281"/>
                  <a:pt x="97" y="281"/>
                  <a:pt x="97" y="281"/>
                </a:cubicBezTo>
                <a:cubicBezTo>
                  <a:pt x="97" y="310"/>
                  <a:pt x="97" y="310"/>
                  <a:pt x="97" y="310"/>
                </a:cubicBezTo>
                <a:cubicBezTo>
                  <a:pt x="91" y="304"/>
                  <a:pt x="80" y="293"/>
                  <a:pt x="68" y="281"/>
                </a:cubicBezTo>
                <a:close/>
                <a:moveTo>
                  <a:pt x="104" y="316"/>
                </a:moveTo>
                <a:cubicBezTo>
                  <a:pt x="104" y="316"/>
                  <a:pt x="104" y="316"/>
                  <a:pt x="103" y="316"/>
                </a:cubicBezTo>
                <a:cubicBezTo>
                  <a:pt x="105" y="316"/>
                  <a:pt x="105" y="316"/>
                  <a:pt x="105" y="316"/>
                </a:cubicBezTo>
                <a:cubicBezTo>
                  <a:pt x="105" y="281"/>
                  <a:pt x="105" y="281"/>
                  <a:pt x="105" y="281"/>
                </a:cubicBezTo>
                <a:cubicBezTo>
                  <a:pt x="105" y="281"/>
                  <a:pt x="105" y="281"/>
                  <a:pt x="105" y="281"/>
                </a:cubicBezTo>
                <a:cubicBezTo>
                  <a:pt x="105" y="280"/>
                  <a:pt x="105" y="280"/>
                  <a:pt x="105" y="280"/>
                </a:cubicBezTo>
                <a:cubicBezTo>
                  <a:pt x="231" y="280"/>
                  <a:pt x="231" y="280"/>
                  <a:pt x="231" y="280"/>
                </a:cubicBezTo>
                <a:cubicBezTo>
                  <a:pt x="231" y="281"/>
                  <a:pt x="231" y="281"/>
                  <a:pt x="231" y="281"/>
                </a:cubicBezTo>
                <a:cubicBezTo>
                  <a:pt x="231" y="281"/>
                  <a:pt x="231" y="281"/>
                  <a:pt x="231" y="281"/>
                </a:cubicBezTo>
                <a:cubicBezTo>
                  <a:pt x="231" y="316"/>
                  <a:pt x="231" y="316"/>
                  <a:pt x="231" y="316"/>
                </a:cubicBezTo>
                <a:cubicBezTo>
                  <a:pt x="234" y="316"/>
                  <a:pt x="234" y="316"/>
                  <a:pt x="234" y="316"/>
                </a:cubicBezTo>
                <a:cubicBezTo>
                  <a:pt x="234" y="316"/>
                  <a:pt x="234" y="316"/>
                  <a:pt x="234" y="316"/>
                </a:cubicBezTo>
                <a:cubicBezTo>
                  <a:pt x="228" y="316"/>
                  <a:pt x="109" y="316"/>
                  <a:pt x="104" y="316"/>
                </a:cubicBezTo>
                <a:close/>
                <a:moveTo>
                  <a:pt x="238" y="312"/>
                </a:moveTo>
                <a:cubicBezTo>
                  <a:pt x="238" y="281"/>
                  <a:pt x="238" y="281"/>
                  <a:pt x="238" y="281"/>
                </a:cubicBezTo>
                <a:cubicBezTo>
                  <a:pt x="269" y="281"/>
                  <a:pt x="269" y="281"/>
                  <a:pt x="269" y="281"/>
                </a:cubicBezTo>
                <a:cubicBezTo>
                  <a:pt x="256" y="294"/>
                  <a:pt x="245" y="305"/>
                  <a:pt x="238" y="312"/>
                </a:cubicBezTo>
                <a:close/>
                <a:moveTo>
                  <a:pt x="285" y="265"/>
                </a:moveTo>
                <a:cubicBezTo>
                  <a:pt x="285" y="234"/>
                  <a:pt x="285" y="234"/>
                  <a:pt x="285" y="234"/>
                </a:cubicBezTo>
                <a:cubicBezTo>
                  <a:pt x="316" y="234"/>
                  <a:pt x="316" y="234"/>
                  <a:pt x="316" y="234"/>
                </a:cubicBezTo>
                <a:cubicBezTo>
                  <a:pt x="309" y="241"/>
                  <a:pt x="297" y="253"/>
                  <a:pt x="285" y="265"/>
                </a:cubicBezTo>
                <a:close/>
                <a:moveTo>
                  <a:pt x="323" y="227"/>
                </a:moveTo>
                <a:cubicBezTo>
                  <a:pt x="322" y="228"/>
                  <a:pt x="322" y="228"/>
                  <a:pt x="321" y="229"/>
                </a:cubicBezTo>
                <a:cubicBezTo>
                  <a:pt x="321" y="227"/>
                  <a:pt x="321" y="227"/>
                  <a:pt x="321" y="227"/>
                </a:cubicBezTo>
                <a:cubicBezTo>
                  <a:pt x="285" y="227"/>
                  <a:pt x="285" y="227"/>
                  <a:pt x="285" y="227"/>
                </a:cubicBezTo>
                <a:cubicBezTo>
                  <a:pt x="285" y="227"/>
                  <a:pt x="285" y="227"/>
                  <a:pt x="285" y="227"/>
                </a:cubicBezTo>
                <a:cubicBezTo>
                  <a:pt x="285" y="227"/>
                  <a:pt x="285" y="227"/>
                  <a:pt x="285" y="227"/>
                </a:cubicBezTo>
                <a:cubicBezTo>
                  <a:pt x="285" y="101"/>
                  <a:pt x="285" y="101"/>
                  <a:pt x="285" y="101"/>
                </a:cubicBezTo>
                <a:cubicBezTo>
                  <a:pt x="320" y="101"/>
                  <a:pt x="320" y="101"/>
                  <a:pt x="320" y="101"/>
                </a:cubicBezTo>
                <a:cubicBezTo>
                  <a:pt x="321" y="102"/>
                  <a:pt x="322" y="103"/>
                  <a:pt x="323" y="104"/>
                </a:cubicBezTo>
                <a:cubicBezTo>
                  <a:pt x="323" y="110"/>
                  <a:pt x="323" y="222"/>
                  <a:pt x="323" y="227"/>
                </a:cubicBezTo>
                <a:close/>
              </a:path>
            </a:pathLst>
          </a:custGeom>
          <a:solidFill>
            <a:srgbClr val="E990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Freeform 17"/>
          <p:cNvSpPr>
            <a:spLocks noEditPoints="1"/>
          </p:cNvSpPr>
          <p:nvPr/>
        </p:nvSpPr>
        <p:spPr bwMode="auto">
          <a:xfrm>
            <a:off x="4228464" y="3682975"/>
            <a:ext cx="1279525" cy="1252538"/>
          </a:xfrm>
          <a:custGeom>
            <a:avLst/>
            <a:gdLst>
              <a:gd name="T0" fmla="*/ 271 w 338"/>
              <a:gd name="T1" fmla="*/ 30 h 331"/>
              <a:gd name="T2" fmla="*/ 0 w 338"/>
              <a:gd name="T3" fmla="*/ 97 h 331"/>
              <a:gd name="T4" fmla="*/ 338 w 338"/>
              <a:gd name="T5" fmla="*/ 97 h 331"/>
              <a:gd name="T6" fmla="*/ 323 w 338"/>
              <a:gd name="T7" fmla="*/ 172 h 331"/>
              <a:gd name="T8" fmla="*/ 90 w 338"/>
              <a:gd name="T9" fmla="*/ 263 h 331"/>
              <a:gd name="T10" fmla="*/ 36 w 338"/>
              <a:gd name="T11" fmla="*/ 225 h 331"/>
              <a:gd name="T12" fmla="*/ 36 w 338"/>
              <a:gd name="T13" fmla="*/ 161 h 331"/>
              <a:gd name="T14" fmla="*/ 36 w 338"/>
              <a:gd name="T15" fmla="*/ 82 h 331"/>
              <a:gd name="T16" fmla="*/ 64 w 338"/>
              <a:gd name="T17" fmla="*/ 54 h 331"/>
              <a:gd name="T18" fmla="*/ 317 w 338"/>
              <a:gd name="T19" fmla="*/ 97 h 331"/>
              <a:gd name="T20" fmla="*/ 214 w 338"/>
              <a:gd name="T21" fmla="*/ 282 h 331"/>
              <a:gd name="T22" fmla="*/ 263 w 338"/>
              <a:gd name="T23" fmla="*/ 69 h 331"/>
              <a:gd name="T24" fmla="*/ 250 w 338"/>
              <a:gd name="T25" fmla="*/ 78 h 331"/>
              <a:gd name="T26" fmla="*/ 271 w 338"/>
              <a:gd name="T27" fmla="*/ 97 h 331"/>
              <a:gd name="T28" fmla="*/ 290 w 338"/>
              <a:gd name="T29" fmla="*/ 168 h 331"/>
              <a:gd name="T30" fmla="*/ 221 w 338"/>
              <a:gd name="T31" fmla="*/ 210 h 331"/>
              <a:gd name="T32" fmla="*/ 183 w 338"/>
              <a:gd name="T33" fmla="*/ 202 h 331"/>
              <a:gd name="T34" fmla="*/ 208 w 338"/>
              <a:gd name="T35" fmla="*/ 254 h 331"/>
              <a:gd name="T36" fmla="*/ 174 w 338"/>
              <a:gd name="T37" fmla="*/ 194 h 331"/>
              <a:gd name="T38" fmla="*/ 258 w 338"/>
              <a:gd name="T39" fmla="*/ 194 h 331"/>
              <a:gd name="T40" fmla="*/ 262 w 338"/>
              <a:gd name="T41" fmla="*/ 174 h 331"/>
              <a:gd name="T42" fmla="*/ 261 w 338"/>
              <a:gd name="T43" fmla="*/ 153 h 331"/>
              <a:gd name="T44" fmla="*/ 282 w 338"/>
              <a:gd name="T45" fmla="*/ 168 h 331"/>
              <a:gd name="T46" fmla="*/ 183 w 338"/>
              <a:gd name="T47" fmla="*/ 134 h 331"/>
              <a:gd name="T48" fmla="*/ 221 w 338"/>
              <a:gd name="T49" fmla="*/ 126 h 331"/>
              <a:gd name="T50" fmla="*/ 174 w 338"/>
              <a:gd name="T51" fmla="*/ 55 h 331"/>
              <a:gd name="T52" fmla="*/ 143 w 338"/>
              <a:gd name="T53" fmla="*/ 87 h 331"/>
              <a:gd name="T54" fmla="*/ 132 w 338"/>
              <a:gd name="T55" fmla="*/ 102 h 331"/>
              <a:gd name="T56" fmla="*/ 91 w 338"/>
              <a:gd name="T57" fmla="*/ 84 h 331"/>
              <a:gd name="T58" fmla="*/ 233 w 338"/>
              <a:gd name="T59" fmla="*/ 65 h 331"/>
              <a:gd name="T60" fmla="*/ 77 w 338"/>
              <a:gd name="T61" fmla="*/ 143 h 331"/>
              <a:gd name="T62" fmla="*/ 73 w 338"/>
              <a:gd name="T63" fmla="*/ 168 h 331"/>
              <a:gd name="T64" fmla="*/ 97 w 338"/>
              <a:gd name="T65" fmla="*/ 230 h 331"/>
              <a:gd name="T66" fmla="*/ 59 w 338"/>
              <a:gd name="T67" fmla="*/ 225 h 331"/>
              <a:gd name="T68" fmla="*/ 45 w 338"/>
              <a:gd name="T69" fmla="*/ 233 h 331"/>
              <a:gd name="T70" fmla="*/ 45 w 338"/>
              <a:gd name="T71" fmla="*/ 233 h 331"/>
              <a:gd name="T72" fmla="*/ 90 w 338"/>
              <a:gd name="T73" fmla="*/ 252 h 331"/>
              <a:gd name="T74" fmla="*/ 131 w 338"/>
              <a:gd name="T75" fmla="*/ 235 h 331"/>
              <a:gd name="T76" fmla="*/ 143 w 338"/>
              <a:gd name="T77" fmla="*/ 250 h 331"/>
              <a:gd name="T78" fmla="*/ 246 w 338"/>
              <a:gd name="T79" fmla="*/ 263 h 331"/>
              <a:gd name="T80" fmla="*/ 246 w 338"/>
              <a:gd name="T81" fmla="*/ 263 h 331"/>
              <a:gd name="T82" fmla="*/ 271 w 338"/>
              <a:gd name="T83" fmla="*/ 234 h 331"/>
              <a:gd name="T84" fmla="*/ 271 w 338"/>
              <a:gd name="T85" fmla="*/ 234 h 331"/>
              <a:gd name="T86" fmla="*/ 233 w 338"/>
              <a:gd name="T87" fmla="*/ 41 h 331"/>
              <a:gd name="T88" fmla="*/ 102 w 338"/>
              <a:gd name="T89" fmla="*/ 65 h 331"/>
              <a:gd name="T90" fmla="*/ 73 w 338"/>
              <a:gd name="T91" fmla="*/ 78 h 331"/>
              <a:gd name="T92" fmla="*/ 73 w 338"/>
              <a:gd name="T93" fmla="*/ 49 h 331"/>
              <a:gd name="T94" fmla="*/ 94 w 338"/>
              <a:gd name="T95" fmla="*/ 25 h 331"/>
              <a:gd name="T96" fmla="*/ 45 w 338"/>
              <a:gd name="T97" fmla="*/ 78 h 331"/>
              <a:gd name="T98" fmla="*/ 64 w 338"/>
              <a:gd name="T99" fmla="*/ 263 h 331"/>
              <a:gd name="T100" fmla="*/ 121 w 338"/>
              <a:gd name="T101" fmla="*/ 282 h 331"/>
              <a:gd name="T102" fmla="*/ 181 w 338"/>
              <a:gd name="T103" fmla="*/ 290 h 331"/>
              <a:gd name="T104" fmla="*/ 242 w 338"/>
              <a:gd name="T105" fmla="*/ 290 h 331"/>
              <a:gd name="T106" fmla="*/ 287 w 338"/>
              <a:gd name="T107" fmla="*/ 263 h 331"/>
              <a:gd name="T108" fmla="*/ 323 w 338"/>
              <a:gd name="T109" fmla="*/ 105 h 331"/>
              <a:gd name="T110" fmla="*/ 102 w 338"/>
              <a:gd name="T111" fmla="*/ 41 h 331"/>
              <a:gd name="T112" fmla="*/ 36 w 338"/>
              <a:gd name="T113" fmla="*/ 233 h 331"/>
              <a:gd name="T114" fmla="*/ 154 w 338"/>
              <a:gd name="T115" fmla="*/ 290 h 331"/>
              <a:gd name="T116" fmla="*/ 299 w 338"/>
              <a:gd name="T117" fmla="*/ 251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8" h="331">
                <a:moveTo>
                  <a:pt x="282" y="42"/>
                </a:moveTo>
                <a:cubicBezTo>
                  <a:pt x="282" y="41"/>
                  <a:pt x="282" y="41"/>
                  <a:pt x="282" y="41"/>
                </a:cubicBezTo>
                <a:cubicBezTo>
                  <a:pt x="282" y="41"/>
                  <a:pt x="282" y="41"/>
                  <a:pt x="282" y="41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40" y="0"/>
                  <a:pt x="240" y="0"/>
                  <a:pt x="240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233"/>
                  <a:pt x="0" y="233"/>
                  <a:pt x="0" y="233"/>
                </a:cubicBezTo>
                <a:cubicBezTo>
                  <a:pt x="98" y="331"/>
                  <a:pt x="98" y="331"/>
                  <a:pt x="98" y="331"/>
                </a:cubicBezTo>
                <a:cubicBezTo>
                  <a:pt x="240" y="331"/>
                  <a:pt x="240" y="331"/>
                  <a:pt x="240" y="331"/>
                </a:cubicBezTo>
                <a:cubicBezTo>
                  <a:pt x="338" y="233"/>
                  <a:pt x="338" y="233"/>
                  <a:pt x="338" y="233"/>
                </a:cubicBezTo>
                <a:cubicBezTo>
                  <a:pt x="338" y="97"/>
                  <a:pt x="338" y="97"/>
                  <a:pt x="338" y="97"/>
                </a:cubicBezTo>
                <a:lnTo>
                  <a:pt x="282" y="42"/>
                </a:lnTo>
                <a:close/>
                <a:moveTo>
                  <a:pt x="323" y="225"/>
                </a:moveTo>
                <a:cubicBezTo>
                  <a:pt x="299" y="225"/>
                  <a:pt x="299" y="225"/>
                  <a:pt x="299" y="225"/>
                </a:cubicBezTo>
                <a:cubicBezTo>
                  <a:pt x="299" y="172"/>
                  <a:pt x="299" y="172"/>
                  <a:pt x="299" y="172"/>
                </a:cubicBezTo>
                <a:cubicBezTo>
                  <a:pt x="323" y="172"/>
                  <a:pt x="323" y="172"/>
                  <a:pt x="323" y="172"/>
                </a:cubicBezTo>
                <a:cubicBezTo>
                  <a:pt x="323" y="195"/>
                  <a:pt x="323" y="218"/>
                  <a:pt x="323" y="225"/>
                </a:cubicBezTo>
                <a:close/>
                <a:moveTo>
                  <a:pt x="94" y="282"/>
                </a:moveTo>
                <a:cubicBezTo>
                  <a:pt x="73" y="282"/>
                  <a:pt x="73" y="282"/>
                  <a:pt x="73" y="282"/>
                </a:cubicBezTo>
                <a:cubicBezTo>
                  <a:pt x="73" y="263"/>
                  <a:pt x="73" y="263"/>
                  <a:pt x="73" y="263"/>
                </a:cubicBezTo>
                <a:cubicBezTo>
                  <a:pt x="90" y="263"/>
                  <a:pt x="90" y="263"/>
                  <a:pt x="90" y="263"/>
                </a:cubicBezTo>
                <a:cubicBezTo>
                  <a:pt x="91" y="264"/>
                  <a:pt x="92" y="265"/>
                  <a:pt x="94" y="266"/>
                </a:cubicBezTo>
                <a:lnTo>
                  <a:pt x="94" y="282"/>
                </a:lnTo>
                <a:close/>
                <a:moveTo>
                  <a:pt x="15" y="172"/>
                </a:moveTo>
                <a:cubicBezTo>
                  <a:pt x="36" y="172"/>
                  <a:pt x="36" y="172"/>
                  <a:pt x="36" y="172"/>
                </a:cubicBezTo>
                <a:cubicBezTo>
                  <a:pt x="36" y="225"/>
                  <a:pt x="36" y="225"/>
                  <a:pt x="36" y="225"/>
                </a:cubicBezTo>
                <a:cubicBezTo>
                  <a:pt x="15" y="225"/>
                  <a:pt x="15" y="225"/>
                  <a:pt x="15" y="225"/>
                </a:cubicBezTo>
                <a:cubicBezTo>
                  <a:pt x="15" y="218"/>
                  <a:pt x="15" y="195"/>
                  <a:pt x="15" y="172"/>
                </a:cubicBezTo>
                <a:close/>
                <a:moveTo>
                  <a:pt x="15" y="105"/>
                </a:moveTo>
                <a:cubicBezTo>
                  <a:pt x="36" y="105"/>
                  <a:pt x="36" y="105"/>
                  <a:pt x="36" y="105"/>
                </a:cubicBezTo>
                <a:cubicBezTo>
                  <a:pt x="36" y="161"/>
                  <a:pt x="36" y="161"/>
                  <a:pt x="36" y="161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37"/>
                  <a:pt x="15" y="113"/>
                  <a:pt x="15" y="105"/>
                </a:cubicBezTo>
                <a:close/>
                <a:moveTo>
                  <a:pt x="36" y="97"/>
                </a:moveTo>
                <a:cubicBezTo>
                  <a:pt x="21" y="97"/>
                  <a:pt x="21" y="97"/>
                  <a:pt x="21" y="97"/>
                </a:cubicBezTo>
                <a:cubicBezTo>
                  <a:pt x="25" y="93"/>
                  <a:pt x="30" y="88"/>
                  <a:pt x="36" y="82"/>
                </a:cubicBezTo>
                <a:lnTo>
                  <a:pt x="36" y="97"/>
                </a:lnTo>
                <a:close/>
                <a:moveTo>
                  <a:pt x="64" y="54"/>
                </a:moveTo>
                <a:cubicBezTo>
                  <a:pt x="64" y="69"/>
                  <a:pt x="64" y="69"/>
                  <a:pt x="64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54" y="64"/>
                  <a:pt x="59" y="59"/>
                  <a:pt x="64" y="54"/>
                </a:cubicBezTo>
                <a:close/>
                <a:moveTo>
                  <a:pt x="289" y="69"/>
                </a:moveTo>
                <a:cubicBezTo>
                  <a:pt x="271" y="69"/>
                  <a:pt x="271" y="69"/>
                  <a:pt x="271" y="69"/>
                </a:cubicBezTo>
                <a:cubicBezTo>
                  <a:pt x="271" y="51"/>
                  <a:pt x="271" y="51"/>
                  <a:pt x="271" y="51"/>
                </a:cubicBezTo>
                <a:cubicBezTo>
                  <a:pt x="277" y="57"/>
                  <a:pt x="283" y="63"/>
                  <a:pt x="289" y="69"/>
                </a:cubicBezTo>
                <a:close/>
                <a:moveTo>
                  <a:pt x="317" y="97"/>
                </a:moveTo>
                <a:cubicBezTo>
                  <a:pt x="299" y="97"/>
                  <a:pt x="299" y="97"/>
                  <a:pt x="299" y="97"/>
                </a:cubicBezTo>
                <a:cubicBezTo>
                  <a:pt x="299" y="79"/>
                  <a:pt x="299" y="79"/>
                  <a:pt x="299" y="79"/>
                </a:cubicBezTo>
                <a:cubicBezTo>
                  <a:pt x="306" y="86"/>
                  <a:pt x="313" y="93"/>
                  <a:pt x="317" y="97"/>
                </a:cubicBezTo>
                <a:close/>
                <a:moveTo>
                  <a:pt x="233" y="282"/>
                </a:moveTo>
                <a:cubicBezTo>
                  <a:pt x="214" y="282"/>
                  <a:pt x="214" y="282"/>
                  <a:pt x="214" y="282"/>
                </a:cubicBezTo>
                <a:cubicBezTo>
                  <a:pt x="221" y="279"/>
                  <a:pt x="227" y="276"/>
                  <a:pt x="233" y="272"/>
                </a:cubicBezTo>
                <a:lnTo>
                  <a:pt x="233" y="282"/>
                </a:lnTo>
                <a:close/>
                <a:moveTo>
                  <a:pt x="241" y="49"/>
                </a:moveTo>
                <a:cubicBezTo>
                  <a:pt x="263" y="49"/>
                  <a:pt x="263" y="49"/>
                  <a:pt x="263" y="49"/>
                </a:cubicBezTo>
                <a:cubicBezTo>
                  <a:pt x="263" y="69"/>
                  <a:pt x="263" y="69"/>
                  <a:pt x="263" y="69"/>
                </a:cubicBezTo>
                <a:cubicBezTo>
                  <a:pt x="241" y="69"/>
                  <a:pt x="241" y="69"/>
                  <a:pt x="241" y="69"/>
                </a:cubicBezTo>
                <a:lnTo>
                  <a:pt x="241" y="49"/>
                </a:lnTo>
                <a:close/>
                <a:moveTo>
                  <a:pt x="263" y="78"/>
                </a:moveTo>
                <a:cubicBezTo>
                  <a:pt x="263" y="91"/>
                  <a:pt x="263" y="91"/>
                  <a:pt x="263" y="91"/>
                </a:cubicBezTo>
                <a:cubicBezTo>
                  <a:pt x="259" y="86"/>
                  <a:pt x="255" y="82"/>
                  <a:pt x="250" y="78"/>
                </a:cubicBezTo>
                <a:lnTo>
                  <a:pt x="263" y="78"/>
                </a:lnTo>
                <a:close/>
                <a:moveTo>
                  <a:pt x="271" y="78"/>
                </a:moveTo>
                <a:cubicBezTo>
                  <a:pt x="290" y="78"/>
                  <a:pt x="290" y="78"/>
                  <a:pt x="290" y="78"/>
                </a:cubicBezTo>
                <a:cubicBezTo>
                  <a:pt x="290" y="97"/>
                  <a:pt x="290" y="97"/>
                  <a:pt x="290" y="97"/>
                </a:cubicBezTo>
                <a:cubicBezTo>
                  <a:pt x="271" y="97"/>
                  <a:pt x="271" y="97"/>
                  <a:pt x="271" y="97"/>
                </a:cubicBezTo>
                <a:lnTo>
                  <a:pt x="271" y="78"/>
                </a:lnTo>
                <a:close/>
                <a:moveTo>
                  <a:pt x="290" y="105"/>
                </a:moveTo>
                <a:cubicBezTo>
                  <a:pt x="290" y="225"/>
                  <a:pt x="290" y="225"/>
                  <a:pt x="290" y="225"/>
                </a:cubicBezTo>
                <a:cubicBezTo>
                  <a:pt x="277" y="225"/>
                  <a:pt x="277" y="225"/>
                  <a:pt x="277" y="225"/>
                </a:cubicBezTo>
                <a:cubicBezTo>
                  <a:pt x="285" y="208"/>
                  <a:pt x="290" y="189"/>
                  <a:pt x="290" y="168"/>
                </a:cubicBezTo>
                <a:cubicBezTo>
                  <a:pt x="290" y="145"/>
                  <a:pt x="284" y="124"/>
                  <a:pt x="273" y="105"/>
                </a:cubicBezTo>
                <a:lnTo>
                  <a:pt x="290" y="105"/>
                </a:lnTo>
                <a:close/>
                <a:moveTo>
                  <a:pt x="192" y="250"/>
                </a:moveTo>
                <a:cubicBezTo>
                  <a:pt x="192" y="210"/>
                  <a:pt x="192" y="210"/>
                  <a:pt x="192" y="210"/>
                </a:cubicBezTo>
                <a:cubicBezTo>
                  <a:pt x="221" y="210"/>
                  <a:pt x="221" y="210"/>
                  <a:pt x="221" y="210"/>
                </a:cubicBezTo>
                <a:cubicBezTo>
                  <a:pt x="218" y="214"/>
                  <a:pt x="215" y="217"/>
                  <a:pt x="211" y="220"/>
                </a:cubicBezTo>
                <a:cubicBezTo>
                  <a:pt x="207" y="223"/>
                  <a:pt x="204" y="219"/>
                  <a:pt x="204" y="219"/>
                </a:cubicBezTo>
                <a:cubicBezTo>
                  <a:pt x="204" y="235"/>
                  <a:pt x="204" y="235"/>
                  <a:pt x="204" y="235"/>
                </a:cubicBezTo>
                <a:cubicBezTo>
                  <a:pt x="217" y="227"/>
                  <a:pt x="228" y="216"/>
                  <a:pt x="235" y="203"/>
                </a:cubicBezTo>
                <a:cubicBezTo>
                  <a:pt x="183" y="202"/>
                  <a:pt x="183" y="202"/>
                  <a:pt x="183" y="202"/>
                </a:cubicBezTo>
                <a:cubicBezTo>
                  <a:pt x="183" y="262"/>
                  <a:pt x="183" y="262"/>
                  <a:pt x="183" y="262"/>
                </a:cubicBezTo>
                <a:cubicBezTo>
                  <a:pt x="190" y="260"/>
                  <a:pt x="197" y="258"/>
                  <a:pt x="204" y="255"/>
                </a:cubicBezTo>
                <a:cubicBezTo>
                  <a:pt x="204" y="255"/>
                  <a:pt x="204" y="255"/>
                  <a:pt x="204" y="255"/>
                </a:cubicBezTo>
                <a:cubicBezTo>
                  <a:pt x="205" y="255"/>
                  <a:pt x="206" y="255"/>
                  <a:pt x="206" y="255"/>
                </a:cubicBezTo>
                <a:cubicBezTo>
                  <a:pt x="207" y="254"/>
                  <a:pt x="208" y="254"/>
                  <a:pt x="208" y="254"/>
                </a:cubicBezTo>
                <a:cubicBezTo>
                  <a:pt x="208" y="254"/>
                  <a:pt x="208" y="253"/>
                  <a:pt x="209" y="253"/>
                </a:cubicBezTo>
                <a:cubicBezTo>
                  <a:pt x="216" y="250"/>
                  <a:pt x="223" y="245"/>
                  <a:pt x="230" y="239"/>
                </a:cubicBezTo>
                <a:cubicBezTo>
                  <a:pt x="244" y="253"/>
                  <a:pt x="244" y="253"/>
                  <a:pt x="244" y="253"/>
                </a:cubicBezTo>
                <a:cubicBezTo>
                  <a:pt x="225" y="270"/>
                  <a:pt x="201" y="281"/>
                  <a:pt x="174" y="283"/>
                </a:cubicBezTo>
                <a:cubicBezTo>
                  <a:pt x="174" y="194"/>
                  <a:pt x="174" y="194"/>
                  <a:pt x="174" y="194"/>
                </a:cubicBezTo>
                <a:cubicBezTo>
                  <a:pt x="248" y="194"/>
                  <a:pt x="248" y="194"/>
                  <a:pt x="248" y="194"/>
                </a:cubicBezTo>
                <a:cubicBezTo>
                  <a:pt x="240" y="221"/>
                  <a:pt x="219" y="242"/>
                  <a:pt x="192" y="250"/>
                </a:cubicBezTo>
                <a:close/>
                <a:moveTo>
                  <a:pt x="252" y="246"/>
                </a:moveTo>
                <a:cubicBezTo>
                  <a:pt x="237" y="232"/>
                  <a:pt x="237" y="232"/>
                  <a:pt x="237" y="232"/>
                </a:cubicBezTo>
                <a:cubicBezTo>
                  <a:pt x="247" y="221"/>
                  <a:pt x="254" y="208"/>
                  <a:pt x="258" y="194"/>
                </a:cubicBezTo>
                <a:cubicBezTo>
                  <a:pt x="258" y="194"/>
                  <a:pt x="258" y="194"/>
                  <a:pt x="258" y="194"/>
                </a:cubicBezTo>
                <a:cubicBezTo>
                  <a:pt x="259" y="191"/>
                  <a:pt x="260" y="188"/>
                  <a:pt x="261" y="184"/>
                </a:cubicBezTo>
                <a:cubicBezTo>
                  <a:pt x="174" y="184"/>
                  <a:pt x="174" y="184"/>
                  <a:pt x="174" y="184"/>
                </a:cubicBezTo>
                <a:cubicBezTo>
                  <a:pt x="174" y="174"/>
                  <a:pt x="174" y="174"/>
                  <a:pt x="174" y="174"/>
                </a:cubicBezTo>
                <a:cubicBezTo>
                  <a:pt x="262" y="174"/>
                  <a:pt x="262" y="174"/>
                  <a:pt x="262" y="174"/>
                </a:cubicBezTo>
                <a:cubicBezTo>
                  <a:pt x="262" y="172"/>
                  <a:pt x="262" y="170"/>
                  <a:pt x="262" y="168"/>
                </a:cubicBezTo>
                <a:cubicBezTo>
                  <a:pt x="262" y="166"/>
                  <a:pt x="262" y="164"/>
                  <a:pt x="262" y="162"/>
                </a:cubicBezTo>
                <a:cubicBezTo>
                  <a:pt x="174" y="162"/>
                  <a:pt x="174" y="162"/>
                  <a:pt x="174" y="162"/>
                </a:cubicBezTo>
                <a:cubicBezTo>
                  <a:pt x="174" y="153"/>
                  <a:pt x="174" y="153"/>
                  <a:pt x="174" y="153"/>
                </a:cubicBezTo>
                <a:cubicBezTo>
                  <a:pt x="261" y="153"/>
                  <a:pt x="261" y="153"/>
                  <a:pt x="261" y="153"/>
                </a:cubicBezTo>
                <a:cubicBezTo>
                  <a:pt x="260" y="149"/>
                  <a:pt x="259" y="146"/>
                  <a:pt x="259" y="143"/>
                </a:cubicBezTo>
                <a:cubicBezTo>
                  <a:pt x="258" y="143"/>
                  <a:pt x="258" y="143"/>
                  <a:pt x="258" y="143"/>
                </a:cubicBezTo>
                <a:cubicBezTo>
                  <a:pt x="254" y="129"/>
                  <a:pt x="247" y="116"/>
                  <a:pt x="237" y="105"/>
                </a:cubicBezTo>
                <a:cubicBezTo>
                  <a:pt x="252" y="91"/>
                  <a:pt x="252" y="91"/>
                  <a:pt x="252" y="91"/>
                </a:cubicBezTo>
                <a:cubicBezTo>
                  <a:pt x="270" y="111"/>
                  <a:pt x="282" y="139"/>
                  <a:pt x="282" y="168"/>
                </a:cubicBezTo>
                <a:cubicBezTo>
                  <a:pt x="282" y="198"/>
                  <a:pt x="270" y="226"/>
                  <a:pt x="252" y="246"/>
                </a:cubicBezTo>
                <a:close/>
                <a:moveTo>
                  <a:pt x="244" y="84"/>
                </a:moveTo>
                <a:cubicBezTo>
                  <a:pt x="230" y="98"/>
                  <a:pt x="230" y="98"/>
                  <a:pt x="230" y="98"/>
                </a:cubicBezTo>
                <a:cubicBezTo>
                  <a:pt x="217" y="86"/>
                  <a:pt x="201" y="78"/>
                  <a:pt x="183" y="75"/>
                </a:cubicBezTo>
                <a:cubicBezTo>
                  <a:pt x="183" y="134"/>
                  <a:pt x="183" y="134"/>
                  <a:pt x="183" y="134"/>
                </a:cubicBezTo>
                <a:cubicBezTo>
                  <a:pt x="235" y="134"/>
                  <a:pt x="235" y="134"/>
                  <a:pt x="235" y="134"/>
                </a:cubicBezTo>
                <a:cubicBezTo>
                  <a:pt x="228" y="121"/>
                  <a:pt x="217" y="110"/>
                  <a:pt x="204" y="102"/>
                </a:cubicBezTo>
                <a:cubicBezTo>
                  <a:pt x="204" y="118"/>
                  <a:pt x="204" y="118"/>
                  <a:pt x="204" y="118"/>
                </a:cubicBezTo>
                <a:cubicBezTo>
                  <a:pt x="204" y="118"/>
                  <a:pt x="207" y="114"/>
                  <a:pt x="211" y="117"/>
                </a:cubicBezTo>
                <a:cubicBezTo>
                  <a:pt x="215" y="120"/>
                  <a:pt x="218" y="123"/>
                  <a:pt x="221" y="126"/>
                </a:cubicBezTo>
                <a:cubicBezTo>
                  <a:pt x="192" y="126"/>
                  <a:pt x="192" y="126"/>
                  <a:pt x="192" y="126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219" y="95"/>
                  <a:pt x="240" y="116"/>
                  <a:pt x="249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55"/>
                  <a:pt x="174" y="55"/>
                  <a:pt x="174" y="55"/>
                </a:cubicBezTo>
                <a:cubicBezTo>
                  <a:pt x="172" y="55"/>
                  <a:pt x="170" y="55"/>
                  <a:pt x="168" y="55"/>
                </a:cubicBezTo>
                <a:cubicBezTo>
                  <a:pt x="166" y="55"/>
                  <a:pt x="163" y="55"/>
                  <a:pt x="161" y="55"/>
                </a:cubicBezTo>
                <a:cubicBezTo>
                  <a:pt x="161" y="143"/>
                  <a:pt x="161" y="143"/>
                  <a:pt x="161" y="143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5" y="116"/>
                  <a:pt x="116" y="95"/>
                  <a:pt x="143" y="87"/>
                </a:cubicBezTo>
                <a:cubicBezTo>
                  <a:pt x="143" y="126"/>
                  <a:pt x="143" y="126"/>
                  <a:pt x="143" y="126"/>
                </a:cubicBezTo>
                <a:cubicBezTo>
                  <a:pt x="115" y="126"/>
                  <a:pt x="115" y="126"/>
                  <a:pt x="115" y="126"/>
                </a:cubicBezTo>
                <a:cubicBezTo>
                  <a:pt x="117" y="123"/>
                  <a:pt x="121" y="120"/>
                  <a:pt x="124" y="117"/>
                </a:cubicBezTo>
                <a:cubicBezTo>
                  <a:pt x="129" y="114"/>
                  <a:pt x="131" y="118"/>
                  <a:pt x="131" y="118"/>
                </a:cubicBezTo>
                <a:cubicBezTo>
                  <a:pt x="132" y="102"/>
                  <a:pt x="132" y="102"/>
                  <a:pt x="132" y="102"/>
                </a:cubicBezTo>
                <a:cubicBezTo>
                  <a:pt x="118" y="110"/>
                  <a:pt x="107" y="121"/>
                  <a:pt x="100" y="134"/>
                </a:cubicBezTo>
                <a:cubicBezTo>
                  <a:pt x="152" y="134"/>
                  <a:pt x="152" y="134"/>
                  <a:pt x="152" y="134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34" y="78"/>
                  <a:pt x="118" y="86"/>
                  <a:pt x="105" y="98"/>
                </a:cubicBezTo>
                <a:cubicBezTo>
                  <a:pt x="91" y="84"/>
                  <a:pt x="91" y="84"/>
                  <a:pt x="91" y="84"/>
                </a:cubicBezTo>
                <a:cubicBezTo>
                  <a:pt x="111" y="66"/>
                  <a:pt x="138" y="54"/>
                  <a:pt x="168" y="54"/>
                </a:cubicBezTo>
                <a:cubicBezTo>
                  <a:pt x="197" y="54"/>
                  <a:pt x="224" y="65"/>
                  <a:pt x="244" y="84"/>
                </a:cubicBezTo>
                <a:close/>
                <a:moveTo>
                  <a:pt x="197" y="49"/>
                </a:moveTo>
                <a:cubicBezTo>
                  <a:pt x="233" y="49"/>
                  <a:pt x="233" y="49"/>
                  <a:pt x="233" y="49"/>
                </a:cubicBezTo>
                <a:cubicBezTo>
                  <a:pt x="233" y="65"/>
                  <a:pt x="233" y="65"/>
                  <a:pt x="233" y="65"/>
                </a:cubicBezTo>
                <a:cubicBezTo>
                  <a:pt x="222" y="58"/>
                  <a:pt x="210" y="52"/>
                  <a:pt x="197" y="49"/>
                </a:cubicBezTo>
                <a:close/>
                <a:moveTo>
                  <a:pt x="83" y="92"/>
                </a:moveTo>
                <a:cubicBezTo>
                  <a:pt x="97" y="106"/>
                  <a:pt x="97" y="106"/>
                  <a:pt x="97" y="106"/>
                </a:cubicBezTo>
                <a:cubicBezTo>
                  <a:pt x="88" y="116"/>
                  <a:pt x="81" y="129"/>
                  <a:pt x="77" y="143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6" y="146"/>
                  <a:pt x="75" y="149"/>
                  <a:pt x="75" y="153"/>
                </a:cubicBezTo>
                <a:cubicBezTo>
                  <a:pt x="161" y="153"/>
                  <a:pt x="161" y="153"/>
                  <a:pt x="161" y="153"/>
                </a:cubicBezTo>
                <a:cubicBezTo>
                  <a:pt x="161" y="162"/>
                  <a:pt x="161" y="162"/>
                  <a:pt x="161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3" y="164"/>
                  <a:pt x="73" y="166"/>
                  <a:pt x="73" y="168"/>
                </a:cubicBezTo>
                <a:cubicBezTo>
                  <a:pt x="73" y="170"/>
                  <a:pt x="73" y="172"/>
                  <a:pt x="74" y="174"/>
                </a:cubicBezTo>
                <a:cubicBezTo>
                  <a:pt x="161" y="174"/>
                  <a:pt x="161" y="174"/>
                  <a:pt x="161" y="174"/>
                </a:cubicBezTo>
                <a:cubicBezTo>
                  <a:pt x="161" y="184"/>
                  <a:pt x="161" y="184"/>
                  <a:pt x="161" y="184"/>
                </a:cubicBezTo>
                <a:cubicBezTo>
                  <a:pt x="75" y="184"/>
                  <a:pt x="75" y="184"/>
                  <a:pt x="75" y="184"/>
                </a:cubicBezTo>
                <a:cubicBezTo>
                  <a:pt x="78" y="202"/>
                  <a:pt x="85" y="218"/>
                  <a:pt x="97" y="230"/>
                </a:cubicBezTo>
                <a:cubicBezTo>
                  <a:pt x="82" y="244"/>
                  <a:pt x="82" y="244"/>
                  <a:pt x="82" y="244"/>
                </a:cubicBezTo>
                <a:cubicBezTo>
                  <a:pt x="64" y="224"/>
                  <a:pt x="53" y="198"/>
                  <a:pt x="53" y="168"/>
                </a:cubicBezTo>
                <a:cubicBezTo>
                  <a:pt x="53" y="139"/>
                  <a:pt x="65" y="112"/>
                  <a:pt x="83" y="92"/>
                </a:cubicBezTo>
                <a:close/>
                <a:moveTo>
                  <a:pt x="45" y="168"/>
                </a:moveTo>
                <a:cubicBezTo>
                  <a:pt x="45" y="189"/>
                  <a:pt x="50" y="208"/>
                  <a:pt x="59" y="225"/>
                </a:cubicBezTo>
                <a:cubicBezTo>
                  <a:pt x="45" y="225"/>
                  <a:pt x="45" y="225"/>
                  <a:pt x="45" y="225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51" y="124"/>
                  <a:pt x="45" y="145"/>
                  <a:pt x="45" y="168"/>
                </a:cubicBezTo>
                <a:close/>
                <a:moveTo>
                  <a:pt x="45" y="233"/>
                </a:moveTo>
                <a:cubicBezTo>
                  <a:pt x="64" y="233"/>
                  <a:pt x="64" y="233"/>
                  <a:pt x="64" y="233"/>
                </a:cubicBezTo>
                <a:cubicBezTo>
                  <a:pt x="64" y="234"/>
                  <a:pt x="64" y="234"/>
                  <a:pt x="64" y="234"/>
                </a:cubicBezTo>
                <a:cubicBezTo>
                  <a:pt x="64" y="255"/>
                  <a:pt x="64" y="255"/>
                  <a:pt x="64" y="255"/>
                </a:cubicBezTo>
                <a:cubicBezTo>
                  <a:pt x="45" y="255"/>
                  <a:pt x="45" y="255"/>
                  <a:pt x="45" y="255"/>
                </a:cubicBezTo>
                <a:lnTo>
                  <a:pt x="45" y="233"/>
                </a:lnTo>
                <a:close/>
                <a:moveTo>
                  <a:pt x="80" y="255"/>
                </a:moveTo>
                <a:cubicBezTo>
                  <a:pt x="73" y="255"/>
                  <a:pt x="73" y="255"/>
                  <a:pt x="73" y="255"/>
                </a:cubicBezTo>
                <a:cubicBezTo>
                  <a:pt x="73" y="246"/>
                  <a:pt x="73" y="246"/>
                  <a:pt x="73" y="246"/>
                </a:cubicBezTo>
                <a:cubicBezTo>
                  <a:pt x="75" y="249"/>
                  <a:pt x="78" y="252"/>
                  <a:pt x="80" y="255"/>
                </a:cubicBezTo>
                <a:close/>
                <a:moveTo>
                  <a:pt x="90" y="252"/>
                </a:moveTo>
                <a:cubicBezTo>
                  <a:pt x="104" y="238"/>
                  <a:pt x="104" y="238"/>
                  <a:pt x="104" y="238"/>
                </a:cubicBezTo>
                <a:cubicBezTo>
                  <a:pt x="117" y="250"/>
                  <a:pt x="134" y="258"/>
                  <a:pt x="152" y="261"/>
                </a:cubicBezTo>
                <a:cubicBezTo>
                  <a:pt x="152" y="202"/>
                  <a:pt x="152" y="202"/>
                  <a:pt x="152" y="202"/>
                </a:cubicBezTo>
                <a:cubicBezTo>
                  <a:pt x="100" y="203"/>
                  <a:pt x="100" y="203"/>
                  <a:pt x="100" y="203"/>
                </a:cubicBezTo>
                <a:cubicBezTo>
                  <a:pt x="107" y="216"/>
                  <a:pt x="118" y="227"/>
                  <a:pt x="131" y="235"/>
                </a:cubicBezTo>
                <a:cubicBezTo>
                  <a:pt x="131" y="219"/>
                  <a:pt x="131" y="219"/>
                  <a:pt x="131" y="219"/>
                </a:cubicBezTo>
                <a:cubicBezTo>
                  <a:pt x="131" y="219"/>
                  <a:pt x="128" y="223"/>
                  <a:pt x="124" y="220"/>
                </a:cubicBezTo>
                <a:cubicBezTo>
                  <a:pt x="120" y="217"/>
                  <a:pt x="117" y="214"/>
                  <a:pt x="114" y="210"/>
                </a:cubicBezTo>
                <a:cubicBezTo>
                  <a:pt x="143" y="210"/>
                  <a:pt x="143" y="210"/>
                  <a:pt x="143" y="210"/>
                </a:cubicBezTo>
                <a:cubicBezTo>
                  <a:pt x="143" y="250"/>
                  <a:pt x="143" y="250"/>
                  <a:pt x="143" y="250"/>
                </a:cubicBezTo>
                <a:cubicBezTo>
                  <a:pt x="116" y="242"/>
                  <a:pt x="95" y="221"/>
                  <a:pt x="87" y="194"/>
                </a:cubicBezTo>
                <a:cubicBezTo>
                  <a:pt x="161" y="194"/>
                  <a:pt x="161" y="194"/>
                  <a:pt x="161" y="194"/>
                </a:cubicBezTo>
                <a:cubicBezTo>
                  <a:pt x="161" y="282"/>
                  <a:pt x="161" y="282"/>
                  <a:pt x="161" y="282"/>
                </a:cubicBezTo>
                <a:cubicBezTo>
                  <a:pt x="134" y="281"/>
                  <a:pt x="109" y="270"/>
                  <a:pt x="90" y="252"/>
                </a:cubicBezTo>
                <a:close/>
                <a:moveTo>
                  <a:pt x="246" y="263"/>
                </a:moveTo>
                <a:cubicBezTo>
                  <a:pt x="263" y="263"/>
                  <a:pt x="263" y="263"/>
                  <a:pt x="263" y="263"/>
                </a:cubicBezTo>
                <a:cubicBezTo>
                  <a:pt x="263" y="282"/>
                  <a:pt x="263" y="282"/>
                  <a:pt x="263" y="282"/>
                </a:cubicBezTo>
                <a:cubicBezTo>
                  <a:pt x="242" y="282"/>
                  <a:pt x="242" y="282"/>
                  <a:pt x="242" y="282"/>
                </a:cubicBezTo>
                <a:cubicBezTo>
                  <a:pt x="242" y="266"/>
                  <a:pt x="242" y="266"/>
                  <a:pt x="242" y="266"/>
                </a:cubicBezTo>
                <a:cubicBezTo>
                  <a:pt x="243" y="265"/>
                  <a:pt x="244" y="264"/>
                  <a:pt x="246" y="263"/>
                </a:cubicBezTo>
                <a:close/>
                <a:moveTo>
                  <a:pt x="263" y="255"/>
                </a:moveTo>
                <a:cubicBezTo>
                  <a:pt x="255" y="255"/>
                  <a:pt x="255" y="255"/>
                  <a:pt x="255" y="255"/>
                </a:cubicBezTo>
                <a:cubicBezTo>
                  <a:pt x="258" y="252"/>
                  <a:pt x="260" y="249"/>
                  <a:pt x="263" y="246"/>
                </a:cubicBezTo>
                <a:lnTo>
                  <a:pt x="263" y="255"/>
                </a:lnTo>
                <a:close/>
                <a:moveTo>
                  <a:pt x="271" y="234"/>
                </a:moveTo>
                <a:cubicBezTo>
                  <a:pt x="272" y="234"/>
                  <a:pt x="272" y="234"/>
                  <a:pt x="272" y="233"/>
                </a:cubicBezTo>
                <a:cubicBezTo>
                  <a:pt x="290" y="233"/>
                  <a:pt x="290" y="233"/>
                  <a:pt x="290" y="233"/>
                </a:cubicBezTo>
                <a:cubicBezTo>
                  <a:pt x="290" y="255"/>
                  <a:pt x="290" y="255"/>
                  <a:pt x="290" y="255"/>
                </a:cubicBezTo>
                <a:cubicBezTo>
                  <a:pt x="271" y="255"/>
                  <a:pt x="271" y="255"/>
                  <a:pt x="271" y="255"/>
                </a:cubicBezTo>
                <a:lnTo>
                  <a:pt x="271" y="234"/>
                </a:lnTo>
                <a:close/>
                <a:moveTo>
                  <a:pt x="241" y="41"/>
                </a:moveTo>
                <a:cubicBezTo>
                  <a:pt x="241" y="22"/>
                  <a:pt x="241" y="22"/>
                  <a:pt x="241" y="22"/>
                </a:cubicBezTo>
                <a:cubicBezTo>
                  <a:pt x="246" y="27"/>
                  <a:pt x="253" y="33"/>
                  <a:pt x="261" y="41"/>
                </a:cubicBezTo>
                <a:lnTo>
                  <a:pt x="241" y="41"/>
                </a:lnTo>
                <a:close/>
                <a:moveTo>
                  <a:pt x="233" y="41"/>
                </a:moveTo>
                <a:cubicBezTo>
                  <a:pt x="174" y="41"/>
                  <a:pt x="174" y="41"/>
                  <a:pt x="174" y="41"/>
                </a:cubicBezTo>
                <a:cubicBezTo>
                  <a:pt x="174" y="14"/>
                  <a:pt x="174" y="14"/>
                  <a:pt x="174" y="14"/>
                </a:cubicBezTo>
                <a:cubicBezTo>
                  <a:pt x="201" y="14"/>
                  <a:pt x="227" y="14"/>
                  <a:pt x="233" y="14"/>
                </a:cubicBezTo>
                <a:lnTo>
                  <a:pt x="233" y="41"/>
                </a:lnTo>
                <a:close/>
                <a:moveTo>
                  <a:pt x="102" y="65"/>
                </a:moveTo>
                <a:cubicBezTo>
                  <a:pt x="102" y="49"/>
                  <a:pt x="102" y="49"/>
                  <a:pt x="102" y="49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25" y="52"/>
                  <a:pt x="113" y="58"/>
                  <a:pt x="102" y="65"/>
                </a:cubicBezTo>
                <a:close/>
                <a:moveTo>
                  <a:pt x="73" y="91"/>
                </a:moveTo>
                <a:cubicBezTo>
                  <a:pt x="73" y="78"/>
                  <a:pt x="73" y="78"/>
                  <a:pt x="73" y="78"/>
                </a:cubicBezTo>
                <a:cubicBezTo>
                  <a:pt x="85" y="78"/>
                  <a:pt x="85" y="78"/>
                  <a:pt x="85" y="78"/>
                </a:cubicBezTo>
                <a:cubicBezTo>
                  <a:pt x="81" y="82"/>
                  <a:pt x="76" y="86"/>
                  <a:pt x="73" y="91"/>
                </a:cubicBezTo>
                <a:close/>
                <a:moveTo>
                  <a:pt x="94" y="69"/>
                </a:moveTo>
                <a:cubicBezTo>
                  <a:pt x="73" y="69"/>
                  <a:pt x="73" y="69"/>
                  <a:pt x="73" y="69"/>
                </a:cubicBezTo>
                <a:cubicBezTo>
                  <a:pt x="73" y="49"/>
                  <a:pt x="73" y="49"/>
                  <a:pt x="73" y="49"/>
                </a:cubicBezTo>
                <a:cubicBezTo>
                  <a:pt x="94" y="49"/>
                  <a:pt x="94" y="49"/>
                  <a:pt x="94" y="49"/>
                </a:cubicBezTo>
                <a:lnTo>
                  <a:pt x="94" y="69"/>
                </a:lnTo>
                <a:close/>
                <a:moveTo>
                  <a:pt x="94" y="41"/>
                </a:moveTo>
                <a:cubicBezTo>
                  <a:pt x="78" y="41"/>
                  <a:pt x="78" y="41"/>
                  <a:pt x="78" y="41"/>
                </a:cubicBezTo>
                <a:cubicBezTo>
                  <a:pt x="84" y="35"/>
                  <a:pt x="89" y="29"/>
                  <a:pt x="94" y="25"/>
                </a:cubicBezTo>
                <a:lnTo>
                  <a:pt x="94" y="41"/>
                </a:lnTo>
                <a:close/>
                <a:moveTo>
                  <a:pt x="64" y="78"/>
                </a:moveTo>
                <a:cubicBezTo>
                  <a:pt x="64" y="97"/>
                  <a:pt x="64" y="97"/>
                  <a:pt x="64" y="97"/>
                </a:cubicBezTo>
                <a:cubicBezTo>
                  <a:pt x="45" y="97"/>
                  <a:pt x="45" y="97"/>
                  <a:pt x="45" y="97"/>
                </a:cubicBezTo>
                <a:cubicBezTo>
                  <a:pt x="45" y="78"/>
                  <a:pt x="45" y="78"/>
                  <a:pt x="45" y="78"/>
                </a:cubicBezTo>
                <a:lnTo>
                  <a:pt x="64" y="78"/>
                </a:lnTo>
                <a:close/>
                <a:moveTo>
                  <a:pt x="64" y="263"/>
                </a:moveTo>
                <a:cubicBezTo>
                  <a:pt x="64" y="276"/>
                  <a:pt x="64" y="276"/>
                  <a:pt x="64" y="276"/>
                </a:cubicBezTo>
                <a:cubicBezTo>
                  <a:pt x="60" y="272"/>
                  <a:pt x="56" y="267"/>
                  <a:pt x="52" y="263"/>
                </a:cubicBezTo>
                <a:lnTo>
                  <a:pt x="64" y="263"/>
                </a:lnTo>
                <a:close/>
                <a:moveTo>
                  <a:pt x="94" y="305"/>
                </a:moveTo>
                <a:cubicBezTo>
                  <a:pt x="90" y="301"/>
                  <a:pt x="84" y="296"/>
                  <a:pt x="79" y="290"/>
                </a:cubicBezTo>
                <a:cubicBezTo>
                  <a:pt x="94" y="290"/>
                  <a:pt x="94" y="290"/>
                  <a:pt x="94" y="290"/>
                </a:cubicBezTo>
                <a:lnTo>
                  <a:pt x="94" y="305"/>
                </a:lnTo>
                <a:close/>
                <a:moveTo>
                  <a:pt x="121" y="282"/>
                </a:moveTo>
                <a:cubicBezTo>
                  <a:pt x="102" y="282"/>
                  <a:pt x="102" y="282"/>
                  <a:pt x="102" y="282"/>
                </a:cubicBezTo>
                <a:cubicBezTo>
                  <a:pt x="102" y="272"/>
                  <a:pt x="102" y="272"/>
                  <a:pt x="102" y="272"/>
                </a:cubicBezTo>
                <a:cubicBezTo>
                  <a:pt x="108" y="276"/>
                  <a:pt x="114" y="279"/>
                  <a:pt x="121" y="282"/>
                </a:cubicBezTo>
                <a:close/>
                <a:moveTo>
                  <a:pt x="174" y="291"/>
                </a:moveTo>
                <a:cubicBezTo>
                  <a:pt x="176" y="291"/>
                  <a:pt x="179" y="291"/>
                  <a:pt x="181" y="290"/>
                </a:cubicBezTo>
                <a:cubicBezTo>
                  <a:pt x="233" y="290"/>
                  <a:pt x="233" y="290"/>
                  <a:pt x="233" y="290"/>
                </a:cubicBezTo>
                <a:cubicBezTo>
                  <a:pt x="233" y="316"/>
                  <a:pt x="233" y="316"/>
                  <a:pt x="233" y="316"/>
                </a:cubicBezTo>
                <a:cubicBezTo>
                  <a:pt x="227" y="316"/>
                  <a:pt x="201" y="316"/>
                  <a:pt x="174" y="316"/>
                </a:cubicBezTo>
                <a:lnTo>
                  <a:pt x="174" y="291"/>
                </a:lnTo>
                <a:close/>
                <a:moveTo>
                  <a:pt x="242" y="290"/>
                </a:moveTo>
                <a:cubicBezTo>
                  <a:pt x="259" y="290"/>
                  <a:pt x="259" y="290"/>
                  <a:pt x="259" y="290"/>
                </a:cubicBezTo>
                <a:cubicBezTo>
                  <a:pt x="252" y="297"/>
                  <a:pt x="246" y="304"/>
                  <a:pt x="242" y="308"/>
                </a:cubicBezTo>
                <a:lnTo>
                  <a:pt x="242" y="290"/>
                </a:lnTo>
                <a:close/>
                <a:moveTo>
                  <a:pt x="271" y="263"/>
                </a:moveTo>
                <a:cubicBezTo>
                  <a:pt x="287" y="263"/>
                  <a:pt x="287" y="263"/>
                  <a:pt x="287" y="263"/>
                </a:cubicBezTo>
                <a:cubicBezTo>
                  <a:pt x="282" y="268"/>
                  <a:pt x="276" y="273"/>
                  <a:pt x="271" y="278"/>
                </a:cubicBezTo>
                <a:lnTo>
                  <a:pt x="271" y="263"/>
                </a:lnTo>
                <a:close/>
                <a:moveTo>
                  <a:pt x="299" y="161"/>
                </a:moveTo>
                <a:cubicBezTo>
                  <a:pt x="299" y="105"/>
                  <a:pt x="299" y="105"/>
                  <a:pt x="299" y="105"/>
                </a:cubicBezTo>
                <a:cubicBezTo>
                  <a:pt x="323" y="105"/>
                  <a:pt x="323" y="105"/>
                  <a:pt x="323" y="105"/>
                </a:cubicBezTo>
                <a:cubicBezTo>
                  <a:pt x="323" y="113"/>
                  <a:pt x="323" y="137"/>
                  <a:pt x="323" y="161"/>
                </a:cubicBezTo>
                <a:lnTo>
                  <a:pt x="299" y="161"/>
                </a:lnTo>
                <a:close/>
                <a:moveTo>
                  <a:pt x="163" y="14"/>
                </a:moveTo>
                <a:cubicBezTo>
                  <a:pt x="163" y="41"/>
                  <a:pt x="163" y="41"/>
                  <a:pt x="163" y="41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103" y="15"/>
                  <a:pt x="104" y="15"/>
                  <a:pt x="104" y="14"/>
                </a:cubicBezTo>
                <a:cubicBezTo>
                  <a:pt x="107" y="14"/>
                  <a:pt x="134" y="14"/>
                  <a:pt x="163" y="14"/>
                </a:cubicBezTo>
                <a:close/>
                <a:moveTo>
                  <a:pt x="22" y="233"/>
                </a:moveTo>
                <a:cubicBezTo>
                  <a:pt x="36" y="233"/>
                  <a:pt x="36" y="233"/>
                  <a:pt x="36" y="233"/>
                </a:cubicBezTo>
                <a:cubicBezTo>
                  <a:pt x="36" y="248"/>
                  <a:pt x="36" y="248"/>
                  <a:pt x="36" y="248"/>
                </a:cubicBezTo>
                <a:cubicBezTo>
                  <a:pt x="31" y="242"/>
                  <a:pt x="25" y="237"/>
                  <a:pt x="22" y="233"/>
                </a:cubicBezTo>
                <a:close/>
                <a:moveTo>
                  <a:pt x="102" y="314"/>
                </a:moveTo>
                <a:cubicBezTo>
                  <a:pt x="102" y="290"/>
                  <a:pt x="102" y="290"/>
                  <a:pt x="102" y="290"/>
                </a:cubicBezTo>
                <a:cubicBezTo>
                  <a:pt x="154" y="290"/>
                  <a:pt x="154" y="290"/>
                  <a:pt x="154" y="290"/>
                </a:cubicBezTo>
                <a:cubicBezTo>
                  <a:pt x="157" y="291"/>
                  <a:pt x="160" y="291"/>
                  <a:pt x="163" y="291"/>
                </a:cubicBezTo>
                <a:cubicBezTo>
                  <a:pt x="163" y="316"/>
                  <a:pt x="163" y="316"/>
                  <a:pt x="163" y="316"/>
                </a:cubicBezTo>
                <a:cubicBezTo>
                  <a:pt x="134" y="316"/>
                  <a:pt x="107" y="316"/>
                  <a:pt x="104" y="316"/>
                </a:cubicBezTo>
                <a:cubicBezTo>
                  <a:pt x="104" y="315"/>
                  <a:pt x="103" y="315"/>
                  <a:pt x="102" y="314"/>
                </a:cubicBezTo>
                <a:close/>
                <a:moveTo>
                  <a:pt x="299" y="251"/>
                </a:moveTo>
                <a:cubicBezTo>
                  <a:pt x="299" y="233"/>
                  <a:pt x="299" y="233"/>
                  <a:pt x="299" y="233"/>
                </a:cubicBezTo>
                <a:cubicBezTo>
                  <a:pt x="317" y="233"/>
                  <a:pt x="317" y="233"/>
                  <a:pt x="317" y="233"/>
                </a:cubicBezTo>
                <a:cubicBezTo>
                  <a:pt x="312" y="238"/>
                  <a:pt x="306" y="244"/>
                  <a:pt x="299" y="251"/>
                </a:cubicBezTo>
                <a:close/>
              </a:path>
            </a:pathLst>
          </a:custGeom>
          <a:solidFill>
            <a:srgbClr val="E990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Freeform 21"/>
          <p:cNvSpPr>
            <a:spLocks noEditPoints="1"/>
          </p:cNvSpPr>
          <p:nvPr/>
        </p:nvSpPr>
        <p:spPr bwMode="auto">
          <a:xfrm>
            <a:off x="6883549" y="2835847"/>
            <a:ext cx="1277938" cy="1250950"/>
          </a:xfrm>
          <a:custGeom>
            <a:avLst/>
            <a:gdLst>
              <a:gd name="T0" fmla="*/ 98 w 338"/>
              <a:gd name="T1" fmla="*/ 0 h 331"/>
              <a:gd name="T2" fmla="*/ 338 w 338"/>
              <a:gd name="T3" fmla="*/ 98 h 331"/>
              <a:gd name="T4" fmla="*/ 271 w 338"/>
              <a:gd name="T5" fmla="*/ 205 h 331"/>
              <a:gd name="T6" fmla="*/ 243 w 338"/>
              <a:gd name="T7" fmla="*/ 50 h 331"/>
              <a:gd name="T8" fmla="*/ 293 w 338"/>
              <a:gd name="T9" fmla="*/ 78 h 331"/>
              <a:gd name="T10" fmla="*/ 301 w 338"/>
              <a:gd name="T11" fmla="*/ 98 h 331"/>
              <a:gd name="T12" fmla="*/ 243 w 338"/>
              <a:gd name="T13" fmla="*/ 42 h 331"/>
              <a:gd name="T14" fmla="*/ 265 w 338"/>
              <a:gd name="T15" fmla="*/ 78 h 331"/>
              <a:gd name="T16" fmla="*/ 262 w 338"/>
              <a:gd name="T17" fmla="*/ 124 h 331"/>
              <a:gd name="T18" fmla="*/ 243 w 338"/>
              <a:gd name="T19" fmla="*/ 98 h 331"/>
              <a:gd name="T20" fmla="*/ 243 w 338"/>
              <a:gd name="T21" fmla="*/ 78 h 331"/>
              <a:gd name="T22" fmla="*/ 236 w 338"/>
              <a:gd name="T23" fmla="*/ 231 h 331"/>
              <a:gd name="T24" fmla="*/ 102 w 338"/>
              <a:gd name="T25" fmla="*/ 106 h 331"/>
              <a:gd name="T26" fmla="*/ 236 w 338"/>
              <a:gd name="T27" fmla="*/ 124 h 331"/>
              <a:gd name="T28" fmla="*/ 194 w 338"/>
              <a:gd name="T29" fmla="*/ 128 h 331"/>
              <a:gd name="T30" fmla="*/ 172 w 338"/>
              <a:gd name="T31" fmla="*/ 128 h 331"/>
              <a:gd name="T32" fmla="*/ 139 w 338"/>
              <a:gd name="T33" fmla="*/ 163 h 331"/>
              <a:gd name="T34" fmla="*/ 143 w 338"/>
              <a:gd name="T35" fmla="*/ 106 h 331"/>
              <a:gd name="T36" fmla="*/ 94 w 338"/>
              <a:gd name="T37" fmla="*/ 131 h 331"/>
              <a:gd name="T38" fmla="*/ 80 w 338"/>
              <a:gd name="T39" fmla="*/ 171 h 331"/>
              <a:gd name="T40" fmla="*/ 102 w 338"/>
              <a:gd name="T41" fmla="*/ 212 h 331"/>
              <a:gd name="T42" fmla="*/ 102 w 338"/>
              <a:gd name="T43" fmla="*/ 171 h 331"/>
              <a:gd name="T44" fmla="*/ 143 w 338"/>
              <a:gd name="T45" fmla="*/ 231 h 331"/>
              <a:gd name="T46" fmla="*/ 236 w 338"/>
              <a:gd name="T47" fmla="*/ 171 h 331"/>
              <a:gd name="T48" fmla="*/ 194 w 338"/>
              <a:gd name="T49" fmla="*/ 231 h 331"/>
              <a:gd name="T50" fmla="*/ 243 w 338"/>
              <a:gd name="T51" fmla="*/ 205 h 331"/>
              <a:gd name="T52" fmla="*/ 194 w 338"/>
              <a:gd name="T53" fmla="*/ 98 h 331"/>
              <a:gd name="T54" fmla="*/ 136 w 338"/>
              <a:gd name="T55" fmla="*/ 98 h 331"/>
              <a:gd name="T56" fmla="*/ 45 w 338"/>
              <a:gd name="T57" fmla="*/ 124 h 331"/>
              <a:gd name="T58" fmla="*/ 72 w 338"/>
              <a:gd name="T59" fmla="*/ 78 h 331"/>
              <a:gd name="T60" fmla="*/ 136 w 338"/>
              <a:gd name="T61" fmla="*/ 98 h 331"/>
              <a:gd name="T62" fmla="*/ 65 w 338"/>
              <a:gd name="T63" fmla="*/ 98 h 331"/>
              <a:gd name="T64" fmla="*/ 77 w 338"/>
              <a:gd name="T65" fmla="*/ 42 h 331"/>
              <a:gd name="T66" fmla="*/ 65 w 338"/>
              <a:gd name="T67" fmla="*/ 71 h 331"/>
              <a:gd name="T68" fmla="*/ 37 w 338"/>
              <a:gd name="T69" fmla="*/ 131 h 331"/>
              <a:gd name="T70" fmla="*/ 15 w 338"/>
              <a:gd name="T71" fmla="*/ 106 h 331"/>
              <a:gd name="T72" fmla="*/ 37 w 338"/>
              <a:gd name="T73" fmla="*/ 204 h 331"/>
              <a:gd name="T74" fmla="*/ 45 w 338"/>
              <a:gd name="T75" fmla="*/ 256 h 331"/>
              <a:gd name="T76" fmla="*/ 21 w 338"/>
              <a:gd name="T77" fmla="*/ 234 h 331"/>
              <a:gd name="T78" fmla="*/ 72 w 338"/>
              <a:gd name="T79" fmla="*/ 264 h 331"/>
              <a:gd name="T80" fmla="*/ 94 w 338"/>
              <a:gd name="T81" fmla="*/ 292 h 331"/>
              <a:gd name="T82" fmla="*/ 98 w 338"/>
              <a:gd name="T83" fmla="*/ 256 h 331"/>
              <a:gd name="T84" fmla="*/ 45 w 338"/>
              <a:gd name="T85" fmla="*/ 226 h 331"/>
              <a:gd name="T86" fmla="*/ 98 w 338"/>
              <a:gd name="T87" fmla="*/ 238 h 331"/>
              <a:gd name="T88" fmla="*/ 143 w 338"/>
              <a:gd name="T89" fmla="*/ 238 h 331"/>
              <a:gd name="T90" fmla="*/ 194 w 338"/>
              <a:gd name="T91" fmla="*/ 238 h 331"/>
              <a:gd name="T92" fmla="*/ 243 w 338"/>
              <a:gd name="T93" fmla="*/ 238 h 331"/>
              <a:gd name="T94" fmla="*/ 293 w 338"/>
              <a:gd name="T95" fmla="*/ 212 h 331"/>
              <a:gd name="T96" fmla="*/ 265 w 338"/>
              <a:gd name="T97" fmla="*/ 256 h 331"/>
              <a:gd name="T98" fmla="*/ 202 w 338"/>
              <a:gd name="T99" fmla="*/ 285 h 331"/>
              <a:gd name="T100" fmla="*/ 243 w 338"/>
              <a:gd name="T101" fmla="*/ 285 h 331"/>
              <a:gd name="T102" fmla="*/ 293 w 338"/>
              <a:gd name="T103" fmla="*/ 234 h 331"/>
              <a:gd name="T104" fmla="*/ 296 w 338"/>
              <a:gd name="T105" fmla="*/ 131 h 331"/>
              <a:gd name="T106" fmla="*/ 265 w 338"/>
              <a:gd name="T107" fmla="*/ 163 h 331"/>
              <a:gd name="T108" fmla="*/ 236 w 338"/>
              <a:gd name="T109" fmla="*/ 17 h 331"/>
              <a:gd name="T110" fmla="*/ 165 w 338"/>
              <a:gd name="T111" fmla="*/ 15 h 331"/>
              <a:gd name="T112" fmla="*/ 104 w 338"/>
              <a:gd name="T113" fmla="*/ 316 h 331"/>
              <a:gd name="T114" fmla="*/ 236 w 338"/>
              <a:gd name="T115" fmla="*/ 315 h 331"/>
              <a:gd name="T116" fmla="*/ 273 w 338"/>
              <a:gd name="T117" fmla="*/ 278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8" h="331">
                <a:moveTo>
                  <a:pt x="283" y="42"/>
                </a:moveTo>
                <a:cubicBezTo>
                  <a:pt x="283" y="42"/>
                  <a:pt x="283" y="42"/>
                  <a:pt x="283" y="42"/>
                </a:cubicBezTo>
                <a:cubicBezTo>
                  <a:pt x="282" y="42"/>
                  <a:pt x="282" y="42"/>
                  <a:pt x="282" y="42"/>
                </a:cubicBezTo>
                <a:cubicBezTo>
                  <a:pt x="240" y="0"/>
                  <a:pt x="240" y="0"/>
                  <a:pt x="240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234"/>
                  <a:pt x="0" y="234"/>
                  <a:pt x="0" y="234"/>
                </a:cubicBezTo>
                <a:cubicBezTo>
                  <a:pt x="98" y="331"/>
                  <a:pt x="98" y="331"/>
                  <a:pt x="98" y="331"/>
                </a:cubicBezTo>
                <a:cubicBezTo>
                  <a:pt x="240" y="331"/>
                  <a:pt x="240" y="331"/>
                  <a:pt x="240" y="331"/>
                </a:cubicBezTo>
                <a:cubicBezTo>
                  <a:pt x="338" y="234"/>
                  <a:pt x="338" y="234"/>
                  <a:pt x="338" y="234"/>
                </a:cubicBezTo>
                <a:cubicBezTo>
                  <a:pt x="338" y="98"/>
                  <a:pt x="338" y="98"/>
                  <a:pt x="338" y="98"/>
                </a:cubicBezTo>
                <a:lnTo>
                  <a:pt x="283" y="42"/>
                </a:lnTo>
                <a:close/>
                <a:moveTo>
                  <a:pt x="301" y="226"/>
                </a:moveTo>
                <a:cubicBezTo>
                  <a:pt x="301" y="205"/>
                  <a:pt x="301" y="205"/>
                  <a:pt x="301" y="205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71" y="205"/>
                  <a:pt x="271" y="205"/>
                  <a:pt x="271" y="205"/>
                </a:cubicBezTo>
                <a:cubicBezTo>
                  <a:pt x="265" y="205"/>
                  <a:pt x="265" y="205"/>
                  <a:pt x="265" y="205"/>
                </a:cubicBezTo>
                <a:cubicBezTo>
                  <a:pt x="265" y="171"/>
                  <a:pt x="265" y="171"/>
                  <a:pt x="265" y="171"/>
                </a:cubicBezTo>
                <a:cubicBezTo>
                  <a:pt x="323" y="171"/>
                  <a:pt x="323" y="171"/>
                  <a:pt x="323" y="171"/>
                </a:cubicBezTo>
                <a:cubicBezTo>
                  <a:pt x="323" y="196"/>
                  <a:pt x="323" y="220"/>
                  <a:pt x="323" y="226"/>
                </a:cubicBezTo>
                <a:lnTo>
                  <a:pt x="301" y="226"/>
                </a:lnTo>
                <a:close/>
                <a:moveTo>
                  <a:pt x="243" y="50"/>
                </a:moveTo>
                <a:cubicBezTo>
                  <a:pt x="265" y="50"/>
                  <a:pt x="265" y="50"/>
                  <a:pt x="265" y="50"/>
                </a:cubicBezTo>
                <a:cubicBezTo>
                  <a:pt x="265" y="71"/>
                  <a:pt x="265" y="71"/>
                  <a:pt x="265" y="71"/>
                </a:cubicBezTo>
                <a:cubicBezTo>
                  <a:pt x="243" y="71"/>
                  <a:pt x="243" y="71"/>
                  <a:pt x="243" y="71"/>
                </a:cubicBezTo>
                <a:lnTo>
                  <a:pt x="243" y="50"/>
                </a:lnTo>
                <a:close/>
                <a:moveTo>
                  <a:pt x="273" y="78"/>
                </a:moveTo>
                <a:cubicBezTo>
                  <a:pt x="293" y="78"/>
                  <a:pt x="293" y="78"/>
                  <a:pt x="293" y="7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73" y="98"/>
                  <a:pt x="273" y="98"/>
                  <a:pt x="273" y="98"/>
                </a:cubicBezTo>
                <a:lnTo>
                  <a:pt x="273" y="78"/>
                </a:lnTo>
                <a:close/>
                <a:moveTo>
                  <a:pt x="301" y="81"/>
                </a:moveTo>
                <a:cubicBezTo>
                  <a:pt x="308" y="88"/>
                  <a:pt x="313" y="94"/>
                  <a:pt x="318" y="98"/>
                </a:cubicBezTo>
                <a:cubicBezTo>
                  <a:pt x="301" y="98"/>
                  <a:pt x="301" y="98"/>
                  <a:pt x="301" y="98"/>
                </a:cubicBezTo>
                <a:lnTo>
                  <a:pt x="301" y="81"/>
                </a:lnTo>
                <a:close/>
                <a:moveTo>
                  <a:pt x="273" y="71"/>
                </a:moveTo>
                <a:cubicBezTo>
                  <a:pt x="273" y="54"/>
                  <a:pt x="273" y="54"/>
                  <a:pt x="273" y="54"/>
                </a:cubicBezTo>
                <a:cubicBezTo>
                  <a:pt x="279" y="59"/>
                  <a:pt x="284" y="65"/>
                  <a:pt x="290" y="71"/>
                </a:cubicBezTo>
                <a:lnTo>
                  <a:pt x="273" y="71"/>
                </a:lnTo>
                <a:close/>
                <a:moveTo>
                  <a:pt x="243" y="42"/>
                </a:moveTo>
                <a:cubicBezTo>
                  <a:pt x="243" y="24"/>
                  <a:pt x="243" y="24"/>
                  <a:pt x="243" y="24"/>
                </a:cubicBezTo>
                <a:cubicBezTo>
                  <a:pt x="248" y="29"/>
                  <a:pt x="254" y="35"/>
                  <a:pt x="261" y="42"/>
                </a:cubicBezTo>
                <a:lnTo>
                  <a:pt x="243" y="42"/>
                </a:lnTo>
                <a:close/>
                <a:moveTo>
                  <a:pt x="243" y="78"/>
                </a:moveTo>
                <a:cubicBezTo>
                  <a:pt x="243" y="78"/>
                  <a:pt x="243" y="78"/>
                  <a:pt x="243" y="78"/>
                </a:cubicBezTo>
                <a:cubicBezTo>
                  <a:pt x="265" y="78"/>
                  <a:pt x="265" y="78"/>
                  <a:pt x="265" y="78"/>
                </a:cubicBezTo>
                <a:cubicBezTo>
                  <a:pt x="265" y="106"/>
                  <a:pt x="265" y="106"/>
                  <a:pt x="265" y="106"/>
                </a:cubicBezTo>
                <a:cubicBezTo>
                  <a:pt x="273" y="106"/>
                  <a:pt x="273" y="106"/>
                  <a:pt x="273" y="106"/>
                </a:cubicBezTo>
                <a:cubicBezTo>
                  <a:pt x="273" y="106"/>
                  <a:pt x="273" y="106"/>
                  <a:pt x="273" y="106"/>
                </a:cubicBezTo>
                <a:cubicBezTo>
                  <a:pt x="293" y="106"/>
                  <a:pt x="293" y="106"/>
                  <a:pt x="293" y="106"/>
                </a:cubicBezTo>
                <a:cubicBezTo>
                  <a:pt x="293" y="124"/>
                  <a:pt x="293" y="124"/>
                  <a:pt x="293" y="124"/>
                </a:cubicBezTo>
                <a:cubicBezTo>
                  <a:pt x="262" y="124"/>
                  <a:pt x="262" y="124"/>
                  <a:pt x="262" y="124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58" y="124"/>
                  <a:pt x="258" y="124"/>
                  <a:pt x="258" y="124"/>
                </a:cubicBezTo>
                <a:cubicBezTo>
                  <a:pt x="243" y="124"/>
                  <a:pt x="243" y="124"/>
                  <a:pt x="243" y="124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43" y="102"/>
                  <a:pt x="243" y="102"/>
                  <a:pt x="243" y="102"/>
                </a:cubicBezTo>
                <a:cubicBezTo>
                  <a:pt x="243" y="98"/>
                  <a:pt x="243" y="98"/>
                  <a:pt x="243" y="98"/>
                </a:cubicBezTo>
                <a:cubicBezTo>
                  <a:pt x="206" y="98"/>
                  <a:pt x="206" y="98"/>
                  <a:pt x="206" y="98"/>
                </a:cubicBezTo>
                <a:cubicBezTo>
                  <a:pt x="202" y="98"/>
                  <a:pt x="202" y="98"/>
                  <a:pt x="202" y="98"/>
                </a:cubicBezTo>
                <a:cubicBezTo>
                  <a:pt x="202" y="50"/>
                  <a:pt x="202" y="50"/>
                  <a:pt x="202" y="50"/>
                </a:cubicBezTo>
                <a:cubicBezTo>
                  <a:pt x="236" y="50"/>
                  <a:pt x="236" y="50"/>
                  <a:pt x="236" y="50"/>
                </a:cubicBezTo>
                <a:cubicBezTo>
                  <a:pt x="236" y="78"/>
                  <a:pt x="236" y="78"/>
                  <a:pt x="236" y="78"/>
                </a:cubicBezTo>
                <a:lnTo>
                  <a:pt x="243" y="78"/>
                </a:lnTo>
                <a:close/>
                <a:moveTo>
                  <a:pt x="205" y="231"/>
                </a:moveTo>
                <a:cubicBezTo>
                  <a:pt x="202" y="231"/>
                  <a:pt x="202" y="231"/>
                  <a:pt x="202" y="231"/>
                </a:cubicBezTo>
                <a:cubicBezTo>
                  <a:pt x="202" y="230"/>
                  <a:pt x="202" y="230"/>
                  <a:pt x="202" y="230"/>
                </a:cubicBezTo>
                <a:cubicBezTo>
                  <a:pt x="202" y="212"/>
                  <a:pt x="202" y="212"/>
                  <a:pt x="202" y="212"/>
                </a:cubicBezTo>
                <a:cubicBezTo>
                  <a:pt x="236" y="212"/>
                  <a:pt x="236" y="212"/>
                  <a:pt x="236" y="212"/>
                </a:cubicBezTo>
                <a:cubicBezTo>
                  <a:pt x="236" y="231"/>
                  <a:pt x="236" y="231"/>
                  <a:pt x="236" y="231"/>
                </a:cubicBezTo>
                <a:lnTo>
                  <a:pt x="205" y="231"/>
                </a:lnTo>
                <a:close/>
                <a:moveTo>
                  <a:pt x="102" y="106"/>
                </a:moveTo>
                <a:cubicBezTo>
                  <a:pt x="136" y="106"/>
                  <a:pt x="136" y="106"/>
                  <a:pt x="136" y="106"/>
                </a:cubicBezTo>
                <a:cubicBezTo>
                  <a:pt x="136" y="124"/>
                  <a:pt x="136" y="124"/>
                  <a:pt x="136" y="124"/>
                </a:cubicBezTo>
                <a:cubicBezTo>
                  <a:pt x="102" y="124"/>
                  <a:pt x="102" y="124"/>
                  <a:pt x="102" y="124"/>
                </a:cubicBezTo>
                <a:lnTo>
                  <a:pt x="102" y="106"/>
                </a:lnTo>
                <a:close/>
                <a:moveTo>
                  <a:pt x="258" y="163"/>
                </a:moveTo>
                <a:cubicBezTo>
                  <a:pt x="243" y="163"/>
                  <a:pt x="243" y="163"/>
                  <a:pt x="243" y="163"/>
                </a:cubicBezTo>
                <a:cubicBezTo>
                  <a:pt x="243" y="131"/>
                  <a:pt x="243" y="131"/>
                  <a:pt x="243" y="131"/>
                </a:cubicBezTo>
                <a:cubicBezTo>
                  <a:pt x="258" y="131"/>
                  <a:pt x="258" y="131"/>
                  <a:pt x="258" y="131"/>
                </a:cubicBezTo>
                <a:lnTo>
                  <a:pt x="258" y="163"/>
                </a:lnTo>
                <a:close/>
                <a:moveTo>
                  <a:pt x="236" y="124"/>
                </a:moveTo>
                <a:cubicBezTo>
                  <a:pt x="202" y="124"/>
                  <a:pt x="202" y="124"/>
                  <a:pt x="202" y="124"/>
                </a:cubicBezTo>
                <a:cubicBezTo>
                  <a:pt x="202" y="106"/>
                  <a:pt x="202" y="106"/>
                  <a:pt x="202" y="106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36" y="106"/>
                  <a:pt x="236" y="106"/>
                  <a:pt x="236" y="106"/>
                </a:cubicBezTo>
                <a:lnTo>
                  <a:pt x="236" y="124"/>
                </a:lnTo>
                <a:close/>
                <a:moveTo>
                  <a:pt x="194" y="128"/>
                </a:moveTo>
                <a:cubicBezTo>
                  <a:pt x="194" y="131"/>
                  <a:pt x="194" y="131"/>
                  <a:pt x="194" y="131"/>
                </a:cubicBezTo>
                <a:cubicBezTo>
                  <a:pt x="236" y="131"/>
                  <a:pt x="236" y="131"/>
                  <a:pt x="236" y="131"/>
                </a:cubicBezTo>
                <a:cubicBezTo>
                  <a:pt x="236" y="163"/>
                  <a:pt x="236" y="163"/>
                  <a:pt x="236" y="163"/>
                </a:cubicBezTo>
                <a:cubicBezTo>
                  <a:pt x="198" y="163"/>
                  <a:pt x="198" y="163"/>
                  <a:pt x="198" y="163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2" y="106"/>
                  <a:pt x="172" y="106"/>
                  <a:pt x="172" y="106"/>
                </a:cubicBezTo>
                <a:cubicBezTo>
                  <a:pt x="194" y="106"/>
                  <a:pt x="194" y="106"/>
                  <a:pt x="194" y="106"/>
                </a:cubicBezTo>
                <a:cubicBezTo>
                  <a:pt x="194" y="128"/>
                  <a:pt x="194" y="128"/>
                  <a:pt x="194" y="128"/>
                </a:cubicBezTo>
                <a:close/>
                <a:moveTo>
                  <a:pt x="165" y="128"/>
                </a:moveTo>
                <a:cubicBezTo>
                  <a:pt x="165" y="163"/>
                  <a:pt x="165" y="163"/>
                  <a:pt x="165" y="163"/>
                </a:cubicBezTo>
                <a:cubicBezTo>
                  <a:pt x="139" y="163"/>
                  <a:pt x="139" y="163"/>
                  <a:pt x="139" y="163"/>
                </a:cubicBezTo>
                <a:cubicBezTo>
                  <a:pt x="102" y="163"/>
                  <a:pt x="102" y="163"/>
                  <a:pt x="102" y="163"/>
                </a:cubicBezTo>
                <a:cubicBezTo>
                  <a:pt x="102" y="131"/>
                  <a:pt x="102" y="131"/>
                  <a:pt x="102" y="131"/>
                </a:cubicBezTo>
                <a:cubicBezTo>
                  <a:pt x="139" y="131"/>
                  <a:pt x="139" y="131"/>
                  <a:pt x="139" y="131"/>
                </a:cubicBezTo>
                <a:cubicBezTo>
                  <a:pt x="139" y="131"/>
                  <a:pt x="139" y="131"/>
                  <a:pt x="139" y="131"/>
                </a:cubicBezTo>
                <a:cubicBezTo>
                  <a:pt x="143" y="131"/>
                  <a:pt x="143" y="131"/>
                  <a:pt x="143" y="131"/>
                </a:cubicBezTo>
                <a:cubicBezTo>
                  <a:pt x="143" y="106"/>
                  <a:pt x="143" y="106"/>
                  <a:pt x="143" y="106"/>
                </a:cubicBezTo>
                <a:cubicBezTo>
                  <a:pt x="165" y="106"/>
                  <a:pt x="165" y="106"/>
                  <a:pt x="165" y="106"/>
                </a:cubicBezTo>
                <a:lnTo>
                  <a:pt x="165" y="128"/>
                </a:lnTo>
                <a:close/>
                <a:moveTo>
                  <a:pt x="94" y="163"/>
                </a:moveTo>
                <a:cubicBezTo>
                  <a:pt x="80" y="163"/>
                  <a:pt x="80" y="163"/>
                  <a:pt x="80" y="163"/>
                </a:cubicBezTo>
                <a:cubicBezTo>
                  <a:pt x="80" y="131"/>
                  <a:pt x="80" y="131"/>
                  <a:pt x="80" y="131"/>
                </a:cubicBezTo>
                <a:cubicBezTo>
                  <a:pt x="94" y="131"/>
                  <a:pt x="94" y="131"/>
                  <a:pt x="94" y="131"/>
                </a:cubicBezTo>
                <a:lnTo>
                  <a:pt x="94" y="163"/>
                </a:lnTo>
                <a:close/>
                <a:moveTo>
                  <a:pt x="80" y="171"/>
                </a:moveTo>
                <a:cubicBezTo>
                  <a:pt x="94" y="171"/>
                  <a:pt x="94" y="171"/>
                  <a:pt x="94" y="171"/>
                </a:cubicBezTo>
                <a:cubicBezTo>
                  <a:pt x="94" y="205"/>
                  <a:pt x="94" y="205"/>
                  <a:pt x="94" y="205"/>
                </a:cubicBezTo>
                <a:cubicBezTo>
                  <a:pt x="80" y="205"/>
                  <a:pt x="80" y="205"/>
                  <a:pt x="80" y="205"/>
                </a:cubicBezTo>
                <a:lnTo>
                  <a:pt x="80" y="171"/>
                </a:lnTo>
                <a:close/>
                <a:moveTo>
                  <a:pt x="102" y="212"/>
                </a:moveTo>
                <a:cubicBezTo>
                  <a:pt x="136" y="212"/>
                  <a:pt x="136" y="212"/>
                  <a:pt x="136" y="212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36" y="231"/>
                  <a:pt x="136" y="231"/>
                  <a:pt x="136" y="231"/>
                </a:cubicBezTo>
                <a:cubicBezTo>
                  <a:pt x="102" y="231"/>
                  <a:pt x="102" y="231"/>
                  <a:pt x="102" y="231"/>
                </a:cubicBezTo>
                <a:lnTo>
                  <a:pt x="102" y="212"/>
                </a:lnTo>
                <a:close/>
                <a:moveTo>
                  <a:pt x="143" y="230"/>
                </a:moveTo>
                <a:cubicBezTo>
                  <a:pt x="143" y="205"/>
                  <a:pt x="143" y="205"/>
                  <a:pt x="143" y="205"/>
                </a:cubicBezTo>
                <a:cubicBezTo>
                  <a:pt x="139" y="205"/>
                  <a:pt x="139" y="205"/>
                  <a:pt x="139" y="205"/>
                </a:cubicBezTo>
                <a:cubicBezTo>
                  <a:pt x="139" y="205"/>
                  <a:pt x="139" y="205"/>
                  <a:pt x="139" y="205"/>
                </a:cubicBezTo>
                <a:cubicBezTo>
                  <a:pt x="102" y="205"/>
                  <a:pt x="102" y="205"/>
                  <a:pt x="102" y="205"/>
                </a:cubicBezTo>
                <a:cubicBezTo>
                  <a:pt x="102" y="171"/>
                  <a:pt x="102" y="171"/>
                  <a:pt x="102" y="171"/>
                </a:cubicBezTo>
                <a:cubicBezTo>
                  <a:pt x="139" y="171"/>
                  <a:pt x="139" y="171"/>
                  <a:pt x="139" y="171"/>
                </a:cubicBezTo>
                <a:cubicBezTo>
                  <a:pt x="165" y="171"/>
                  <a:pt x="165" y="171"/>
                  <a:pt x="165" y="171"/>
                </a:cubicBezTo>
                <a:cubicBezTo>
                  <a:pt x="165" y="208"/>
                  <a:pt x="165" y="208"/>
                  <a:pt x="165" y="208"/>
                </a:cubicBezTo>
                <a:cubicBezTo>
                  <a:pt x="165" y="230"/>
                  <a:pt x="165" y="230"/>
                  <a:pt x="165" y="230"/>
                </a:cubicBezTo>
                <a:cubicBezTo>
                  <a:pt x="165" y="231"/>
                  <a:pt x="165" y="231"/>
                  <a:pt x="165" y="231"/>
                </a:cubicBezTo>
                <a:cubicBezTo>
                  <a:pt x="143" y="231"/>
                  <a:pt x="143" y="231"/>
                  <a:pt x="143" y="231"/>
                </a:cubicBezTo>
                <a:lnTo>
                  <a:pt x="143" y="230"/>
                </a:lnTo>
                <a:close/>
                <a:moveTo>
                  <a:pt x="172" y="230"/>
                </a:moveTo>
                <a:cubicBezTo>
                  <a:pt x="172" y="208"/>
                  <a:pt x="172" y="208"/>
                  <a:pt x="172" y="208"/>
                </a:cubicBezTo>
                <a:cubicBezTo>
                  <a:pt x="172" y="171"/>
                  <a:pt x="172" y="171"/>
                  <a:pt x="172" y="171"/>
                </a:cubicBezTo>
                <a:cubicBezTo>
                  <a:pt x="198" y="171"/>
                  <a:pt x="198" y="171"/>
                  <a:pt x="198" y="171"/>
                </a:cubicBezTo>
                <a:cubicBezTo>
                  <a:pt x="236" y="171"/>
                  <a:pt x="236" y="171"/>
                  <a:pt x="236" y="171"/>
                </a:cubicBezTo>
                <a:cubicBezTo>
                  <a:pt x="236" y="205"/>
                  <a:pt x="236" y="205"/>
                  <a:pt x="236" y="205"/>
                </a:cubicBezTo>
                <a:cubicBezTo>
                  <a:pt x="198" y="205"/>
                  <a:pt x="198" y="205"/>
                  <a:pt x="198" y="205"/>
                </a:cubicBezTo>
                <a:cubicBezTo>
                  <a:pt x="198" y="205"/>
                  <a:pt x="198" y="205"/>
                  <a:pt x="198" y="205"/>
                </a:cubicBezTo>
                <a:cubicBezTo>
                  <a:pt x="194" y="205"/>
                  <a:pt x="194" y="205"/>
                  <a:pt x="194" y="205"/>
                </a:cubicBezTo>
                <a:cubicBezTo>
                  <a:pt x="194" y="230"/>
                  <a:pt x="194" y="230"/>
                  <a:pt x="194" y="230"/>
                </a:cubicBezTo>
                <a:cubicBezTo>
                  <a:pt x="194" y="231"/>
                  <a:pt x="194" y="231"/>
                  <a:pt x="194" y="231"/>
                </a:cubicBezTo>
                <a:cubicBezTo>
                  <a:pt x="172" y="231"/>
                  <a:pt x="172" y="231"/>
                  <a:pt x="172" y="231"/>
                </a:cubicBezTo>
                <a:lnTo>
                  <a:pt x="172" y="230"/>
                </a:lnTo>
                <a:close/>
                <a:moveTo>
                  <a:pt x="243" y="171"/>
                </a:moveTo>
                <a:cubicBezTo>
                  <a:pt x="258" y="171"/>
                  <a:pt x="258" y="171"/>
                  <a:pt x="258" y="171"/>
                </a:cubicBezTo>
                <a:cubicBezTo>
                  <a:pt x="258" y="205"/>
                  <a:pt x="258" y="205"/>
                  <a:pt x="258" y="205"/>
                </a:cubicBezTo>
                <a:cubicBezTo>
                  <a:pt x="243" y="205"/>
                  <a:pt x="243" y="205"/>
                  <a:pt x="243" y="205"/>
                </a:cubicBezTo>
                <a:lnTo>
                  <a:pt x="243" y="171"/>
                </a:lnTo>
                <a:close/>
                <a:moveTo>
                  <a:pt x="194" y="98"/>
                </a:moveTo>
                <a:cubicBezTo>
                  <a:pt x="172" y="98"/>
                  <a:pt x="172" y="98"/>
                  <a:pt x="172" y="98"/>
                </a:cubicBezTo>
                <a:cubicBezTo>
                  <a:pt x="172" y="50"/>
                  <a:pt x="172" y="50"/>
                  <a:pt x="172" y="50"/>
                </a:cubicBezTo>
                <a:cubicBezTo>
                  <a:pt x="194" y="50"/>
                  <a:pt x="194" y="50"/>
                  <a:pt x="194" y="50"/>
                </a:cubicBezTo>
                <a:lnTo>
                  <a:pt x="194" y="98"/>
                </a:lnTo>
                <a:close/>
                <a:moveTo>
                  <a:pt x="165" y="98"/>
                </a:moveTo>
                <a:cubicBezTo>
                  <a:pt x="143" y="98"/>
                  <a:pt x="143" y="98"/>
                  <a:pt x="143" y="98"/>
                </a:cubicBezTo>
                <a:cubicBezTo>
                  <a:pt x="143" y="50"/>
                  <a:pt x="143" y="50"/>
                  <a:pt x="143" y="50"/>
                </a:cubicBezTo>
                <a:cubicBezTo>
                  <a:pt x="165" y="50"/>
                  <a:pt x="165" y="50"/>
                  <a:pt x="165" y="50"/>
                </a:cubicBezTo>
                <a:lnTo>
                  <a:pt x="165" y="98"/>
                </a:lnTo>
                <a:close/>
                <a:moveTo>
                  <a:pt x="136" y="98"/>
                </a:moveTo>
                <a:cubicBezTo>
                  <a:pt x="98" y="98"/>
                  <a:pt x="98" y="98"/>
                  <a:pt x="98" y="98"/>
                </a:cubicBezTo>
                <a:cubicBezTo>
                  <a:pt x="98" y="98"/>
                  <a:pt x="98" y="98"/>
                  <a:pt x="98" y="98"/>
                </a:cubicBezTo>
                <a:cubicBezTo>
                  <a:pt x="94" y="98"/>
                  <a:pt x="94" y="98"/>
                  <a:pt x="94" y="98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76" y="124"/>
                  <a:pt x="76" y="124"/>
                  <a:pt x="76" y="124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65" y="106"/>
                  <a:pt x="65" y="106"/>
                  <a:pt x="65" y="106"/>
                </a:cubicBezTo>
                <a:cubicBezTo>
                  <a:pt x="65" y="106"/>
                  <a:pt x="65" y="106"/>
                  <a:pt x="65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78"/>
                  <a:pt x="72" y="78"/>
                  <a:pt x="72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102" y="78"/>
                  <a:pt x="102" y="78"/>
                  <a:pt x="102" y="78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36" y="50"/>
                  <a:pt x="136" y="50"/>
                  <a:pt x="136" y="50"/>
                </a:cubicBezTo>
                <a:lnTo>
                  <a:pt x="136" y="98"/>
                </a:lnTo>
                <a:close/>
                <a:moveTo>
                  <a:pt x="94" y="71"/>
                </a:moveTo>
                <a:cubicBezTo>
                  <a:pt x="72" y="71"/>
                  <a:pt x="72" y="71"/>
                  <a:pt x="72" y="71"/>
                </a:cubicBezTo>
                <a:cubicBezTo>
                  <a:pt x="72" y="50"/>
                  <a:pt x="72" y="50"/>
                  <a:pt x="72" y="50"/>
                </a:cubicBezTo>
                <a:cubicBezTo>
                  <a:pt x="94" y="50"/>
                  <a:pt x="94" y="50"/>
                  <a:pt x="94" y="50"/>
                </a:cubicBezTo>
                <a:lnTo>
                  <a:pt x="94" y="71"/>
                </a:lnTo>
                <a:close/>
                <a:moveTo>
                  <a:pt x="65" y="98"/>
                </a:moveTo>
                <a:cubicBezTo>
                  <a:pt x="45" y="98"/>
                  <a:pt x="45" y="98"/>
                  <a:pt x="45" y="98"/>
                </a:cubicBezTo>
                <a:cubicBezTo>
                  <a:pt x="45" y="78"/>
                  <a:pt x="45" y="78"/>
                  <a:pt x="45" y="78"/>
                </a:cubicBezTo>
                <a:cubicBezTo>
                  <a:pt x="65" y="78"/>
                  <a:pt x="65" y="78"/>
                  <a:pt x="65" y="78"/>
                </a:cubicBezTo>
                <a:lnTo>
                  <a:pt x="65" y="98"/>
                </a:lnTo>
                <a:close/>
                <a:moveTo>
                  <a:pt x="94" y="42"/>
                </a:moveTo>
                <a:cubicBezTo>
                  <a:pt x="77" y="42"/>
                  <a:pt x="77" y="42"/>
                  <a:pt x="77" y="42"/>
                </a:cubicBezTo>
                <a:cubicBezTo>
                  <a:pt x="84" y="35"/>
                  <a:pt x="90" y="30"/>
                  <a:pt x="94" y="25"/>
                </a:cubicBezTo>
                <a:lnTo>
                  <a:pt x="94" y="42"/>
                </a:lnTo>
                <a:close/>
                <a:moveTo>
                  <a:pt x="65" y="71"/>
                </a:moveTo>
                <a:cubicBezTo>
                  <a:pt x="49" y="71"/>
                  <a:pt x="49" y="71"/>
                  <a:pt x="49" y="71"/>
                </a:cubicBezTo>
                <a:cubicBezTo>
                  <a:pt x="54" y="65"/>
                  <a:pt x="59" y="60"/>
                  <a:pt x="65" y="55"/>
                </a:cubicBezTo>
                <a:lnTo>
                  <a:pt x="65" y="71"/>
                </a:lnTo>
                <a:close/>
                <a:moveTo>
                  <a:pt x="37" y="98"/>
                </a:moveTo>
                <a:cubicBezTo>
                  <a:pt x="21" y="98"/>
                  <a:pt x="21" y="98"/>
                  <a:pt x="21" y="98"/>
                </a:cubicBezTo>
                <a:cubicBezTo>
                  <a:pt x="25" y="94"/>
                  <a:pt x="30" y="89"/>
                  <a:pt x="37" y="82"/>
                </a:cubicBezTo>
                <a:lnTo>
                  <a:pt x="37" y="98"/>
                </a:lnTo>
                <a:close/>
                <a:moveTo>
                  <a:pt x="37" y="106"/>
                </a:moveTo>
                <a:cubicBezTo>
                  <a:pt x="37" y="131"/>
                  <a:pt x="37" y="131"/>
                  <a:pt x="37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72" y="131"/>
                  <a:pt x="72" y="131"/>
                  <a:pt x="72" y="131"/>
                </a:cubicBezTo>
                <a:cubicBezTo>
                  <a:pt x="72" y="163"/>
                  <a:pt x="72" y="163"/>
                  <a:pt x="72" y="163"/>
                </a:cubicBezTo>
                <a:cubicBezTo>
                  <a:pt x="15" y="163"/>
                  <a:pt x="15" y="163"/>
                  <a:pt x="15" y="163"/>
                </a:cubicBezTo>
                <a:cubicBezTo>
                  <a:pt x="15" y="138"/>
                  <a:pt x="15" y="113"/>
                  <a:pt x="15" y="106"/>
                </a:cubicBezTo>
                <a:lnTo>
                  <a:pt x="37" y="106"/>
                </a:lnTo>
                <a:close/>
                <a:moveTo>
                  <a:pt x="72" y="171"/>
                </a:moveTo>
                <a:cubicBezTo>
                  <a:pt x="72" y="205"/>
                  <a:pt x="72" y="205"/>
                  <a:pt x="72" y="205"/>
                </a:cubicBezTo>
                <a:cubicBezTo>
                  <a:pt x="45" y="205"/>
                  <a:pt x="45" y="205"/>
                  <a:pt x="45" y="205"/>
                </a:cubicBezTo>
                <a:cubicBezTo>
                  <a:pt x="45" y="204"/>
                  <a:pt x="45" y="204"/>
                  <a:pt x="45" y="204"/>
                </a:cubicBezTo>
                <a:cubicBezTo>
                  <a:pt x="37" y="204"/>
                  <a:pt x="37" y="204"/>
                  <a:pt x="37" y="204"/>
                </a:cubicBezTo>
                <a:cubicBezTo>
                  <a:pt x="37" y="226"/>
                  <a:pt x="37" y="226"/>
                  <a:pt x="37" y="226"/>
                </a:cubicBezTo>
                <a:cubicBezTo>
                  <a:pt x="15" y="226"/>
                  <a:pt x="15" y="226"/>
                  <a:pt x="15" y="226"/>
                </a:cubicBezTo>
                <a:cubicBezTo>
                  <a:pt x="15" y="220"/>
                  <a:pt x="15" y="196"/>
                  <a:pt x="15" y="171"/>
                </a:cubicBezTo>
                <a:lnTo>
                  <a:pt x="72" y="171"/>
                </a:lnTo>
                <a:close/>
                <a:moveTo>
                  <a:pt x="65" y="256"/>
                </a:moveTo>
                <a:cubicBezTo>
                  <a:pt x="45" y="256"/>
                  <a:pt x="45" y="256"/>
                  <a:pt x="45" y="256"/>
                </a:cubicBezTo>
                <a:cubicBezTo>
                  <a:pt x="45" y="234"/>
                  <a:pt x="45" y="234"/>
                  <a:pt x="45" y="234"/>
                </a:cubicBezTo>
                <a:cubicBezTo>
                  <a:pt x="65" y="234"/>
                  <a:pt x="65" y="234"/>
                  <a:pt x="65" y="234"/>
                </a:cubicBezTo>
                <a:lnTo>
                  <a:pt x="65" y="256"/>
                </a:lnTo>
                <a:close/>
                <a:moveTo>
                  <a:pt x="37" y="234"/>
                </a:moveTo>
                <a:cubicBezTo>
                  <a:pt x="37" y="249"/>
                  <a:pt x="37" y="249"/>
                  <a:pt x="37" y="249"/>
                </a:cubicBezTo>
                <a:cubicBezTo>
                  <a:pt x="31" y="243"/>
                  <a:pt x="25" y="237"/>
                  <a:pt x="21" y="234"/>
                </a:cubicBezTo>
                <a:lnTo>
                  <a:pt x="37" y="234"/>
                </a:lnTo>
                <a:close/>
                <a:moveTo>
                  <a:pt x="65" y="264"/>
                </a:moveTo>
                <a:cubicBezTo>
                  <a:pt x="65" y="277"/>
                  <a:pt x="65" y="277"/>
                  <a:pt x="65" y="277"/>
                </a:cubicBezTo>
                <a:cubicBezTo>
                  <a:pt x="60" y="272"/>
                  <a:pt x="56" y="268"/>
                  <a:pt x="51" y="264"/>
                </a:cubicBezTo>
                <a:lnTo>
                  <a:pt x="65" y="264"/>
                </a:lnTo>
                <a:close/>
                <a:moveTo>
                  <a:pt x="72" y="264"/>
                </a:moveTo>
                <a:cubicBezTo>
                  <a:pt x="94" y="264"/>
                  <a:pt x="94" y="264"/>
                  <a:pt x="94" y="264"/>
                </a:cubicBezTo>
                <a:cubicBezTo>
                  <a:pt x="94" y="285"/>
                  <a:pt x="94" y="285"/>
                  <a:pt x="94" y="285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2" y="285"/>
                  <a:pt x="72" y="285"/>
                  <a:pt x="72" y="285"/>
                </a:cubicBezTo>
                <a:lnTo>
                  <a:pt x="72" y="264"/>
                </a:lnTo>
                <a:close/>
                <a:moveTo>
                  <a:pt x="94" y="292"/>
                </a:moveTo>
                <a:cubicBezTo>
                  <a:pt x="94" y="307"/>
                  <a:pt x="94" y="307"/>
                  <a:pt x="94" y="307"/>
                </a:cubicBezTo>
                <a:cubicBezTo>
                  <a:pt x="90" y="303"/>
                  <a:pt x="85" y="298"/>
                  <a:pt x="80" y="292"/>
                </a:cubicBezTo>
                <a:lnTo>
                  <a:pt x="94" y="292"/>
                </a:lnTo>
                <a:close/>
                <a:moveTo>
                  <a:pt x="102" y="260"/>
                </a:moveTo>
                <a:cubicBezTo>
                  <a:pt x="102" y="256"/>
                  <a:pt x="102" y="256"/>
                  <a:pt x="102" y="256"/>
                </a:cubicBezTo>
                <a:cubicBezTo>
                  <a:pt x="98" y="256"/>
                  <a:pt x="98" y="256"/>
                  <a:pt x="98" y="256"/>
                </a:cubicBezTo>
                <a:cubicBezTo>
                  <a:pt x="72" y="256"/>
                  <a:pt x="72" y="256"/>
                  <a:pt x="72" y="256"/>
                </a:cubicBezTo>
                <a:cubicBezTo>
                  <a:pt x="72" y="230"/>
                  <a:pt x="72" y="230"/>
                  <a:pt x="72" y="230"/>
                </a:cubicBezTo>
                <a:cubicBezTo>
                  <a:pt x="72" y="226"/>
                  <a:pt x="72" y="226"/>
                  <a:pt x="72" y="226"/>
                </a:cubicBezTo>
                <a:cubicBezTo>
                  <a:pt x="68" y="226"/>
                  <a:pt x="68" y="226"/>
                  <a:pt x="68" y="226"/>
                </a:cubicBezTo>
                <a:cubicBezTo>
                  <a:pt x="68" y="226"/>
                  <a:pt x="68" y="226"/>
                  <a:pt x="68" y="226"/>
                </a:cubicBezTo>
                <a:cubicBezTo>
                  <a:pt x="45" y="226"/>
                  <a:pt x="45" y="226"/>
                  <a:pt x="45" y="226"/>
                </a:cubicBezTo>
                <a:cubicBezTo>
                  <a:pt x="45" y="212"/>
                  <a:pt x="45" y="212"/>
                  <a:pt x="45" y="212"/>
                </a:cubicBezTo>
                <a:cubicBezTo>
                  <a:pt x="75" y="212"/>
                  <a:pt x="75" y="212"/>
                  <a:pt x="75" y="212"/>
                </a:cubicBezTo>
                <a:cubicBezTo>
                  <a:pt x="76" y="212"/>
                  <a:pt x="76" y="212"/>
                  <a:pt x="76" y="212"/>
                </a:cubicBezTo>
                <a:cubicBezTo>
                  <a:pt x="94" y="212"/>
                  <a:pt x="94" y="212"/>
                  <a:pt x="94" y="212"/>
                </a:cubicBezTo>
                <a:cubicBezTo>
                  <a:pt x="94" y="238"/>
                  <a:pt x="94" y="238"/>
                  <a:pt x="94" y="238"/>
                </a:cubicBezTo>
                <a:cubicBezTo>
                  <a:pt x="98" y="238"/>
                  <a:pt x="98" y="238"/>
                  <a:pt x="98" y="238"/>
                </a:cubicBezTo>
                <a:cubicBezTo>
                  <a:pt x="98" y="238"/>
                  <a:pt x="98" y="238"/>
                  <a:pt x="98" y="238"/>
                </a:cubicBezTo>
                <a:cubicBezTo>
                  <a:pt x="136" y="238"/>
                  <a:pt x="136" y="238"/>
                  <a:pt x="136" y="238"/>
                </a:cubicBezTo>
                <a:cubicBezTo>
                  <a:pt x="136" y="285"/>
                  <a:pt x="136" y="285"/>
                  <a:pt x="136" y="285"/>
                </a:cubicBezTo>
                <a:cubicBezTo>
                  <a:pt x="102" y="285"/>
                  <a:pt x="102" y="285"/>
                  <a:pt x="102" y="285"/>
                </a:cubicBezTo>
                <a:cubicBezTo>
                  <a:pt x="102" y="260"/>
                  <a:pt x="102" y="260"/>
                  <a:pt x="102" y="260"/>
                </a:cubicBezTo>
                <a:close/>
                <a:moveTo>
                  <a:pt x="143" y="238"/>
                </a:moveTo>
                <a:cubicBezTo>
                  <a:pt x="165" y="238"/>
                  <a:pt x="165" y="238"/>
                  <a:pt x="165" y="238"/>
                </a:cubicBezTo>
                <a:cubicBezTo>
                  <a:pt x="165" y="285"/>
                  <a:pt x="165" y="285"/>
                  <a:pt x="165" y="285"/>
                </a:cubicBezTo>
                <a:cubicBezTo>
                  <a:pt x="143" y="285"/>
                  <a:pt x="143" y="285"/>
                  <a:pt x="143" y="285"/>
                </a:cubicBezTo>
                <a:lnTo>
                  <a:pt x="143" y="238"/>
                </a:lnTo>
                <a:close/>
                <a:moveTo>
                  <a:pt x="172" y="238"/>
                </a:moveTo>
                <a:cubicBezTo>
                  <a:pt x="194" y="238"/>
                  <a:pt x="194" y="238"/>
                  <a:pt x="194" y="238"/>
                </a:cubicBezTo>
                <a:cubicBezTo>
                  <a:pt x="194" y="285"/>
                  <a:pt x="194" y="285"/>
                  <a:pt x="194" y="285"/>
                </a:cubicBezTo>
                <a:cubicBezTo>
                  <a:pt x="172" y="285"/>
                  <a:pt x="172" y="285"/>
                  <a:pt x="172" y="285"/>
                </a:cubicBezTo>
                <a:lnTo>
                  <a:pt x="172" y="238"/>
                </a:lnTo>
                <a:close/>
                <a:moveTo>
                  <a:pt x="202" y="238"/>
                </a:moveTo>
                <a:cubicBezTo>
                  <a:pt x="205" y="238"/>
                  <a:pt x="205" y="238"/>
                  <a:pt x="205" y="238"/>
                </a:cubicBezTo>
                <a:cubicBezTo>
                  <a:pt x="243" y="238"/>
                  <a:pt x="243" y="238"/>
                  <a:pt x="243" y="238"/>
                </a:cubicBezTo>
                <a:cubicBezTo>
                  <a:pt x="243" y="236"/>
                  <a:pt x="243" y="236"/>
                  <a:pt x="243" y="236"/>
                </a:cubicBezTo>
                <a:cubicBezTo>
                  <a:pt x="243" y="236"/>
                  <a:pt x="243" y="236"/>
                  <a:pt x="243" y="236"/>
                </a:cubicBezTo>
                <a:cubicBezTo>
                  <a:pt x="243" y="212"/>
                  <a:pt x="243" y="212"/>
                  <a:pt x="243" y="212"/>
                </a:cubicBezTo>
                <a:cubicBezTo>
                  <a:pt x="262" y="212"/>
                  <a:pt x="262" y="212"/>
                  <a:pt x="262" y="212"/>
                </a:cubicBezTo>
                <a:cubicBezTo>
                  <a:pt x="271" y="212"/>
                  <a:pt x="271" y="212"/>
                  <a:pt x="271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293" y="226"/>
                  <a:pt x="293" y="226"/>
                  <a:pt x="293" y="226"/>
                </a:cubicBezTo>
                <a:cubicBezTo>
                  <a:pt x="273" y="226"/>
                  <a:pt x="273" y="226"/>
                  <a:pt x="273" y="226"/>
                </a:cubicBezTo>
                <a:cubicBezTo>
                  <a:pt x="273" y="226"/>
                  <a:pt x="273" y="226"/>
                  <a:pt x="273" y="226"/>
                </a:cubicBezTo>
                <a:cubicBezTo>
                  <a:pt x="265" y="226"/>
                  <a:pt x="265" y="226"/>
                  <a:pt x="265" y="226"/>
                </a:cubicBezTo>
                <a:cubicBezTo>
                  <a:pt x="265" y="230"/>
                  <a:pt x="265" y="230"/>
                  <a:pt x="265" y="230"/>
                </a:cubicBezTo>
                <a:cubicBezTo>
                  <a:pt x="265" y="256"/>
                  <a:pt x="265" y="256"/>
                  <a:pt x="265" y="256"/>
                </a:cubicBezTo>
                <a:cubicBezTo>
                  <a:pt x="239" y="256"/>
                  <a:pt x="239" y="256"/>
                  <a:pt x="239" y="256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36" y="256"/>
                  <a:pt x="236" y="256"/>
                  <a:pt x="236" y="256"/>
                </a:cubicBezTo>
                <a:cubicBezTo>
                  <a:pt x="236" y="285"/>
                  <a:pt x="236" y="285"/>
                  <a:pt x="236" y="285"/>
                </a:cubicBezTo>
                <a:cubicBezTo>
                  <a:pt x="202" y="285"/>
                  <a:pt x="202" y="285"/>
                  <a:pt x="202" y="285"/>
                </a:cubicBezTo>
                <a:lnTo>
                  <a:pt x="202" y="238"/>
                </a:lnTo>
                <a:close/>
                <a:moveTo>
                  <a:pt x="243" y="285"/>
                </a:moveTo>
                <a:cubicBezTo>
                  <a:pt x="243" y="264"/>
                  <a:pt x="243" y="264"/>
                  <a:pt x="243" y="264"/>
                </a:cubicBezTo>
                <a:cubicBezTo>
                  <a:pt x="265" y="264"/>
                  <a:pt x="265" y="264"/>
                  <a:pt x="265" y="264"/>
                </a:cubicBezTo>
                <a:cubicBezTo>
                  <a:pt x="265" y="285"/>
                  <a:pt x="265" y="285"/>
                  <a:pt x="265" y="285"/>
                </a:cubicBezTo>
                <a:lnTo>
                  <a:pt x="243" y="285"/>
                </a:lnTo>
                <a:close/>
                <a:moveTo>
                  <a:pt x="243" y="292"/>
                </a:moveTo>
                <a:cubicBezTo>
                  <a:pt x="259" y="292"/>
                  <a:pt x="259" y="292"/>
                  <a:pt x="259" y="292"/>
                </a:cubicBezTo>
                <a:cubicBezTo>
                  <a:pt x="253" y="298"/>
                  <a:pt x="247" y="303"/>
                  <a:pt x="243" y="308"/>
                </a:cubicBezTo>
                <a:lnTo>
                  <a:pt x="243" y="292"/>
                </a:lnTo>
                <a:close/>
                <a:moveTo>
                  <a:pt x="273" y="234"/>
                </a:moveTo>
                <a:cubicBezTo>
                  <a:pt x="293" y="234"/>
                  <a:pt x="293" y="234"/>
                  <a:pt x="293" y="234"/>
                </a:cubicBezTo>
                <a:cubicBezTo>
                  <a:pt x="293" y="256"/>
                  <a:pt x="293" y="256"/>
                  <a:pt x="293" y="256"/>
                </a:cubicBezTo>
                <a:cubicBezTo>
                  <a:pt x="273" y="256"/>
                  <a:pt x="273" y="256"/>
                  <a:pt x="273" y="256"/>
                </a:cubicBezTo>
                <a:lnTo>
                  <a:pt x="273" y="234"/>
                </a:lnTo>
                <a:close/>
                <a:moveTo>
                  <a:pt x="265" y="163"/>
                </a:moveTo>
                <a:cubicBezTo>
                  <a:pt x="265" y="155"/>
                  <a:pt x="265" y="136"/>
                  <a:pt x="265" y="131"/>
                </a:cubicBezTo>
                <a:cubicBezTo>
                  <a:pt x="271" y="131"/>
                  <a:pt x="296" y="131"/>
                  <a:pt x="296" y="131"/>
                </a:cubicBezTo>
                <a:cubicBezTo>
                  <a:pt x="296" y="131"/>
                  <a:pt x="296" y="131"/>
                  <a:pt x="296" y="131"/>
                </a:cubicBezTo>
                <a:cubicBezTo>
                  <a:pt x="301" y="131"/>
                  <a:pt x="301" y="131"/>
                  <a:pt x="301" y="131"/>
                </a:cubicBezTo>
                <a:cubicBezTo>
                  <a:pt x="301" y="106"/>
                  <a:pt x="301" y="106"/>
                  <a:pt x="301" y="106"/>
                </a:cubicBezTo>
                <a:cubicBezTo>
                  <a:pt x="323" y="106"/>
                  <a:pt x="323" y="106"/>
                  <a:pt x="323" y="106"/>
                </a:cubicBezTo>
                <a:cubicBezTo>
                  <a:pt x="323" y="113"/>
                  <a:pt x="323" y="138"/>
                  <a:pt x="323" y="163"/>
                </a:cubicBezTo>
                <a:lnTo>
                  <a:pt x="265" y="163"/>
                </a:lnTo>
                <a:close/>
                <a:moveTo>
                  <a:pt x="236" y="17"/>
                </a:moveTo>
                <a:cubicBezTo>
                  <a:pt x="236" y="42"/>
                  <a:pt x="236" y="42"/>
                  <a:pt x="236" y="42"/>
                </a:cubicBezTo>
                <a:cubicBezTo>
                  <a:pt x="172" y="42"/>
                  <a:pt x="172" y="42"/>
                  <a:pt x="172" y="42"/>
                </a:cubicBezTo>
                <a:cubicBezTo>
                  <a:pt x="172" y="15"/>
                  <a:pt x="172" y="15"/>
                  <a:pt x="172" y="15"/>
                </a:cubicBezTo>
                <a:cubicBezTo>
                  <a:pt x="202" y="15"/>
                  <a:pt x="232" y="15"/>
                  <a:pt x="234" y="15"/>
                </a:cubicBezTo>
                <a:cubicBezTo>
                  <a:pt x="235" y="16"/>
                  <a:pt x="235" y="16"/>
                  <a:pt x="236" y="17"/>
                </a:cubicBezTo>
                <a:close/>
                <a:moveTo>
                  <a:pt x="165" y="15"/>
                </a:moveTo>
                <a:cubicBezTo>
                  <a:pt x="165" y="42"/>
                  <a:pt x="165" y="42"/>
                  <a:pt x="165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2" y="17"/>
                  <a:pt x="102" y="17"/>
                  <a:pt x="102" y="17"/>
                </a:cubicBezTo>
                <a:cubicBezTo>
                  <a:pt x="103" y="16"/>
                  <a:pt x="104" y="16"/>
                  <a:pt x="104" y="15"/>
                </a:cubicBezTo>
                <a:cubicBezTo>
                  <a:pt x="107" y="15"/>
                  <a:pt x="135" y="15"/>
                  <a:pt x="165" y="15"/>
                </a:cubicBezTo>
                <a:close/>
                <a:moveTo>
                  <a:pt x="102" y="314"/>
                </a:moveTo>
                <a:cubicBezTo>
                  <a:pt x="102" y="292"/>
                  <a:pt x="102" y="292"/>
                  <a:pt x="102" y="292"/>
                </a:cubicBezTo>
                <a:cubicBezTo>
                  <a:pt x="139" y="292"/>
                  <a:pt x="139" y="292"/>
                  <a:pt x="139" y="292"/>
                </a:cubicBezTo>
                <a:cubicBezTo>
                  <a:pt x="165" y="292"/>
                  <a:pt x="165" y="292"/>
                  <a:pt x="165" y="292"/>
                </a:cubicBezTo>
                <a:cubicBezTo>
                  <a:pt x="165" y="316"/>
                  <a:pt x="165" y="316"/>
                  <a:pt x="165" y="316"/>
                </a:cubicBezTo>
                <a:cubicBezTo>
                  <a:pt x="135" y="316"/>
                  <a:pt x="107" y="316"/>
                  <a:pt x="104" y="316"/>
                </a:cubicBezTo>
                <a:cubicBezTo>
                  <a:pt x="104" y="316"/>
                  <a:pt x="103" y="315"/>
                  <a:pt x="102" y="314"/>
                </a:cubicBezTo>
                <a:close/>
                <a:moveTo>
                  <a:pt x="172" y="316"/>
                </a:moveTo>
                <a:cubicBezTo>
                  <a:pt x="172" y="292"/>
                  <a:pt x="172" y="292"/>
                  <a:pt x="172" y="292"/>
                </a:cubicBezTo>
                <a:cubicBezTo>
                  <a:pt x="198" y="292"/>
                  <a:pt x="198" y="292"/>
                  <a:pt x="198" y="292"/>
                </a:cubicBezTo>
                <a:cubicBezTo>
                  <a:pt x="236" y="292"/>
                  <a:pt x="236" y="292"/>
                  <a:pt x="236" y="292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5" y="316"/>
                  <a:pt x="235" y="316"/>
                  <a:pt x="234" y="316"/>
                </a:cubicBezTo>
                <a:cubicBezTo>
                  <a:pt x="232" y="316"/>
                  <a:pt x="202" y="316"/>
                  <a:pt x="172" y="316"/>
                </a:cubicBezTo>
                <a:close/>
                <a:moveTo>
                  <a:pt x="273" y="278"/>
                </a:moveTo>
                <a:cubicBezTo>
                  <a:pt x="273" y="264"/>
                  <a:pt x="273" y="264"/>
                  <a:pt x="273" y="264"/>
                </a:cubicBezTo>
                <a:cubicBezTo>
                  <a:pt x="287" y="264"/>
                  <a:pt x="287" y="264"/>
                  <a:pt x="287" y="264"/>
                </a:cubicBezTo>
                <a:cubicBezTo>
                  <a:pt x="283" y="268"/>
                  <a:pt x="278" y="273"/>
                  <a:pt x="273" y="278"/>
                </a:cubicBezTo>
                <a:close/>
                <a:moveTo>
                  <a:pt x="301" y="250"/>
                </a:moveTo>
                <a:cubicBezTo>
                  <a:pt x="301" y="234"/>
                  <a:pt x="301" y="234"/>
                  <a:pt x="301" y="234"/>
                </a:cubicBezTo>
                <a:cubicBezTo>
                  <a:pt x="317" y="234"/>
                  <a:pt x="317" y="234"/>
                  <a:pt x="317" y="234"/>
                </a:cubicBezTo>
                <a:cubicBezTo>
                  <a:pt x="313" y="238"/>
                  <a:pt x="307" y="243"/>
                  <a:pt x="301" y="250"/>
                </a:cubicBezTo>
                <a:close/>
              </a:path>
            </a:pathLst>
          </a:custGeom>
          <a:solidFill>
            <a:srgbClr val="AD0B0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Freeform 25"/>
          <p:cNvSpPr>
            <a:spLocks noEditPoints="1"/>
          </p:cNvSpPr>
          <p:nvPr/>
        </p:nvSpPr>
        <p:spPr bwMode="auto">
          <a:xfrm>
            <a:off x="3336083" y="2855491"/>
            <a:ext cx="1279525" cy="1254126"/>
          </a:xfrm>
          <a:custGeom>
            <a:avLst/>
            <a:gdLst>
              <a:gd name="T0" fmla="*/ 237 w 338"/>
              <a:gd name="T1" fmla="*/ 0 h 331"/>
              <a:gd name="T2" fmla="*/ 240 w 338"/>
              <a:gd name="T3" fmla="*/ 331 h 331"/>
              <a:gd name="T4" fmla="*/ 298 w 338"/>
              <a:gd name="T5" fmla="*/ 162 h 331"/>
              <a:gd name="T6" fmla="*/ 68 w 338"/>
              <a:gd name="T7" fmla="*/ 279 h 331"/>
              <a:gd name="T8" fmla="*/ 70 w 338"/>
              <a:gd name="T9" fmla="*/ 282 h 331"/>
              <a:gd name="T10" fmla="*/ 68 w 338"/>
              <a:gd name="T11" fmla="*/ 240 h 331"/>
              <a:gd name="T12" fmla="*/ 84 w 338"/>
              <a:gd name="T13" fmla="*/ 58 h 331"/>
              <a:gd name="T14" fmla="*/ 255 w 338"/>
              <a:gd name="T15" fmla="*/ 156 h 331"/>
              <a:gd name="T16" fmla="*/ 255 w 338"/>
              <a:gd name="T17" fmla="*/ 156 h 331"/>
              <a:gd name="T18" fmla="*/ 255 w 338"/>
              <a:gd name="T19" fmla="*/ 172 h 331"/>
              <a:gd name="T20" fmla="*/ 95 w 338"/>
              <a:gd name="T21" fmla="*/ 113 h 331"/>
              <a:gd name="T22" fmla="*/ 242 w 338"/>
              <a:gd name="T23" fmla="*/ 73 h 331"/>
              <a:gd name="T24" fmla="*/ 119 w 338"/>
              <a:gd name="T25" fmla="*/ 221 h 331"/>
              <a:gd name="T26" fmla="*/ 214 w 338"/>
              <a:gd name="T27" fmla="*/ 221 h 331"/>
              <a:gd name="T28" fmla="*/ 182 w 338"/>
              <a:gd name="T29" fmla="*/ 126 h 331"/>
              <a:gd name="T30" fmla="*/ 167 w 338"/>
              <a:gd name="T31" fmla="*/ 88 h 331"/>
              <a:gd name="T32" fmla="*/ 215 w 338"/>
              <a:gd name="T33" fmla="*/ 213 h 331"/>
              <a:gd name="T34" fmla="*/ 170 w 338"/>
              <a:gd name="T35" fmla="*/ 158 h 331"/>
              <a:gd name="T36" fmla="*/ 171 w 338"/>
              <a:gd name="T37" fmla="*/ 160 h 331"/>
              <a:gd name="T38" fmla="*/ 162 w 338"/>
              <a:gd name="T39" fmla="*/ 160 h 331"/>
              <a:gd name="T40" fmla="*/ 162 w 338"/>
              <a:gd name="T41" fmla="*/ 168 h 331"/>
              <a:gd name="T42" fmla="*/ 160 w 338"/>
              <a:gd name="T43" fmla="*/ 168 h 331"/>
              <a:gd name="T44" fmla="*/ 205 w 338"/>
              <a:gd name="T45" fmla="*/ 149 h 331"/>
              <a:gd name="T46" fmla="*/ 236 w 338"/>
              <a:gd name="T47" fmla="*/ 67 h 331"/>
              <a:gd name="T48" fmla="*/ 114 w 338"/>
              <a:gd name="T49" fmla="*/ 93 h 331"/>
              <a:gd name="T50" fmla="*/ 92 w 338"/>
              <a:gd name="T51" fmla="*/ 75 h 331"/>
              <a:gd name="T52" fmla="*/ 92 w 338"/>
              <a:gd name="T53" fmla="*/ 75 h 331"/>
              <a:gd name="T54" fmla="*/ 128 w 338"/>
              <a:gd name="T55" fmla="*/ 179 h 331"/>
              <a:gd name="T56" fmla="*/ 161 w 338"/>
              <a:gd name="T57" fmla="*/ 251 h 331"/>
              <a:gd name="T58" fmla="*/ 221 w 338"/>
              <a:gd name="T59" fmla="*/ 233 h 331"/>
              <a:gd name="T60" fmla="*/ 244 w 338"/>
              <a:gd name="T61" fmla="*/ 253 h 331"/>
              <a:gd name="T62" fmla="*/ 259 w 338"/>
              <a:gd name="T63" fmla="*/ 238 h 331"/>
              <a:gd name="T64" fmla="*/ 269 w 338"/>
              <a:gd name="T65" fmla="*/ 50 h 331"/>
              <a:gd name="T66" fmla="*/ 269 w 338"/>
              <a:gd name="T67" fmla="*/ 50 h 331"/>
              <a:gd name="T68" fmla="*/ 73 w 338"/>
              <a:gd name="T69" fmla="*/ 168 h 331"/>
              <a:gd name="T70" fmla="*/ 61 w 338"/>
              <a:gd name="T71" fmla="*/ 84 h 331"/>
              <a:gd name="T72" fmla="*/ 95 w 338"/>
              <a:gd name="T73" fmla="*/ 255 h 331"/>
              <a:gd name="T74" fmla="*/ 172 w 338"/>
              <a:gd name="T75" fmla="*/ 260 h 331"/>
              <a:gd name="T76" fmla="*/ 267 w 338"/>
              <a:gd name="T77" fmla="*/ 283 h 331"/>
              <a:gd name="T78" fmla="*/ 277 w 338"/>
              <a:gd name="T79" fmla="*/ 246 h 331"/>
              <a:gd name="T80" fmla="*/ 283 w 338"/>
              <a:gd name="T81" fmla="*/ 265 h 331"/>
              <a:gd name="T82" fmla="*/ 281 w 338"/>
              <a:gd name="T83" fmla="*/ 62 h 331"/>
              <a:gd name="T84" fmla="*/ 172 w 338"/>
              <a:gd name="T85" fmla="*/ 41 h 331"/>
              <a:gd name="T86" fmla="*/ 163 w 338"/>
              <a:gd name="T87" fmla="*/ 15 h 331"/>
              <a:gd name="T88" fmla="*/ 36 w 338"/>
              <a:gd name="T89" fmla="*/ 162 h 331"/>
              <a:gd name="T90" fmla="*/ 15 w 338"/>
              <a:gd name="T91" fmla="*/ 171 h 331"/>
              <a:gd name="T92" fmla="*/ 44 w 338"/>
              <a:gd name="T93" fmla="*/ 171 h 331"/>
              <a:gd name="T94" fmla="*/ 62 w 338"/>
              <a:gd name="T95" fmla="*/ 248 h 331"/>
              <a:gd name="T96" fmla="*/ 163 w 338"/>
              <a:gd name="T97" fmla="*/ 291 h 331"/>
              <a:gd name="T98" fmla="*/ 172 w 338"/>
              <a:gd name="T99" fmla="*/ 316 h 331"/>
              <a:gd name="T100" fmla="*/ 298 w 338"/>
              <a:gd name="T101" fmla="*/ 171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38" h="331">
                <a:moveTo>
                  <a:pt x="282" y="42"/>
                </a:moveTo>
                <a:cubicBezTo>
                  <a:pt x="282" y="41"/>
                  <a:pt x="282" y="41"/>
                  <a:pt x="282" y="41"/>
                </a:cubicBezTo>
                <a:cubicBezTo>
                  <a:pt x="281" y="41"/>
                  <a:pt x="281" y="41"/>
                  <a:pt x="281" y="41"/>
                </a:cubicBezTo>
                <a:cubicBezTo>
                  <a:pt x="240" y="0"/>
                  <a:pt x="240" y="0"/>
                  <a:pt x="240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233"/>
                  <a:pt x="0" y="233"/>
                  <a:pt x="0" y="233"/>
                </a:cubicBezTo>
                <a:cubicBezTo>
                  <a:pt x="97" y="331"/>
                  <a:pt x="97" y="331"/>
                  <a:pt x="97" y="331"/>
                </a:cubicBezTo>
                <a:cubicBezTo>
                  <a:pt x="240" y="331"/>
                  <a:pt x="240" y="331"/>
                  <a:pt x="240" y="331"/>
                </a:cubicBezTo>
                <a:cubicBezTo>
                  <a:pt x="338" y="233"/>
                  <a:pt x="338" y="233"/>
                  <a:pt x="338" y="233"/>
                </a:cubicBezTo>
                <a:cubicBezTo>
                  <a:pt x="338" y="97"/>
                  <a:pt x="338" y="97"/>
                  <a:pt x="338" y="97"/>
                </a:cubicBezTo>
                <a:lnTo>
                  <a:pt x="282" y="42"/>
                </a:lnTo>
                <a:close/>
                <a:moveTo>
                  <a:pt x="323" y="162"/>
                </a:moveTo>
                <a:cubicBezTo>
                  <a:pt x="298" y="162"/>
                  <a:pt x="298" y="162"/>
                  <a:pt x="298" y="162"/>
                </a:cubicBezTo>
                <a:cubicBezTo>
                  <a:pt x="298" y="79"/>
                  <a:pt x="298" y="79"/>
                  <a:pt x="298" y="79"/>
                </a:cubicBezTo>
                <a:cubicBezTo>
                  <a:pt x="311" y="92"/>
                  <a:pt x="321" y="102"/>
                  <a:pt x="323" y="104"/>
                </a:cubicBezTo>
                <a:cubicBezTo>
                  <a:pt x="323" y="106"/>
                  <a:pt x="323" y="134"/>
                  <a:pt x="323" y="162"/>
                </a:cubicBezTo>
                <a:close/>
                <a:moveTo>
                  <a:pt x="66" y="279"/>
                </a:moveTo>
                <a:cubicBezTo>
                  <a:pt x="67" y="279"/>
                  <a:pt x="67" y="279"/>
                  <a:pt x="68" y="279"/>
                </a:cubicBezTo>
                <a:cubicBezTo>
                  <a:pt x="74" y="279"/>
                  <a:pt x="81" y="276"/>
                  <a:pt x="88" y="272"/>
                </a:cubicBezTo>
                <a:cubicBezTo>
                  <a:pt x="87" y="273"/>
                  <a:pt x="87" y="273"/>
                  <a:pt x="87" y="273"/>
                </a:cubicBezTo>
                <a:cubicBezTo>
                  <a:pt x="109" y="285"/>
                  <a:pt x="141" y="277"/>
                  <a:pt x="163" y="262"/>
                </a:cubicBezTo>
                <a:cubicBezTo>
                  <a:pt x="163" y="282"/>
                  <a:pt x="163" y="282"/>
                  <a:pt x="163" y="282"/>
                </a:cubicBezTo>
                <a:cubicBezTo>
                  <a:pt x="70" y="282"/>
                  <a:pt x="70" y="282"/>
                  <a:pt x="70" y="282"/>
                </a:cubicBezTo>
                <a:cubicBezTo>
                  <a:pt x="69" y="281"/>
                  <a:pt x="67" y="280"/>
                  <a:pt x="66" y="279"/>
                </a:cubicBezTo>
                <a:close/>
                <a:moveTo>
                  <a:pt x="80" y="175"/>
                </a:moveTo>
                <a:cubicBezTo>
                  <a:pt x="82" y="191"/>
                  <a:pt x="89" y="206"/>
                  <a:pt x="98" y="218"/>
                </a:cubicBezTo>
                <a:cubicBezTo>
                  <a:pt x="90" y="221"/>
                  <a:pt x="81" y="227"/>
                  <a:pt x="73" y="234"/>
                </a:cubicBezTo>
                <a:cubicBezTo>
                  <a:pt x="72" y="236"/>
                  <a:pt x="70" y="238"/>
                  <a:pt x="68" y="240"/>
                </a:cubicBezTo>
                <a:cubicBezTo>
                  <a:pt x="61" y="222"/>
                  <a:pt x="67" y="195"/>
                  <a:pt x="80" y="175"/>
                </a:cubicBezTo>
                <a:close/>
                <a:moveTo>
                  <a:pt x="69" y="50"/>
                </a:moveTo>
                <a:cubicBezTo>
                  <a:pt x="163" y="50"/>
                  <a:pt x="163" y="50"/>
                  <a:pt x="163" y="50"/>
                </a:cubicBezTo>
                <a:cubicBezTo>
                  <a:pt x="163" y="68"/>
                  <a:pt x="163" y="68"/>
                  <a:pt x="163" y="68"/>
                </a:cubicBezTo>
                <a:cubicBezTo>
                  <a:pt x="139" y="53"/>
                  <a:pt x="106" y="45"/>
                  <a:pt x="84" y="58"/>
                </a:cubicBezTo>
                <a:cubicBezTo>
                  <a:pt x="84" y="58"/>
                  <a:pt x="84" y="58"/>
                  <a:pt x="84" y="58"/>
                </a:cubicBezTo>
                <a:cubicBezTo>
                  <a:pt x="78" y="54"/>
                  <a:pt x="72" y="52"/>
                  <a:pt x="66" y="52"/>
                </a:cubicBezTo>
                <a:cubicBezTo>
                  <a:pt x="67" y="51"/>
                  <a:pt x="68" y="50"/>
                  <a:pt x="69" y="50"/>
                </a:cubicBezTo>
                <a:close/>
                <a:moveTo>
                  <a:pt x="255" y="156"/>
                </a:moveTo>
                <a:cubicBezTo>
                  <a:pt x="255" y="156"/>
                  <a:pt x="255" y="156"/>
                  <a:pt x="255" y="156"/>
                </a:cubicBezTo>
                <a:cubicBezTo>
                  <a:pt x="253" y="139"/>
                  <a:pt x="247" y="124"/>
                  <a:pt x="238" y="111"/>
                </a:cubicBezTo>
                <a:cubicBezTo>
                  <a:pt x="246" y="109"/>
                  <a:pt x="255" y="103"/>
                  <a:pt x="263" y="94"/>
                </a:cubicBezTo>
                <a:cubicBezTo>
                  <a:pt x="263" y="94"/>
                  <a:pt x="263" y="94"/>
                  <a:pt x="263" y="94"/>
                </a:cubicBezTo>
                <a:cubicBezTo>
                  <a:pt x="265" y="93"/>
                  <a:pt x="267" y="91"/>
                  <a:pt x="268" y="89"/>
                </a:cubicBezTo>
                <a:cubicBezTo>
                  <a:pt x="276" y="107"/>
                  <a:pt x="268" y="136"/>
                  <a:pt x="255" y="156"/>
                </a:cubicBezTo>
                <a:close/>
                <a:moveTo>
                  <a:pt x="270" y="237"/>
                </a:moveTo>
                <a:cubicBezTo>
                  <a:pt x="268" y="236"/>
                  <a:pt x="267" y="234"/>
                  <a:pt x="265" y="232"/>
                </a:cubicBezTo>
                <a:cubicBezTo>
                  <a:pt x="257" y="224"/>
                  <a:pt x="247" y="218"/>
                  <a:pt x="238" y="215"/>
                </a:cubicBezTo>
                <a:cubicBezTo>
                  <a:pt x="247" y="203"/>
                  <a:pt x="253" y="188"/>
                  <a:pt x="255" y="172"/>
                </a:cubicBezTo>
                <a:cubicBezTo>
                  <a:pt x="255" y="172"/>
                  <a:pt x="255" y="172"/>
                  <a:pt x="255" y="172"/>
                </a:cubicBezTo>
                <a:cubicBezTo>
                  <a:pt x="269" y="191"/>
                  <a:pt x="277" y="219"/>
                  <a:pt x="270" y="237"/>
                </a:cubicBezTo>
                <a:close/>
                <a:moveTo>
                  <a:pt x="80" y="155"/>
                </a:moveTo>
                <a:cubicBezTo>
                  <a:pt x="66" y="136"/>
                  <a:pt x="59" y="110"/>
                  <a:pt x="66" y="91"/>
                </a:cubicBezTo>
                <a:cubicBezTo>
                  <a:pt x="68" y="93"/>
                  <a:pt x="69" y="95"/>
                  <a:pt x="71" y="96"/>
                </a:cubicBezTo>
                <a:cubicBezTo>
                  <a:pt x="78" y="104"/>
                  <a:pt x="87" y="110"/>
                  <a:pt x="95" y="113"/>
                </a:cubicBezTo>
                <a:cubicBezTo>
                  <a:pt x="87" y="125"/>
                  <a:pt x="81" y="139"/>
                  <a:pt x="80" y="155"/>
                </a:cubicBezTo>
                <a:close/>
                <a:moveTo>
                  <a:pt x="257" y="89"/>
                </a:moveTo>
                <a:cubicBezTo>
                  <a:pt x="247" y="99"/>
                  <a:pt x="237" y="103"/>
                  <a:pt x="232" y="104"/>
                </a:cubicBezTo>
                <a:cubicBezTo>
                  <a:pt x="230" y="102"/>
                  <a:pt x="228" y="100"/>
                  <a:pt x="227" y="99"/>
                </a:cubicBezTo>
                <a:cubicBezTo>
                  <a:pt x="227" y="93"/>
                  <a:pt x="232" y="83"/>
                  <a:pt x="242" y="73"/>
                </a:cubicBezTo>
                <a:cubicBezTo>
                  <a:pt x="255" y="60"/>
                  <a:pt x="269" y="56"/>
                  <a:pt x="272" y="59"/>
                </a:cubicBezTo>
                <a:cubicBezTo>
                  <a:pt x="272" y="60"/>
                  <a:pt x="273" y="61"/>
                  <a:pt x="273" y="62"/>
                </a:cubicBezTo>
                <a:cubicBezTo>
                  <a:pt x="273" y="68"/>
                  <a:pt x="268" y="78"/>
                  <a:pt x="257" y="89"/>
                </a:cubicBezTo>
                <a:close/>
                <a:moveTo>
                  <a:pt x="167" y="239"/>
                </a:moveTo>
                <a:cubicBezTo>
                  <a:pt x="149" y="239"/>
                  <a:pt x="132" y="232"/>
                  <a:pt x="119" y="221"/>
                </a:cubicBezTo>
                <a:cubicBezTo>
                  <a:pt x="127" y="221"/>
                  <a:pt x="141" y="213"/>
                  <a:pt x="151" y="202"/>
                </a:cubicBezTo>
                <a:cubicBezTo>
                  <a:pt x="151" y="202"/>
                  <a:pt x="151" y="202"/>
                  <a:pt x="151" y="202"/>
                </a:cubicBezTo>
                <a:cubicBezTo>
                  <a:pt x="158" y="196"/>
                  <a:pt x="163" y="189"/>
                  <a:pt x="166" y="182"/>
                </a:cubicBezTo>
                <a:cubicBezTo>
                  <a:pt x="170" y="189"/>
                  <a:pt x="175" y="196"/>
                  <a:pt x="182" y="202"/>
                </a:cubicBezTo>
                <a:cubicBezTo>
                  <a:pt x="193" y="214"/>
                  <a:pt x="205" y="221"/>
                  <a:pt x="214" y="221"/>
                </a:cubicBezTo>
                <a:cubicBezTo>
                  <a:pt x="214" y="221"/>
                  <a:pt x="215" y="221"/>
                  <a:pt x="216" y="221"/>
                </a:cubicBezTo>
                <a:cubicBezTo>
                  <a:pt x="203" y="232"/>
                  <a:pt x="186" y="239"/>
                  <a:pt x="167" y="239"/>
                </a:cubicBezTo>
                <a:close/>
                <a:moveTo>
                  <a:pt x="167" y="88"/>
                </a:moveTo>
                <a:cubicBezTo>
                  <a:pt x="187" y="88"/>
                  <a:pt x="205" y="96"/>
                  <a:pt x="218" y="108"/>
                </a:cubicBezTo>
                <a:cubicBezTo>
                  <a:pt x="210" y="104"/>
                  <a:pt x="194" y="113"/>
                  <a:pt x="182" y="126"/>
                </a:cubicBezTo>
                <a:cubicBezTo>
                  <a:pt x="175" y="133"/>
                  <a:pt x="170" y="140"/>
                  <a:pt x="166" y="146"/>
                </a:cubicBezTo>
                <a:cubicBezTo>
                  <a:pt x="163" y="140"/>
                  <a:pt x="158" y="133"/>
                  <a:pt x="151" y="126"/>
                </a:cubicBezTo>
                <a:cubicBezTo>
                  <a:pt x="151" y="126"/>
                  <a:pt x="151" y="126"/>
                  <a:pt x="151" y="126"/>
                </a:cubicBezTo>
                <a:cubicBezTo>
                  <a:pt x="140" y="114"/>
                  <a:pt x="125" y="106"/>
                  <a:pt x="117" y="108"/>
                </a:cubicBezTo>
                <a:cubicBezTo>
                  <a:pt x="130" y="95"/>
                  <a:pt x="148" y="88"/>
                  <a:pt x="167" y="88"/>
                </a:cubicBezTo>
                <a:close/>
                <a:moveTo>
                  <a:pt x="171" y="168"/>
                </a:moveTo>
                <a:cubicBezTo>
                  <a:pt x="171" y="168"/>
                  <a:pt x="172" y="168"/>
                  <a:pt x="173" y="168"/>
                </a:cubicBezTo>
                <a:cubicBezTo>
                  <a:pt x="178" y="168"/>
                  <a:pt x="188" y="173"/>
                  <a:pt x="199" y="184"/>
                </a:cubicBezTo>
                <a:cubicBezTo>
                  <a:pt x="212" y="197"/>
                  <a:pt x="216" y="207"/>
                  <a:pt x="216" y="211"/>
                </a:cubicBezTo>
                <a:cubicBezTo>
                  <a:pt x="216" y="212"/>
                  <a:pt x="216" y="213"/>
                  <a:pt x="215" y="213"/>
                </a:cubicBezTo>
                <a:cubicBezTo>
                  <a:pt x="215" y="213"/>
                  <a:pt x="214" y="213"/>
                  <a:pt x="214" y="213"/>
                </a:cubicBezTo>
                <a:cubicBezTo>
                  <a:pt x="209" y="213"/>
                  <a:pt x="198" y="208"/>
                  <a:pt x="187" y="197"/>
                </a:cubicBezTo>
                <a:cubicBezTo>
                  <a:pt x="172" y="182"/>
                  <a:pt x="169" y="170"/>
                  <a:pt x="171" y="168"/>
                </a:cubicBezTo>
                <a:close/>
                <a:moveTo>
                  <a:pt x="171" y="160"/>
                </a:moveTo>
                <a:cubicBezTo>
                  <a:pt x="171" y="159"/>
                  <a:pt x="170" y="159"/>
                  <a:pt x="170" y="158"/>
                </a:cubicBezTo>
                <a:cubicBezTo>
                  <a:pt x="170" y="153"/>
                  <a:pt x="176" y="143"/>
                  <a:pt x="187" y="131"/>
                </a:cubicBezTo>
                <a:cubicBezTo>
                  <a:pt x="202" y="117"/>
                  <a:pt x="213" y="113"/>
                  <a:pt x="215" y="115"/>
                </a:cubicBezTo>
                <a:cubicBezTo>
                  <a:pt x="216" y="115"/>
                  <a:pt x="216" y="116"/>
                  <a:pt x="216" y="117"/>
                </a:cubicBezTo>
                <a:cubicBezTo>
                  <a:pt x="216" y="121"/>
                  <a:pt x="212" y="131"/>
                  <a:pt x="199" y="144"/>
                </a:cubicBezTo>
                <a:cubicBezTo>
                  <a:pt x="185" y="158"/>
                  <a:pt x="173" y="162"/>
                  <a:pt x="171" y="160"/>
                </a:cubicBezTo>
                <a:close/>
                <a:moveTo>
                  <a:pt x="118" y="115"/>
                </a:moveTo>
                <a:cubicBezTo>
                  <a:pt x="119" y="113"/>
                  <a:pt x="131" y="117"/>
                  <a:pt x="146" y="131"/>
                </a:cubicBezTo>
                <a:cubicBezTo>
                  <a:pt x="157" y="143"/>
                  <a:pt x="163" y="153"/>
                  <a:pt x="163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3" y="159"/>
                  <a:pt x="162" y="159"/>
                  <a:pt x="162" y="160"/>
                </a:cubicBezTo>
                <a:cubicBezTo>
                  <a:pt x="160" y="162"/>
                  <a:pt x="148" y="158"/>
                  <a:pt x="134" y="144"/>
                </a:cubicBezTo>
                <a:cubicBezTo>
                  <a:pt x="122" y="132"/>
                  <a:pt x="117" y="122"/>
                  <a:pt x="117" y="117"/>
                </a:cubicBezTo>
                <a:cubicBezTo>
                  <a:pt x="117" y="116"/>
                  <a:pt x="117" y="115"/>
                  <a:pt x="118" y="115"/>
                </a:cubicBezTo>
                <a:close/>
                <a:moveTo>
                  <a:pt x="160" y="168"/>
                </a:moveTo>
                <a:cubicBezTo>
                  <a:pt x="161" y="168"/>
                  <a:pt x="162" y="168"/>
                  <a:pt x="162" y="168"/>
                </a:cubicBezTo>
                <a:cubicBezTo>
                  <a:pt x="162" y="169"/>
                  <a:pt x="163" y="169"/>
                  <a:pt x="163" y="170"/>
                </a:cubicBezTo>
                <a:cubicBezTo>
                  <a:pt x="163" y="174"/>
                  <a:pt x="158" y="185"/>
                  <a:pt x="146" y="197"/>
                </a:cubicBezTo>
                <a:cubicBezTo>
                  <a:pt x="131" y="212"/>
                  <a:pt x="119" y="215"/>
                  <a:pt x="118" y="213"/>
                </a:cubicBezTo>
                <a:cubicBezTo>
                  <a:pt x="116" y="211"/>
                  <a:pt x="119" y="199"/>
                  <a:pt x="134" y="184"/>
                </a:cubicBezTo>
                <a:cubicBezTo>
                  <a:pt x="145" y="173"/>
                  <a:pt x="155" y="168"/>
                  <a:pt x="160" y="168"/>
                </a:cubicBezTo>
                <a:close/>
                <a:moveTo>
                  <a:pt x="223" y="214"/>
                </a:moveTo>
                <a:cubicBezTo>
                  <a:pt x="225" y="205"/>
                  <a:pt x="216" y="191"/>
                  <a:pt x="205" y="179"/>
                </a:cubicBezTo>
                <a:cubicBezTo>
                  <a:pt x="205" y="179"/>
                  <a:pt x="205" y="179"/>
                  <a:pt x="205" y="179"/>
                </a:cubicBezTo>
                <a:cubicBezTo>
                  <a:pt x="198" y="172"/>
                  <a:pt x="191" y="167"/>
                  <a:pt x="185" y="164"/>
                </a:cubicBezTo>
                <a:cubicBezTo>
                  <a:pt x="191" y="161"/>
                  <a:pt x="198" y="155"/>
                  <a:pt x="205" y="149"/>
                </a:cubicBezTo>
                <a:cubicBezTo>
                  <a:pt x="205" y="149"/>
                  <a:pt x="205" y="149"/>
                  <a:pt x="205" y="149"/>
                </a:cubicBezTo>
                <a:cubicBezTo>
                  <a:pt x="217" y="137"/>
                  <a:pt x="226" y="121"/>
                  <a:pt x="222" y="112"/>
                </a:cubicBezTo>
                <a:cubicBezTo>
                  <a:pt x="235" y="126"/>
                  <a:pt x="242" y="144"/>
                  <a:pt x="242" y="163"/>
                </a:cubicBezTo>
                <a:cubicBezTo>
                  <a:pt x="242" y="183"/>
                  <a:pt x="235" y="200"/>
                  <a:pt x="223" y="214"/>
                </a:cubicBezTo>
                <a:close/>
                <a:moveTo>
                  <a:pt x="236" y="67"/>
                </a:moveTo>
                <a:cubicBezTo>
                  <a:pt x="229" y="75"/>
                  <a:pt x="222" y="85"/>
                  <a:pt x="220" y="93"/>
                </a:cubicBezTo>
                <a:cubicBezTo>
                  <a:pt x="208" y="84"/>
                  <a:pt x="193" y="78"/>
                  <a:pt x="177" y="76"/>
                </a:cubicBezTo>
                <a:cubicBezTo>
                  <a:pt x="197" y="63"/>
                  <a:pt x="224" y="55"/>
                  <a:pt x="241" y="63"/>
                </a:cubicBezTo>
                <a:cubicBezTo>
                  <a:pt x="240" y="64"/>
                  <a:pt x="238" y="66"/>
                  <a:pt x="236" y="67"/>
                </a:cubicBezTo>
                <a:close/>
                <a:moveTo>
                  <a:pt x="114" y="93"/>
                </a:moveTo>
                <a:cubicBezTo>
                  <a:pt x="111" y="86"/>
                  <a:pt x="106" y="77"/>
                  <a:pt x="98" y="69"/>
                </a:cubicBezTo>
                <a:cubicBezTo>
                  <a:pt x="96" y="68"/>
                  <a:pt x="94" y="66"/>
                  <a:pt x="93" y="64"/>
                </a:cubicBezTo>
                <a:cubicBezTo>
                  <a:pt x="110" y="57"/>
                  <a:pt x="138" y="64"/>
                  <a:pt x="157" y="76"/>
                </a:cubicBezTo>
                <a:cubicBezTo>
                  <a:pt x="141" y="78"/>
                  <a:pt x="126" y="84"/>
                  <a:pt x="114" y="93"/>
                </a:cubicBezTo>
                <a:close/>
                <a:moveTo>
                  <a:pt x="92" y="75"/>
                </a:moveTo>
                <a:cubicBezTo>
                  <a:pt x="101" y="84"/>
                  <a:pt x="106" y="93"/>
                  <a:pt x="107" y="99"/>
                </a:cubicBezTo>
                <a:cubicBezTo>
                  <a:pt x="105" y="101"/>
                  <a:pt x="103" y="103"/>
                  <a:pt x="101" y="106"/>
                </a:cubicBezTo>
                <a:cubicBezTo>
                  <a:pt x="95" y="105"/>
                  <a:pt x="86" y="100"/>
                  <a:pt x="77" y="91"/>
                </a:cubicBezTo>
                <a:cubicBezTo>
                  <a:pt x="63" y="77"/>
                  <a:pt x="59" y="64"/>
                  <a:pt x="63" y="61"/>
                </a:cubicBezTo>
                <a:cubicBezTo>
                  <a:pt x="66" y="58"/>
                  <a:pt x="79" y="62"/>
                  <a:pt x="92" y="75"/>
                </a:cubicBezTo>
                <a:close/>
                <a:moveTo>
                  <a:pt x="110" y="115"/>
                </a:moveTo>
                <a:cubicBezTo>
                  <a:pt x="110" y="115"/>
                  <a:pt x="110" y="116"/>
                  <a:pt x="110" y="117"/>
                </a:cubicBezTo>
                <a:cubicBezTo>
                  <a:pt x="110" y="125"/>
                  <a:pt x="117" y="138"/>
                  <a:pt x="128" y="149"/>
                </a:cubicBezTo>
                <a:cubicBezTo>
                  <a:pt x="135" y="155"/>
                  <a:pt x="142" y="161"/>
                  <a:pt x="148" y="164"/>
                </a:cubicBezTo>
                <a:cubicBezTo>
                  <a:pt x="142" y="167"/>
                  <a:pt x="135" y="172"/>
                  <a:pt x="128" y="179"/>
                </a:cubicBezTo>
                <a:cubicBezTo>
                  <a:pt x="118" y="190"/>
                  <a:pt x="109" y="203"/>
                  <a:pt x="110" y="212"/>
                </a:cubicBezTo>
                <a:cubicBezTo>
                  <a:pt x="99" y="199"/>
                  <a:pt x="92" y="182"/>
                  <a:pt x="92" y="163"/>
                </a:cubicBezTo>
                <a:cubicBezTo>
                  <a:pt x="92" y="145"/>
                  <a:pt x="99" y="128"/>
                  <a:pt x="110" y="115"/>
                </a:cubicBezTo>
                <a:close/>
                <a:moveTo>
                  <a:pt x="160" y="251"/>
                </a:moveTo>
                <a:cubicBezTo>
                  <a:pt x="160" y="251"/>
                  <a:pt x="161" y="251"/>
                  <a:pt x="161" y="251"/>
                </a:cubicBezTo>
                <a:cubicBezTo>
                  <a:pt x="142" y="266"/>
                  <a:pt x="114" y="274"/>
                  <a:pt x="95" y="266"/>
                </a:cubicBezTo>
                <a:cubicBezTo>
                  <a:pt x="97" y="264"/>
                  <a:pt x="99" y="263"/>
                  <a:pt x="100" y="261"/>
                </a:cubicBezTo>
                <a:cubicBezTo>
                  <a:pt x="108" y="253"/>
                  <a:pt x="115" y="244"/>
                  <a:pt x="117" y="236"/>
                </a:cubicBezTo>
                <a:cubicBezTo>
                  <a:pt x="129" y="244"/>
                  <a:pt x="144" y="250"/>
                  <a:pt x="160" y="251"/>
                </a:cubicBezTo>
                <a:close/>
                <a:moveTo>
                  <a:pt x="221" y="233"/>
                </a:moveTo>
                <a:cubicBezTo>
                  <a:pt x="223" y="241"/>
                  <a:pt x="229" y="250"/>
                  <a:pt x="238" y="259"/>
                </a:cubicBezTo>
                <a:cubicBezTo>
                  <a:pt x="240" y="261"/>
                  <a:pt x="242" y="263"/>
                  <a:pt x="243" y="264"/>
                </a:cubicBezTo>
                <a:cubicBezTo>
                  <a:pt x="225" y="272"/>
                  <a:pt x="196" y="264"/>
                  <a:pt x="176" y="251"/>
                </a:cubicBezTo>
                <a:cubicBezTo>
                  <a:pt x="193" y="249"/>
                  <a:pt x="208" y="243"/>
                  <a:pt x="221" y="233"/>
                </a:cubicBezTo>
                <a:close/>
                <a:moveTo>
                  <a:pt x="244" y="253"/>
                </a:moveTo>
                <a:cubicBezTo>
                  <a:pt x="244" y="253"/>
                  <a:pt x="244" y="253"/>
                  <a:pt x="244" y="253"/>
                </a:cubicBezTo>
                <a:cubicBezTo>
                  <a:pt x="233" y="243"/>
                  <a:pt x="228" y="233"/>
                  <a:pt x="228" y="227"/>
                </a:cubicBezTo>
                <a:cubicBezTo>
                  <a:pt x="228" y="227"/>
                  <a:pt x="228" y="226"/>
                  <a:pt x="229" y="226"/>
                </a:cubicBezTo>
                <a:cubicBezTo>
                  <a:pt x="230" y="225"/>
                  <a:pt x="231" y="224"/>
                  <a:pt x="232" y="223"/>
                </a:cubicBezTo>
                <a:cubicBezTo>
                  <a:pt x="237" y="222"/>
                  <a:pt x="248" y="227"/>
                  <a:pt x="259" y="238"/>
                </a:cubicBezTo>
                <a:cubicBezTo>
                  <a:pt x="270" y="249"/>
                  <a:pt x="274" y="259"/>
                  <a:pt x="274" y="265"/>
                </a:cubicBezTo>
                <a:cubicBezTo>
                  <a:pt x="274" y="266"/>
                  <a:pt x="274" y="267"/>
                  <a:pt x="273" y="268"/>
                </a:cubicBezTo>
                <a:cubicBezTo>
                  <a:pt x="273" y="268"/>
                  <a:pt x="272" y="269"/>
                  <a:pt x="270" y="269"/>
                </a:cubicBezTo>
                <a:cubicBezTo>
                  <a:pt x="265" y="269"/>
                  <a:pt x="254" y="264"/>
                  <a:pt x="244" y="253"/>
                </a:cubicBezTo>
                <a:close/>
                <a:moveTo>
                  <a:pt x="269" y="50"/>
                </a:moveTo>
                <a:cubicBezTo>
                  <a:pt x="263" y="50"/>
                  <a:pt x="256" y="53"/>
                  <a:pt x="249" y="57"/>
                </a:cubicBezTo>
                <a:cubicBezTo>
                  <a:pt x="249" y="56"/>
                  <a:pt x="249" y="56"/>
                  <a:pt x="249" y="56"/>
                </a:cubicBezTo>
                <a:cubicBezTo>
                  <a:pt x="228" y="44"/>
                  <a:pt x="196" y="52"/>
                  <a:pt x="172" y="68"/>
                </a:cubicBezTo>
                <a:cubicBezTo>
                  <a:pt x="172" y="50"/>
                  <a:pt x="172" y="50"/>
                  <a:pt x="172" y="50"/>
                </a:cubicBezTo>
                <a:cubicBezTo>
                  <a:pt x="269" y="50"/>
                  <a:pt x="269" y="50"/>
                  <a:pt x="269" y="50"/>
                </a:cubicBezTo>
                <a:cubicBezTo>
                  <a:pt x="269" y="50"/>
                  <a:pt x="269" y="50"/>
                  <a:pt x="269" y="50"/>
                </a:cubicBezTo>
                <a:close/>
                <a:moveTo>
                  <a:pt x="61" y="84"/>
                </a:moveTo>
                <a:cubicBezTo>
                  <a:pt x="59" y="83"/>
                  <a:pt x="59" y="83"/>
                  <a:pt x="59" y="83"/>
                </a:cubicBezTo>
                <a:cubicBezTo>
                  <a:pt x="46" y="107"/>
                  <a:pt x="57" y="142"/>
                  <a:pt x="75" y="165"/>
                </a:cubicBezTo>
                <a:cubicBezTo>
                  <a:pt x="74" y="166"/>
                  <a:pt x="73" y="167"/>
                  <a:pt x="73" y="168"/>
                </a:cubicBezTo>
                <a:cubicBezTo>
                  <a:pt x="73" y="162"/>
                  <a:pt x="73" y="162"/>
                  <a:pt x="73" y="162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44" y="74"/>
                  <a:pt x="44" y="74"/>
                  <a:pt x="44" y="74"/>
                </a:cubicBezTo>
                <a:cubicBezTo>
                  <a:pt x="47" y="71"/>
                  <a:pt x="50" y="68"/>
                  <a:pt x="53" y="65"/>
                </a:cubicBezTo>
                <a:cubicBezTo>
                  <a:pt x="54" y="71"/>
                  <a:pt x="57" y="77"/>
                  <a:pt x="61" y="84"/>
                </a:cubicBezTo>
                <a:close/>
                <a:moveTo>
                  <a:pt x="64" y="267"/>
                </a:moveTo>
                <a:cubicBezTo>
                  <a:pt x="64" y="261"/>
                  <a:pt x="69" y="251"/>
                  <a:pt x="79" y="240"/>
                </a:cubicBezTo>
                <a:cubicBezTo>
                  <a:pt x="89" y="230"/>
                  <a:pt x="99" y="226"/>
                  <a:pt x="104" y="225"/>
                </a:cubicBezTo>
                <a:cubicBezTo>
                  <a:pt x="106" y="227"/>
                  <a:pt x="108" y="228"/>
                  <a:pt x="110" y="230"/>
                </a:cubicBezTo>
                <a:cubicBezTo>
                  <a:pt x="109" y="236"/>
                  <a:pt x="105" y="245"/>
                  <a:pt x="95" y="255"/>
                </a:cubicBezTo>
                <a:cubicBezTo>
                  <a:pt x="84" y="266"/>
                  <a:pt x="74" y="271"/>
                  <a:pt x="68" y="271"/>
                </a:cubicBezTo>
                <a:cubicBezTo>
                  <a:pt x="67" y="271"/>
                  <a:pt x="65" y="270"/>
                  <a:pt x="65" y="270"/>
                </a:cubicBezTo>
                <a:cubicBezTo>
                  <a:pt x="64" y="269"/>
                  <a:pt x="64" y="268"/>
                  <a:pt x="64" y="267"/>
                </a:cubicBezTo>
                <a:cubicBezTo>
                  <a:pt x="64" y="267"/>
                  <a:pt x="64" y="267"/>
                  <a:pt x="64" y="267"/>
                </a:cubicBezTo>
                <a:close/>
                <a:moveTo>
                  <a:pt x="172" y="260"/>
                </a:moveTo>
                <a:cubicBezTo>
                  <a:pt x="196" y="276"/>
                  <a:pt x="230" y="283"/>
                  <a:pt x="251" y="271"/>
                </a:cubicBezTo>
                <a:cubicBezTo>
                  <a:pt x="251" y="271"/>
                  <a:pt x="252" y="271"/>
                  <a:pt x="252" y="271"/>
                </a:cubicBezTo>
                <a:cubicBezTo>
                  <a:pt x="259" y="275"/>
                  <a:pt x="265" y="277"/>
                  <a:pt x="270" y="277"/>
                </a:cubicBezTo>
                <a:cubicBezTo>
                  <a:pt x="271" y="277"/>
                  <a:pt x="272" y="277"/>
                  <a:pt x="273" y="277"/>
                </a:cubicBezTo>
                <a:cubicBezTo>
                  <a:pt x="271" y="279"/>
                  <a:pt x="269" y="281"/>
                  <a:pt x="267" y="283"/>
                </a:cubicBezTo>
                <a:cubicBezTo>
                  <a:pt x="267" y="282"/>
                  <a:pt x="267" y="282"/>
                  <a:pt x="267" y="282"/>
                </a:cubicBezTo>
                <a:cubicBezTo>
                  <a:pt x="172" y="282"/>
                  <a:pt x="172" y="282"/>
                  <a:pt x="172" y="282"/>
                </a:cubicBezTo>
                <a:lnTo>
                  <a:pt x="172" y="260"/>
                </a:lnTo>
                <a:close/>
                <a:moveTo>
                  <a:pt x="275" y="245"/>
                </a:moveTo>
                <a:cubicBezTo>
                  <a:pt x="277" y="246"/>
                  <a:pt x="277" y="246"/>
                  <a:pt x="277" y="246"/>
                </a:cubicBezTo>
                <a:cubicBezTo>
                  <a:pt x="288" y="225"/>
                  <a:pt x="281" y="194"/>
                  <a:pt x="266" y="171"/>
                </a:cubicBezTo>
                <a:cubicBezTo>
                  <a:pt x="290" y="171"/>
                  <a:pt x="290" y="171"/>
                  <a:pt x="290" y="171"/>
                </a:cubicBezTo>
                <a:cubicBezTo>
                  <a:pt x="290" y="260"/>
                  <a:pt x="290" y="260"/>
                  <a:pt x="290" y="260"/>
                </a:cubicBezTo>
                <a:cubicBezTo>
                  <a:pt x="287" y="262"/>
                  <a:pt x="285" y="265"/>
                  <a:pt x="282" y="268"/>
                </a:cubicBezTo>
                <a:cubicBezTo>
                  <a:pt x="282" y="267"/>
                  <a:pt x="283" y="266"/>
                  <a:pt x="283" y="265"/>
                </a:cubicBezTo>
                <a:cubicBezTo>
                  <a:pt x="283" y="259"/>
                  <a:pt x="280" y="252"/>
                  <a:pt x="275" y="245"/>
                </a:cubicBezTo>
                <a:close/>
                <a:moveTo>
                  <a:pt x="263" y="162"/>
                </a:moveTo>
                <a:cubicBezTo>
                  <a:pt x="279" y="138"/>
                  <a:pt x="288" y="103"/>
                  <a:pt x="275" y="81"/>
                </a:cubicBezTo>
                <a:cubicBezTo>
                  <a:pt x="275" y="81"/>
                  <a:pt x="275" y="80"/>
                  <a:pt x="275" y="80"/>
                </a:cubicBezTo>
                <a:cubicBezTo>
                  <a:pt x="278" y="74"/>
                  <a:pt x="281" y="67"/>
                  <a:pt x="281" y="62"/>
                </a:cubicBezTo>
                <a:cubicBezTo>
                  <a:pt x="284" y="65"/>
                  <a:pt x="287" y="68"/>
                  <a:pt x="290" y="71"/>
                </a:cubicBezTo>
                <a:cubicBezTo>
                  <a:pt x="290" y="162"/>
                  <a:pt x="290" y="162"/>
                  <a:pt x="290" y="162"/>
                </a:cubicBezTo>
                <a:lnTo>
                  <a:pt x="263" y="162"/>
                </a:lnTo>
                <a:close/>
                <a:moveTo>
                  <a:pt x="260" y="41"/>
                </a:moveTo>
                <a:cubicBezTo>
                  <a:pt x="172" y="41"/>
                  <a:pt x="172" y="41"/>
                  <a:pt x="172" y="41"/>
                </a:cubicBezTo>
                <a:cubicBezTo>
                  <a:pt x="172" y="15"/>
                  <a:pt x="172" y="15"/>
                  <a:pt x="172" y="15"/>
                </a:cubicBezTo>
                <a:cubicBezTo>
                  <a:pt x="202" y="15"/>
                  <a:pt x="231" y="15"/>
                  <a:pt x="234" y="15"/>
                </a:cubicBezTo>
                <a:cubicBezTo>
                  <a:pt x="235" y="16"/>
                  <a:pt x="246" y="27"/>
                  <a:pt x="260" y="41"/>
                </a:cubicBezTo>
                <a:close/>
                <a:moveTo>
                  <a:pt x="104" y="15"/>
                </a:moveTo>
                <a:cubicBezTo>
                  <a:pt x="106" y="15"/>
                  <a:pt x="134" y="15"/>
                  <a:pt x="163" y="15"/>
                </a:cubicBezTo>
                <a:cubicBezTo>
                  <a:pt x="163" y="41"/>
                  <a:pt x="163" y="41"/>
                  <a:pt x="163" y="41"/>
                </a:cubicBezTo>
                <a:cubicBezTo>
                  <a:pt x="77" y="41"/>
                  <a:pt x="77" y="41"/>
                  <a:pt x="77" y="41"/>
                </a:cubicBezTo>
                <a:cubicBezTo>
                  <a:pt x="91" y="27"/>
                  <a:pt x="102" y="16"/>
                  <a:pt x="104" y="15"/>
                </a:cubicBezTo>
                <a:close/>
                <a:moveTo>
                  <a:pt x="36" y="82"/>
                </a:moveTo>
                <a:cubicBezTo>
                  <a:pt x="36" y="162"/>
                  <a:pt x="36" y="162"/>
                  <a:pt x="36" y="162"/>
                </a:cubicBezTo>
                <a:cubicBezTo>
                  <a:pt x="15" y="162"/>
                  <a:pt x="15" y="162"/>
                  <a:pt x="15" y="162"/>
                </a:cubicBezTo>
                <a:cubicBezTo>
                  <a:pt x="15" y="134"/>
                  <a:pt x="15" y="106"/>
                  <a:pt x="15" y="104"/>
                </a:cubicBezTo>
                <a:cubicBezTo>
                  <a:pt x="16" y="102"/>
                  <a:pt x="24" y="94"/>
                  <a:pt x="36" y="82"/>
                </a:cubicBezTo>
                <a:close/>
                <a:moveTo>
                  <a:pt x="15" y="227"/>
                </a:moveTo>
                <a:cubicBezTo>
                  <a:pt x="15" y="224"/>
                  <a:pt x="15" y="199"/>
                  <a:pt x="15" y="171"/>
                </a:cubicBezTo>
                <a:cubicBezTo>
                  <a:pt x="36" y="171"/>
                  <a:pt x="36" y="171"/>
                  <a:pt x="36" y="171"/>
                </a:cubicBezTo>
                <a:cubicBezTo>
                  <a:pt x="36" y="249"/>
                  <a:pt x="36" y="249"/>
                  <a:pt x="36" y="249"/>
                </a:cubicBezTo>
                <a:cubicBezTo>
                  <a:pt x="24" y="237"/>
                  <a:pt x="16" y="228"/>
                  <a:pt x="15" y="227"/>
                </a:cubicBezTo>
                <a:close/>
                <a:moveTo>
                  <a:pt x="44" y="257"/>
                </a:moveTo>
                <a:cubicBezTo>
                  <a:pt x="44" y="171"/>
                  <a:pt x="44" y="171"/>
                  <a:pt x="44" y="171"/>
                </a:cubicBezTo>
                <a:cubicBezTo>
                  <a:pt x="71" y="171"/>
                  <a:pt x="71" y="171"/>
                  <a:pt x="71" y="171"/>
                </a:cubicBezTo>
                <a:cubicBezTo>
                  <a:pt x="61" y="187"/>
                  <a:pt x="55" y="205"/>
                  <a:pt x="55" y="222"/>
                </a:cubicBezTo>
                <a:cubicBezTo>
                  <a:pt x="55" y="232"/>
                  <a:pt x="57" y="240"/>
                  <a:pt x="62" y="248"/>
                </a:cubicBezTo>
                <a:cubicBezTo>
                  <a:pt x="62" y="248"/>
                  <a:pt x="62" y="249"/>
                  <a:pt x="62" y="249"/>
                </a:cubicBezTo>
                <a:cubicBezTo>
                  <a:pt x="62" y="248"/>
                  <a:pt x="62" y="248"/>
                  <a:pt x="62" y="248"/>
                </a:cubicBezTo>
                <a:cubicBezTo>
                  <a:pt x="58" y="255"/>
                  <a:pt x="56" y="261"/>
                  <a:pt x="56" y="267"/>
                </a:cubicBezTo>
                <a:cubicBezTo>
                  <a:pt x="56" y="267"/>
                  <a:pt x="56" y="268"/>
                  <a:pt x="56" y="268"/>
                </a:cubicBezTo>
                <a:cubicBezTo>
                  <a:pt x="52" y="265"/>
                  <a:pt x="48" y="261"/>
                  <a:pt x="44" y="257"/>
                </a:cubicBezTo>
                <a:close/>
                <a:moveTo>
                  <a:pt x="78" y="291"/>
                </a:moveTo>
                <a:cubicBezTo>
                  <a:pt x="163" y="291"/>
                  <a:pt x="163" y="291"/>
                  <a:pt x="163" y="291"/>
                </a:cubicBezTo>
                <a:cubicBezTo>
                  <a:pt x="163" y="316"/>
                  <a:pt x="163" y="316"/>
                  <a:pt x="163" y="316"/>
                </a:cubicBezTo>
                <a:cubicBezTo>
                  <a:pt x="134" y="316"/>
                  <a:pt x="106" y="316"/>
                  <a:pt x="104" y="316"/>
                </a:cubicBezTo>
                <a:cubicBezTo>
                  <a:pt x="102" y="315"/>
                  <a:pt x="92" y="304"/>
                  <a:pt x="78" y="291"/>
                </a:cubicBezTo>
                <a:close/>
                <a:moveTo>
                  <a:pt x="234" y="316"/>
                </a:moveTo>
                <a:cubicBezTo>
                  <a:pt x="231" y="316"/>
                  <a:pt x="202" y="316"/>
                  <a:pt x="172" y="316"/>
                </a:cubicBezTo>
                <a:cubicBezTo>
                  <a:pt x="172" y="291"/>
                  <a:pt x="172" y="291"/>
                  <a:pt x="172" y="291"/>
                </a:cubicBezTo>
                <a:cubicBezTo>
                  <a:pt x="259" y="291"/>
                  <a:pt x="259" y="291"/>
                  <a:pt x="259" y="291"/>
                </a:cubicBezTo>
                <a:cubicBezTo>
                  <a:pt x="246" y="304"/>
                  <a:pt x="235" y="315"/>
                  <a:pt x="234" y="316"/>
                </a:cubicBezTo>
                <a:close/>
                <a:moveTo>
                  <a:pt x="298" y="251"/>
                </a:moveTo>
                <a:cubicBezTo>
                  <a:pt x="298" y="171"/>
                  <a:pt x="298" y="171"/>
                  <a:pt x="298" y="171"/>
                </a:cubicBezTo>
                <a:cubicBezTo>
                  <a:pt x="323" y="171"/>
                  <a:pt x="323" y="171"/>
                  <a:pt x="323" y="171"/>
                </a:cubicBezTo>
                <a:cubicBezTo>
                  <a:pt x="323" y="199"/>
                  <a:pt x="323" y="224"/>
                  <a:pt x="323" y="227"/>
                </a:cubicBezTo>
                <a:cubicBezTo>
                  <a:pt x="321" y="228"/>
                  <a:pt x="311" y="238"/>
                  <a:pt x="298" y="251"/>
                </a:cubicBezTo>
                <a:close/>
              </a:path>
            </a:pathLst>
          </a:custGeom>
          <a:solidFill>
            <a:srgbClr val="AD0B0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Freeform 5"/>
          <p:cNvSpPr>
            <a:spLocks noEditPoints="1"/>
          </p:cNvSpPr>
          <p:nvPr/>
        </p:nvSpPr>
        <p:spPr bwMode="auto">
          <a:xfrm>
            <a:off x="5127981" y="2835847"/>
            <a:ext cx="1276350" cy="1252538"/>
          </a:xfrm>
          <a:custGeom>
            <a:avLst/>
            <a:gdLst>
              <a:gd name="T0" fmla="*/ 297 w 338"/>
              <a:gd name="T1" fmla="*/ 213 h 331"/>
              <a:gd name="T2" fmla="*/ 306 w 338"/>
              <a:gd name="T3" fmla="*/ 244 h 331"/>
              <a:gd name="T4" fmla="*/ 308 w 338"/>
              <a:gd name="T5" fmla="*/ 179 h 331"/>
              <a:gd name="T6" fmla="*/ 289 w 338"/>
              <a:gd name="T7" fmla="*/ 167 h 331"/>
              <a:gd name="T8" fmla="*/ 292 w 338"/>
              <a:gd name="T9" fmla="*/ 207 h 331"/>
              <a:gd name="T10" fmla="*/ 269 w 338"/>
              <a:gd name="T11" fmla="*/ 191 h 331"/>
              <a:gd name="T12" fmla="*/ 256 w 338"/>
              <a:gd name="T13" fmla="*/ 208 h 331"/>
              <a:gd name="T14" fmla="*/ 235 w 338"/>
              <a:gd name="T15" fmla="*/ 108 h 331"/>
              <a:gd name="T16" fmla="*/ 279 w 338"/>
              <a:gd name="T17" fmla="*/ 157 h 331"/>
              <a:gd name="T18" fmla="*/ 292 w 338"/>
              <a:gd name="T19" fmla="*/ 126 h 331"/>
              <a:gd name="T20" fmla="*/ 234 w 338"/>
              <a:gd name="T21" fmla="*/ 289 h 331"/>
              <a:gd name="T22" fmla="*/ 188 w 338"/>
              <a:gd name="T23" fmla="*/ 302 h 331"/>
              <a:gd name="T24" fmla="*/ 131 w 338"/>
              <a:gd name="T25" fmla="*/ 314 h 331"/>
              <a:gd name="T26" fmla="*/ 68 w 338"/>
              <a:gd name="T27" fmla="*/ 280 h 331"/>
              <a:gd name="T28" fmla="*/ 147 w 338"/>
              <a:gd name="T29" fmla="*/ 247 h 331"/>
              <a:gd name="T30" fmla="*/ 169 w 338"/>
              <a:gd name="T31" fmla="*/ 231 h 331"/>
              <a:gd name="T32" fmla="*/ 191 w 338"/>
              <a:gd name="T33" fmla="*/ 236 h 331"/>
              <a:gd name="T34" fmla="*/ 237 w 338"/>
              <a:gd name="T35" fmla="*/ 272 h 331"/>
              <a:gd name="T36" fmla="*/ 169 w 338"/>
              <a:gd name="T37" fmla="*/ 293 h 331"/>
              <a:gd name="T38" fmla="*/ 124 w 338"/>
              <a:gd name="T39" fmla="*/ 295 h 331"/>
              <a:gd name="T40" fmla="*/ 40 w 338"/>
              <a:gd name="T41" fmla="*/ 211 h 331"/>
              <a:gd name="T42" fmla="*/ 32 w 338"/>
              <a:gd name="T43" fmla="*/ 87 h 331"/>
              <a:gd name="T44" fmla="*/ 15 w 338"/>
              <a:gd name="T45" fmla="*/ 122 h 331"/>
              <a:gd name="T46" fmla="*/ 43 w 338"/>
              <a:gd name="T47" fmla="*/ 167 h 331"/>
              <a:gd name="T48" fmla="*/ 46 w 338"/>
              <a:gd name="T49" fmla="*/ 207 h 331"/>
              <a:gd name="T50" fmla="*/ 49 w 338"/>
              <a:gd name="T51" fmla="*/ 167 h 331"/>
              <a:gd name="T52" fmla="*/ 46 w 338"/>
              <a:gd name="T53" fmla="*/ 126 h 331"/>
              <a:gd name="T54" fmla="*/ 59 w 338"/>
              <a:gd name="T55" fmla="*/ 157 h 331"/>
              <a:gd name="T56" fmla="*/ 104 w 338"/>
              <a:gd name="T57" fmla="*/ 108 h 331"/>
              <a:gd name="T58" fmla="*/ 82 w 338"/>
              <a:gd name="T59" fmla="*/ 208 h 331"/>
              <a:gd name="T60" fmla="*/ 69 w 338"/>
              <a:gd name="T61" fmla="*/ 191 h 331"/>
              <a:gd name="T62" fmla="*/ 125 w 338"/>
              <a:gd name="T63" fmla="*/ 15 h 331"/>
              <a:gd name="T64" fmla="*/ 90 w 338"/>
              <a:gd name="T65" fmla="*/ 30 h 331"/>
              <a:gd name="T66" fmla="*/ 131 w 338"/>
              <a:gd name="T67" fmla="*/ 19 h 331"/>
              <a:gd name="T68" fmla="*/ 188 w 338"/>
              <a:gd name="T69" fmla="*/ 31 h 331"/>
              <a:gd name="T70" fmla="*/ 234 w 338"/>
              <a:gd name="T71" fmla="*/ 44 h 331"/>
              <a:gd name="T72" fmla="*/ 186 w 338"/>
              <a:gd name="T73" fmla="*/ 100 h 331"/>
              <a:gd name="T74" fmla="*/ 187 w 338"/>
              <a:gd name="T75" fmla="*/ 113 h 331"/>
              <a:gd name="T76" fmla="*/ 135 w 338"/>
              <a:gd name="T77" fmla="*/ 71 h 331"/>
              <a:gd name="T78" fmla="*/ 159 w 338"/>
              <a:gd name="T79" fmla="*/ 51 h 331"/>
              <a:gd name="T80" fmla="*/ 169 w 338"/>
              <a:gd name="T81" fmla="*/ 41 h 331"/>
              <a:gd name="T82" fmla="*/ 241 w 338"/>
              <a:gd name="T83" fmla="*/ 22 h 331"/>
              <a:gd name="T84" fmla="*/ 214 w 338"/>
              <a:gd name="T85" fmla="*/ 38 h 331"/>
              <a:gd name="T86" fmla="*/ 230 w 338"/>
              <a:gd name="T87" fmla="*/ 100 h 331"/>
              <a:gd name="T88" fmla="*/ 276 w 338"/>
              <a:gd name="T89" fmla="*/ 57 h 331"/>
              <a:gd name="T90" fmla="*/ 275 w 338"/>
              <a:gd name="T91" fmla="*/ 276 h 331"/>
              <a:gd name="T92" fmla="*/ 176 w 338"/>
              <a:gd name="T93" fmla="*/ 184 h 331"/>
              <a:gd name="T94" fmla="*/ 62 w 338"/>
              <a:gd name="T95" fmla="*/ 274 h 331"/>
              <a:gd name="T96" fmla="*/ 91 w 338"/>
              <a:gd name="T97" fmla="*/ 248 h 331"/>
              <a:gd name="T98" fmla="*/ 70 w 338"/>
              <a:gd name="T99" fmla="*/ 91 h 331"/>
              <a:gd name="T100" fmla="*/ 91 w 338"/>
              <a:gd name="T101" fmla="*/ 73 h 331"/>
              <a:gd name="T102" fmla="*/ 155 w 338"/>
              <a:gd name="T103" fmla="*/ 166 h 331"/>
              <a:gd name="T104" fmla="*/ 168 w 338"/>
              <a:gd name="T105" fmla="*/ 146 h 331"/>
              <a:gd name="T106" fmla="*/ 124 w 338"/>
              <a:gd name="T107" fmla="*/ 152 h 331"/>
              <a:gd name="T108" fmla="*/ 214 w 338"/>
              <a:gd name="T109" fmla="*/ 152 h 331"/>
              <a:gd name="T110" fmla="*/ 317 w 338"/>
              <a:gd name="T111" fmla="*/ 97 h 331"/>
              <a:gd name="T112" fmla="*/ 297 w 338"/>
              <a:gd name="T113" fmla="*/ 121 h 331"/>
              <a:gd name="T114" fmla="*/ 214 w 338"/>
              <a:gd name="T115" fmla="*/ 295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8" h="331">
                <a:moveTo>
                  <a:pt x="241" y="0"/>
                </a:moveTo>
                <a:cubicBezTo>
                  <a:pt x="237" y="0"/>
                  <a:pt x="237" y="0"/>
                  <a:pt x="237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234"/>
                  <a:pt x="0" y="234"/>
                  <a:pt x="0" y="234"/>
                </a:cubicBezTo>
                <a:cubicBezTo>
                  <a:pt x="98" y="331"/>
                  <a:pt x="98" y="331"/>
                  <a:pt x="98" y="331"/>
                </a:cubicBezTo>
                <a:cubicBezTo>
                  <a:pt x="241" y="331"/>
                  <a:pt x="241" y="331"/>
                  <a:pt x="241" y="331"/>
                </a:cubicBezTo>
                <a:cubicBezTo>
                  <a:pt x="338" y="234"/>
                  <a:pt x="338" y="234"/>
                  <a:pt x="338" y="234"/>
                </a:cubicBezTo>
                <a:cubicBezTo>
                  <a:pt x="338" y="98"/>
                  <a:pt x="338" y="98"/>
                  <a:pt x="338" y="98"/>
                </a:cubicBezTo>
                <a:lnTo>
                  <a:pt x="241" y="0"/>
                </a:lnTo>
                <a:close/>
                <a:moveTo>
                  <a:pt x="297" y="213"/>
                </a:moveTo>
                <a:cubicBezTo>
                  <a:pt x="297" y="212"/>
                  <a:pt x="297" y="212"/>
                  <a:pt x="297" y="212"/>
                </a:cubicBezTo>
                <a:cubicBezTo>
                  <a:pt x="297" y="211"/>
                  <a:pt x="297" y="211"/>
                  <a:pt x="297" y="211"/>
                </a:cubicBezTo>
                <a:cubicBezTo>
                  <a:pt x="297" y="211"/>
                  <a:pt x="297" y="211"/>
                  <a:pt x="298" y="211"/>
                </a:cubicBezTo>
                <a:cubicBezTo>
                  <a:pt x="298" y="211"/>
                  <a:pt x="298" y="211"/>
                  <a:pt x="298" y="211"/>
                </a:cubicBezTo>
                <a:cubicBezTo>
                  <a:pt x="298" y="211"/>
                  <a:pt x="298" y="211"/>
                  <a:pt x="298" y="211"/>
                </a:cubicBezTo>
                <a:cubicBezTo>
                  <a:pt x="298" y="211"/>
                  <a:pt x="298" y="211"/>
                  <a:pt x="298" y="211"/>
                </a:cubicBezTo>
                <a:cubicBezTo>
                  <a:pt x="301" y="212"/>
                  <a:pt x="307" y="214"/>
                  <a:pt x="315" y="211"/>
                </a:cubicBezTo>
                <a:cubicBezTo>
                  <a:pt x="318" y="209"/>
                  <a:pt x="321" y="210"/>
                  <a:pt x="323" y="211"/>
                </a:cubicBezTo>
                <a:cubicBezTo>
                  <a:pt x="323" y="220"/>
                  <a:pt x="323" y="226"/>
                  <a:pt x="323" y="227"/>
                </a:cubicBezTo>
                <a:cubicBezTo>
                  <a:pt x="322" y="228"/>
                  <a:pt x="316" y="235"/>
                  <a:pt x="306" y="244"/>
                </a:cubicBezTo>
                <a:cubicBezTo>
                  <a:pt x="306" y="244"/>
                  <a:pt x="306" y="244"/>
                  <a:pt x="306" y="244"/>
                </a:cubicBezTo>
                <a:cubicBezTo>
                  <a:pt x="306" y="244"/>
                  <a:pt x="295" y="239"/>
                  <a:pt x="298" y="229"/>
                </a:cubicBezTo>
                <a:cubicBezTo>
                  <a:pt x="300" y="221"/>
                  <a:pt x="299" y="215"/>
                  <a:pt x="297" y="213"/>
                </a:cubicBezTo>
                <a:close/>
                <a:moveTo>
                  <a:pt x="296" y="167"/>
                </a:moveTo>
                <a:cubicBezTo>
                  <a:pt x="296" y="167"/>
                  <a:pt x="295" y="167"/>
                  <a:pt x="295" y="167"/>
                </a:cubicBezTo>
                <a:cubicBezTo>
                  <a:pt x="295" y="167"/>
                  <a:pt x="295" y="167"/>
                  <a:pt x="295" y="167"/>
                </a:cubicBezTo>
                <a:cubicBezTo>
                  <a:pt x="295" y="167"/>
                  <a:pt x="295" y="166"/>
                  <a:pt x="295" y="166"/>
                </a:cubicBezTo>
                <a:cubicBezTo>
                  <a:pt x="295" y="166"/>
                  <a:pt x="296" y="166"/>
                  <a:pt x="296" y="166"/>
                </a:cubicBezTo>
                <a:cubicBezTo>
                  <a:pt x="299" y="165"/>
                  <a:pt x="304" y="161"/>
                  <a:pt x="307" y="154"/>
                </a:cubicBezTo>
                <a:cubicBezTo>
                  <a:pt x="312" y="146"/>
                  <a:pt x="322" y="148"/>
                  <a:pt x="323" y="148"/>
                </a:cubicBezTo>
                <a:cubicBezTo>
                  <a:pt x="323" y="160"/>
                  <a:pt x="323" y="173"/>
                  <a:pt x="323" y="184"/>
                </a:cubicBezTo>
                <a:cubicBezTo>
                  <a:pt x="321" y="185"/>
                  <a:pt x="312" y="187"/>
                  <a:pt x="308" y="179"/>
                </a:cubicBezTo>
                <a:cubicBezTo>
                  <a:pt x="304" y="172"/>
                  <a:pt x="298" y="168"/>
                  <a:pt x="296" y="167"/>
                </a:cubicBezTo>
                <a:cubicBezTo>
                  <a:pt x="296" y="167"/>
                  <a:pt x="296" y="167"/>
                  <a:pt x="296" y="167"/>
                </a:cubicBezTo>
                <a:cubicBezTo>
                  <a:pt x="296" y="167"/>
                  <a:pt x="296" y="167"/>
                  <a:pt x="296" y="167"/>
                </a:cubicBezTo>
                <a:close/>
                <a:moveTo>
                  <a:pt x="323" y="142"/>
                </a:moveTo>
                <a:cubicBezTo>
                  <a:pt x="323" y="142"/>
                  <a:pt x="323" y="142"/>
                  <a:pt x="323" y="142"/>
                </a:cubicBezTo>
                <a:cubicBezTo>
                  <a:pt x="321" y="138"/>
                  <a:pt x="308" y="140"/>
                  <a:pt x="305" y="148"/>
                </a:cubicBezTo>
                <a:cubicBezTo>
                  <a:pt x="302" y="156"/>
                  <a:pt x="290" y="166"/>
                  <a:pt x="289" y="167"/>
                </a:cubicBezTo>
                <a:cubicBezTo>
                  <a:pt x="289" y="167"/>
                  <a:pt x="289" y="167"/>
                  <a:pt x="289" y="167"/>
                </a:cubicBezTo>
                <a:cubicBezTo>
                  <a:pt x="289" y="167"/>
                  <a:pt x="289" y="167"/>
                  <a:pt x="289" y="167"/>
                </a:cubicBezTo>
                <a:cubicBezTo>
                  <a:pt x="289" y="167"/>
                  <a:pt x="289" y="167"/>
                  <a:pt x="289" y="167"/>
                </a:cubicBezTo>
                <a:cubicBezTo>
                  <a:pt x="289" y="167"/>
                  <a:pt x="289" y="167"/>
                  <a:pt x="289" y="167"/>
                </a:cubicBezTo>
                <a:cubicBezTo>
                  <a:pt x="289" y="167"/>
                  <a:pt x="289" y="167"/>
                  <a:pt x="289" y="167"/>
                </a:cubicBezTo>
                <a:cubicBezTo>
                  <a:pt x="289" y="167"/>
                  <a:pt x="289" y="167"/>
                  <a:pt x="289" y="167"/>
                </a:cubicBezTo>
                <a:cubicBezTo>
                  <a:pt x="289" y="167"/>
                  <a:pt x="302" y="177"/>
                  <a:pt x="305" y="185"/>
                </a:cubicBezTo>
                <a:cubicBezTo>
                  <a:pt x="308" y="193"/>
                  <a:pt x="321" y="194"/>
                  <a:pt x="323" y="191"/>
                </a:cubicBezTo>
                <a:cubicBezTo>
                  <a:pt x="323" y="195"/>
                  <a:pt x="323" y="199"/>
                  <a:pt x="323" y="203"/>
                </a:cubicBezTo>
                <a:cubicBezTo>
                  <a:pt x="321" y="203"/>
                  <a:pt x="319" y="203"/>
                  <a:pt x="317" y="204"/>
                </a:cubicBezTo>
                <a:cubicBezTo>
                  <a:pt x="309" y="208"/>
                  <a:pt x="293" y="207"/>
                  <a:pt x="293" y="207"/>
                </a:cubicBezTo>
                <a:cubicBezTo>
                  <a:pt x="293" y="207"/>
                  <a:pt x="293" y="207"/>
                  <a:pt x="293" y="207"/>
                </a:cubicBezTo>
                <a:cubicBezTo>
                  <a:pt x="292" y="207"/>
                  <a:pt x="292" y="207"/>
                  <a:pt x="292" y="207"/>
                </a:cubicBezTo>
                <a:cubicBezTo>
                  <a:pt x="292" y="207"/>
                  <a:pt x="292" y="207"/>
                  <a:pt x="292" y="207"/>
                </a:cubicBezTo>
                <a:cubicBezTo>
                  <a:pt x="292" y="207"/>
                  <a:pt x="292" y="207"/>
                  <a:pt x="292" y="207"/>
                </a:cubicBezTo>
                <a:cubicBezTo>
                  <a:pt x="292" y="207"/>
                  <a:pt x="292" y="207"/>
                  <a:pt x="292" y="207"/>
                </a:cubicBezTo>
                <a:cubicBezTo>
                  <a:pt x="292" y="207"/>
                  <a:pt x="292" y="207"/>
                  <a:pt x="292" y="207"/>
                </a:cubicBezTo>
                <a:cubicBezTo>
                  <a:pt x="293" y="209"/>
                  <a:pt x="295" y="224"/>
                  <a:pt x="292" y="232"/>
                </a:cubicBezTo>
                <a:cubicBezTo>
                  <a:pt x="289" y="240"/>
                  <a:pt x="297" y="250"/>
                  <a:pt x="302" y="248"/>
                </a:cubicBezTo>
                <a:cubicBezTo>
                  <a:pt x="302" y="248"/>
                  <a:pt x="302" y="249"/>
                  <a:pt x="302" y="249"/>
                </a:cubicBezTo>
                <a:cubicBezTo>
                  <a:pt x="295" y="256"/>
                  <a:pt x="288" y="263"/>
                  <a:pt x="281" y="270"/>
                </a:cubicBezTo>
                <a:cubicBezTo>
                  <a:pt x="281" y="265"/>
                  <a:pt x="281" y="258"/>
                  <a:pt x="283" y="254"/>
                </a:cubicBezTo>
                <a:cubicBezTo>
                  <a:pt x="287" y="246"/>
                  <a:pt x="278" y="235"/>
                  <a:pt x="274" y="236"/>
                </a:cubicBezTo>
                <a:cubicBezTo>
                  <a:pt x="274" y="236"/>
                  <a:pt x="275" y="218"/>
                  <a:pt x="258" y="219"/>
                </a:cubicBezTo>
                <a:cubicBezTo>
                  <a:pt x="256" y="219"/>
                  <a:pt x="255" y="220"/>
                  <a:pt x="254" y="220"/>
                </a:cubicBezTo>
                <a:cubicBezTo>
                  <a:pt x="263" y="211"/>
                  <a:pt x="267" y="200"/>
                  <a:pt x="269" y="191"/>
                </a:cubicBezTo>
                <a:cubicBezTo>
                  <a:pt x="273" y="175"/>
                  <a:pt x="279" y="175"/>
                  <a:pt x="279" y="175"/>
                </a:cubicBezTo>
                <a:cubicBezTo>
                  <a:pt x="267" y="161"/>
                  <a:pt x="250" y="174"/>
                  <a:pt x="250" y="174"/>
                </a:cubicBezTo>
                <a:cubicBezTo>
                  <a:pt x="250" y="174"/>
                  <a:pt x="238" y="172"/>
                  <a:pt x="234" y="179"/>
                </a:cubicBezTo>
                <a:cubicBezTo>
                  <a:pt x="229" y="187"/>
                  <a:pt x="229" y="197"/>
                  <a:pt x="239" y="202"/>
                </a:cubicBezTo>
                <a:cubicBezTo>
                  <a:pt x="249" y="207"/>
                  <a:pt x="260" y="197"/>
                  <a:pt x="258" y="190"/>
                </a:cubicBezTo>
                <a:cubicBezTo>
                  <a:pt x="256" y="184"/>
                  <a:pt x="249" y="186"/>
                  <a:pt x="249" y="190"/>
                </a:cubicBezTo>
                <a:cubicBezTo>
                  <a:pt x="248" y="194"/>
                  <a:pt x="250" y="195"/>
                  <a:pt x="250" y="195"/>
                </a:cubicBezTo>
                <a:cubicBezTo>
                  <a:pt x="245" y="202"/>
                  <a:pt x="233" y="196"/>
                  <a:pt x="237" y="186"/>
                </a:cubicBezTo>
                <a:cubicBezTo>
                  <a:pt x="241" y="176"/>
                  <a:pt x="250" y="179"/>
                  <a:pt x="250" y="179"/>
                </a:cubicBezTo>
                <a:cubicBezTo>
                  <a:pt x="260" y="168"/>
                  <a:pt x="271" y="175"/>
                  <a:pt x="271" y="175"/>
                </a:cubicBezTo>
                <a:cubicBezTo>
                  <a:pt x="263" y="181"/>
                  <a:pt x="263" y="196"/>
                  <a:pt x="256" y="208"/>
                </a:cubicBezTo>
                <a:cubicBezTo>
                  <a:pt x="252" y="215"/>
                  <a:pt x="241" y="221"/>
                  <a:pt x="235" y="224"/>
                </a:cubicBezTo>
                <a:cubicBezTo>
                  <a:pt x="235" y="215"/>
                  <a:pt x="233" y="197"/>
                  <a:pt x="219" y="184"/>
                </a:cubicBezTo>
                <a:cubicBezTo>
                  <a:pt x="224" y="181"/>
                  <a:pt x="227" y="175"/>
                  <a:pt x="229" y="172"/>
                </a:cubicBezTo>
                <a:cubicBezTo>
                  <a:pt x="231" y="168"/>
                  <a:pt x="236" y="166"/>
                  <a:pt x="237" y="166"/>
                </a:cubicBezTo>
                <a:cubicBezTo>
                  <a:pt x="237" y="166"/>
                  <a:pt x="237" y="166"/>
                  <a:pt x="237" y="166"/>
                </a:cubicBezTo>
                <a:cubicBezTo>
                  <a:pt x="237" y="166"/>
                  <a:pt x="237" y="166"/>
                  <a:pt x="237" y="166"/>
                </a:cubicBezTo>
                <a:cubicBezTo>
                  <a:pt x="237" y="166"/>
                  <a:pt x="237" y="166"/>
                  <a:pt x="237" y="166"/>
                </a:cubicBezTo>
                <a:cubicBezTo>
                  <a:pt x="237" y="166"/>
                  <a:pt x="237" y="166"/>
                  <a:pt x="237" y="166"/>
                </a:cubicBezTo>
                <a:cubicBezTo>
                  <a:pt x="236" y="165"/>
                  <a:pt x="231" y="163"/>
                  <a:pt x="229" y="160"/>
                </a:cubicBezTo>
                <a:cubicBezTo>
                  <a:pt x="227" y="157"/>
                  <a:pt x="224" y="151"/>
                  <a:pt x="219" y="148"/>
                </a:cubicBezTo>
                <a:cubicBezTo>
                  <a:pt x="233" y="134"/>
                  <a:pt x="235" y="116"/>
                  <a:pt x="235" y="108"/>
                </a:cubicBezTo>
                <a:cubicBezTo>
                  <a:pt x="241" y="111"/>
                  <a:pt x="252" y="116"/>
                  <a:pt x="256" y="124"/>
                </a:cubicBezTo>
                <a:cubicBezTo>
                  <a:pt x="263" y="135"/>
                  <a:pt x="263" y="150"/>
                  <a:pt x="271" y="156"/>
                </a:cubicBezTo>
                <a:cubicBezTo>
                  <a:pt x="271" y="156"/>
                  <a:pt x="260" y="164"/>
                  <a:pt x="250" y="152"/>
                </a:cubicBezTo>
                <a:cubicBezTo>
                  <a:pt x="250" y="152"/>
                  <a:pt x="241" y="156"/>
                  <a:pt x="237" y="145"/>
                </a:cubicBezTo>
                <a:cubicBezTo>
                  <a:pt x="233" y="135"/>
                  <a:pt x="245" y="130"/>
                  <a:pt x="250" y="136"/>
                </a:cubicBezTo>
                <a:cubicBezTo>
                  <a:pt x="250" y="136"/>
                  <a:pt x="248" y="138"/>
                  <a:pt x="249" y="142"/>
                </a:cubicBezTo>
                <a:cubicBezTo>
                  <a:pt x="249" y="146"/>
                  <a:pt x="256" y="147"/>
                  <a:pt x="258" y="141"/>
                </a:cubicBezTo>
                <a:cubicBezTo>
                  <a:pt x="260" y="135"/>
                  <a:pt x="249" y="124"/>
                  <a:pt x="239" y="129"/>
                </a:cubicBezTo>
                <a:cubicBezTo>
                  <a:pt x="229" y="135"/>
                  <a:pt x="229" y="145"/>
                  <a:pt x="234" y="152"/>
                </a:cubicBezTo>
                <a:cubicBezTo>
                  <a:pt x="238" y="160"/>
                  <a:pt x="250" y="158"/>
                  <a:pt x="250" y="158"/>
                </a:cubicBezTo>
                <a:cubicBezTo>
                  <a:pt x="250" y="158"/>
                  <a:pt x="267" y="171"/>
                  <a:pt x="279" y="157"/>
                </a:cubicBezTo>
                <a:cubicBezTo>
                  <a:pt x="279" y="157"/>
                  <a:pt x="273" y="156"/>
                  <a:pt x="269" y="141"/>
                </a:cubicBezTo>
                <a:cubicBezTo>
                  <a:pt x="267" y="132"/>
                  <a:pt x="263" y="120"/>
                  <a:pt x="254" y="112"/>
                </a:cubicBezTo>
                <a:cubicBezTo>
                  <a:pt x="255" y="112"/>
                  <a:pt x="256" y="112"/>
                  <a:pt x="258" y="112"/>
                </a:cubicBezTo>
                <a:cubicBezTo>
                  <a:pt x="275" y="113"/>
                  <a:pt x="274" y="96"/>
                  <a:pt x="274" y="96"/>
                </a:cubicBezTo>
                <a:cubicBezTo>
                  <a:pt x="278" y="97"/>
                  <a:pt x="287" y="86"/>
                  <a:pt x="283" y="77"/>
                </a:cubicBezTo>
                <a:cubicBezTo>
                  <a:pt x="281" y="73"/>
                  <a:pt x="281" y="67"/>
                  <a:pt x="281" y="61"/>
                </a:cubicBezTo>
                <a:cubicBezTo>
                  <a:pt x="288" y="69"/>
                  <a:pt x="295" y="76"/>
                  <a:pt x="302" y="82"/>
                </a:cubicBezTo>
                <a:cubicBezTo>
                  <a:pt x="302" y="84"/>
                  <a:pt x="302" y="85"/>
                  <a:pt x="302" y="85"/>
                </a:cubicBezTo>
                <a:cubicBezTo>
                  <a:pt x="297" y="84"/>
                  <a:pt x="289" y="93"/>
                  <a:pt x="292" y="101"/>
                </a:cubicBezTo>
                <a:cubicBezTo>
                  <a:pt x="295" y="109"/>
                  <a:pt x="293" y="125"/>
                  <a:pt x="292" y="126"/>
                </a:cubicBezTo>
                <a:cubicBezTo>
                  <a:pt x="292" y="126"/>
                  <a:pt x="292" y="126"/>
                  <a:pt x="292" y="126"/>
                </a:cubicBezTo>
                <a:cubicBezTo>
                  <a:pt x="292" y="126"/>
                  <a:pt x="292" y="126"/>
                  <a:pt x="292" y="126"/>
                </a:cubicBezTo>
                <a:cubicBezTo>
                  <a:pt x="292" y="126"/>
                  <a:pt x="292" y="126"/>
                  <a:pt x="292" y="126"/>
                </a:cubicBezTo>
                <a:cubicBezTo>
                  <a:pt x="292" y="126"/>
                  <a:pt x="292" y="126"/>
                  <a:pt x="292" y="126"/>
                </a:cubicBezTo>
                <a:cubicBezTo>
                  <a:pt x="292" y="126"/>
                  <a:pt x="292" y="126"/>
                  <a:pt x="293" y="126"/>
                </a:cubicBezTo>
                <a:cubicBezTo>
                  <a:pt x="293" y="126"/>
                  <a:pt x="293" y="126"/>
                  <a:pt x="293" y="126"/>
                </a:cubicBezTo>
                <a:cubicBezTo>
                  <a:pt x="293" y="126"/>
                  <a:pt x="309" y="125"/>
                  <a:pt x="317" y="129"/>
                </a:cubicBezTo>
                <a:cubicBezTo>
                  <a:pt x="319" y="130"/>
                  <a:pt x="321" y="130"/>
                  <a:pt x="323" y="130"/>
                </a:cubicBezTo>
                <a:cubicBezTo>
                  <a:pt x="323" y="134"/>
                  <a:pt x="323" y="138"/>
                  <a:pt x="323" y="142"/>
                </a:cubicBezTo>
                <a:close/>
                <a:moveTo>
                  <a:pt x="252" y="299"/>
                </a:moveTo>
                <a:cubicBezTo>
                  <a:pt x="251" y="299"/>
                  <a:pt x="251" y="299"/>
                  <a:pt x="251" y="299"/>
                </a:cubicBezTo>
                <a:cubicBezTo>
                  <a:pt x="252" y="295"/>
                  <a:pt x="242" y="286"/>
                  <a:pt x="234" y="289"/>
                </a:cubicBezTo>
                <a:cubicBezTo>
                  <a:pt x="226" y="293"/>
                  <a:pt x="211" y="290"/>
                  <a:pt x="210" y="290"/>
                </a:cubicBezTo>
                <a:cubicBezTo>
                  <a:pt x="210" y="290"/>
                  <a:pt x="210" y="290"/>
                  <a:pt x="210" y="290"/>
                </a:cubicBezTo>
                <a:cubicBezTo>
                  <a:pt x="210" y="290"/>
                  <a:pt x="210" y="290"/>
                  <a:pt x="210" y="290"/>
                </a:cubicBezTo>
                <a:cubicBezTo>
                  <a:pt x="210" y="290"/>
                  <a:pt x="210" y="290"/>
                  <a:pt x="210" y="290"/>
                </a:cubicBezTo>
                <a:cubicBezTo>
                  <a:pt x="210" y="290"/>
                  <a:pt x="210" y="290"/>
                  <a:pt x="210" y="290"/>
                </a:cubicBezTo>
                <a:cubicBezTo>
                  <a:pt x="210" y="290"/>
                  <a:pt x="210" y="290"/>
                  <a:pt x="210" y="290"/>
                </a:cubicBezTo>
                <a:cubicBezTo>
                  <a:pt x="210" y="290"/>
                  <a:pt x="210" y="290"/>
                  <a:pt x="210" y="290"/>
                </a:cubicBezTo>
                <a:cubicBezTo>
                  <a:pt x="210" y="290"/>
                  <a:pt x="211" y="307"/>
                  <a:pt x="207" y="314"/>
                </a:cubicBezTo>
                <a:cubicBezTo>
                  <a:pt x="206" y="315"/>
                  <a:pt x="206" y="316"/>
                  <a:pt x="206" y="316"/>
                </a:cubicBezTo>
                <a:cubicBezTo>
                  <a:pt x="203" y="316"/>
                  <a:pt x="199" y="316"/>
                  <a:pt x="195" y="316"/>
                </a:cubicBezTo>
                <a:cubicBezTo>
                  <a:pt x="196" y="312"/>
                  <a:pt x="194" y="304"/>
                  <a:pt x="188" y="302"/>
                </a:cubicBezTo>
                <a:cubicBezTo>
                  <a:pt x="180" y="299"/>
                  <a:pt x="170" y="287"/>
                  <a:pt x="169" y="286"/>
                </a:cubicBezTo>
                <a:cubicBezTo>
                  <a:pt x="169" y="286"/>
                  <a:pt x="169" y="286"/>
                  <a:pt x="169" y="286"/>
                </a:cubicBezTo>
                <a:cubicBezTo>
                  <a:pt x="169" y="286"/>
                  <a:pt x="169" y="286"/>
                  <a:pt x="169" y="286"/>
                </a:cubicBezTo>
                <a:cubicBezTo>
                  <a:pt x="169" y="286"/>
                  <a:pt x="169" y="286"/>
                  <a:pt x="169" y="286"/>
                </a:cubicBezTo>
                <a:cubicBezTo>
                  <a:pt x="169" y="286"/>
                  <a:pt x="169" y="286"/>
                  <a:pt x="169" y="286"/>
                </a:cubicBezTo>
                <a:cubicBezTo>
                  <a:pt x="169" y="286"/>
                  <a:pt x="169" y="286"/>
                  <a:pt x="169" y="286"/>
                </a:cubicBezTo>
                <a:cubicBezTo>
                  <a:pt x="169" y="286"/>
                  <a:pt x="169" y="286"/>
                  <a:pt x="169" y="286"/>
                </a:cubicBezTo>
                <a:cubicBezTo>
                  <a:pt x="169" y="286"/>
                  <a:pt x="159" y="299"/>
                  <a:pt x="151" y="303"/>
                </a:cubicBezTo>
                <a:cubicBezTo>
                  <a:pt x="145" y="305"/>
                  <a:pt x="143" y="312"/>
                  <a:pt x="143" y="316"/>
                </a:cubicBezTo>
                <a:cubicBezTo>
                  <a:pt x="139" y="316"/>
                  <a:pt x="135" y="316"/>
                  <a:pt x="132" y="316"/>
                </a:cubicBezTo>
                <a:cubicBezTo>
                  <a:pt x="132" y="316"/>
                  <a:pt x="132" y="315"/>
                  <a:pt x="131" y="314"/>
                </a:cubicBezTo>
                <a:cubicBezTo>
                  <a:pt x="127" y="307"/>
                  <a:pt x="129" y="290"/>
                  <a:pt x="129" y="290"/>
                </a:cubicBezTo>
                <a:cubicBezTo>
                  <a:pt x="129" y="290"/>
                  <a:pt x="129" y="290"/>
                  <a:pt x="129" y="290"/>
                </a:cubicBezTo>
                <a:cubicBezTo>
                  <a:pt x="128" y="290"/>
                  <a:pt x="128" y="290"/>
                  <a:pt x="128" y="290"/>
                </a:cubicBezTo>
                <a:cubicBezTo>
                  <a:pt x="128" y="290"/>
                  <a:pt x="128" y="290"/>
                  <a:pt x="128" y="290"/>
                </a:cubicBezTo>
                <a:cubicBezTo>
                  <a:pt x="128" y="290"/>
                  <a:pt x="128" y="290"/>
                  <a:pt x="128" y="290"/>
                </a:cubicBezTo>
                <a:cubicBezTo>
                  <a:pt x="128" y="290"/>
                  <a:pt x="128" y="290"/>
                  <a:pt x="128" y="290"/>
                </a:cubicBezTo>
                <a:cubicBezTo>
                  <a:pt x="128" y="290"/>
                  <a:pt x="128" y="290"/>
                  <a:pt x="128" y="290"/>
                </a:cubicBezTo>
                <a:cubicBezTo>
                  <a:pt x="127" y="290"/>
                  <a:pt x="112" y="293"/>
                  <a:pt x="104" y="289"/>
                </a:cubicBezTo>
                <a:cubicBezTo>
                  <a:pt x="96" y="286"/>
                  <a:pt x="86" y="295"/>
                  <a:pt x="87" y="299"/>
                </a:cubicBezTo>
                <a:cubicBezTo>
                  <a:pt x="87" y="299"/>
                  <a:pt x="87" y="299"/>
                  <a:pt x="87" y="299"/>
                </a:cubicBezTo>
                <a:cubicBezTo>
                  <a:pt x="81" y="293"/>
                  <a:pt x="75" y="287"/>
                  <a:pt x="68" y="280"/>
                </a:cubicBezTo>
                <a:cubicBezTo>
                  <a:pt x="73" y="280"/>
                  <a:pt x="80" y="280"/>
                  <a:pt x="84" y="282"/>
                </a:cubicBezTo>
                <a:cubicBezTo>
                  <a:pt x="93" y="286"/>
                  <a:pt x="103" y="277"/>
                  <a:pt x="102" y="272"/>
                </a:cubicBezTo>
                <a:cubicBezTo>
                  <a:pt x="102" y="272"/>
                  <a:pt x="120" y="273"/>
                  <a:pt x="118" y="256"/>
                </a:cubicBezTo>
                <a:cubicBezTo>
                  <a:pt x="129" y="271"/>
                  <a:pt x="146" y="271"/>
                  <a:pt x="151" y="272"/>
                </a:cubicBezTo>
                <a:cubicBezTo>
                  <a:pt x="157" y="274"/>
                  <a:pt x="159" y="280"/>
                  <a:pt x="159" y="280"/>
                </a:cubicBezTo>
                <a:cubicBezTo>
                  <a:pt x="160" y="280"/>
                  <a:pt x="170" y="274"/>
                  <a:pt x="168" y="263"/>
                </a:cubicBezTo>
                <a:cubicBezTo>
                  <a:pt x="167" y="252"/>
                  <a:pt x="161" y="248"/>
                  <a:pt x="161" y="248"/>
                </a:cubicBezTo>
                <a:cubicBezTo>
                  <a:pt x="161" y="243"/>
                  <a:pt x="159" y="233"/>
                  <a:pt x="153" y="231"/>
                </a:cubicBezTo>
                <a:cubicBezTo>
                  <a:pt x="147" y="229"/>
                  <a:pt x="139" y="230"/>
                  <a:pt x="135" y="239"/>
                </a:cubicBezTo>
                <a:cubicBezTo>
                  <a:pt x="130" y="247"/>
                  <a:pt x="136" y="260"/>
                  <a:pt x="143" y="258"/>
                </a:cubicBezTo>
                <a:cubicBezTo>
                  <a:pt x="150" y="257"/>
                  <a:pt x="152" y="250"/>
                  <a:pt x="147" y="247"/>
                </a:cubicBezTo>
                <a:cubicBezTo>
                  <a:pt x="143" y="244"/>
                  <a:pt x="140" y="248"/>
                  <a:pt x="140" y="248"/>
                </a:cubicBezTo>
                <a:cubicBezTo>
                  <a:pt x="140" y="248"/>
                  <a:pt x="137" y="236"/>
                  <a:pt x="148" y="236"/>
                </a:cubicBezTo>
                <a:cubicBezTo>
                  <a:pt x="158" y="237"/>
                  <a:pt x="155" y="249"/>
                  <a:pt x="155" y="249"/>
                </a:cubicBezTo>
                <a:cubicBezTo>
                  <a:pt x="169" y="263"/>
                  <a:pt x="158" y="271"/>
                  <a:pt x="158" y="271"/>
                </a:cubicBezTo>
                <a:cubicBezTo>
                  <a:pt x="151" y="262"/>
                  <a:pt x="152" y="269"/>
                  <a:pt x="135" y="261"/>
                </a:cubicBezTo>
                <a:cubicBezTo>
                  <a:pt x="121" y="254"/>
                  <a:pt x="115" y="238"/>
                  <a:pt x="114" y="233"/>
                </a:cubicBezTo>
                <a:cubicBezTo>
                  <a:pt x="116" y="233"/>
                  <a:pt x="118" y="233"/>
                  <a:pt x="120" y="233"/>
                </a:cubicBezTo>
                <a:cubicBezTo>
                  <a:pt x="134" y="235"/>
                  <a:pt x="145" y="228"/>
                  <a:pt x="152" y="219"/>
                </a:cubicBezTo>
                <a:cubicBezTo>
                  <a:pt x="154" y="221"/>
                  <a:pt x="159" y="225"/>
                  <a:pt x="164" y="227"/>
                </a:cubicBezTo>
                <a:cubicBezTo>
                  <a:pt x="167" y="228"/>
                  <a:pt x="169" y="230"/>
                  <a:pt x="169" y="231"/>
                </a:cubicBezTo>
                <a:cubicBezTo>
                  <a:pt x="169" y="231"/>
                  <a:pt x="169" y="231"/>
                  <a:pt x="169" y="231"/>
                </a:cubicBezTo>
                <a:cubicBezTo>
                  <a:pt x="169" y="231"/>
                  <a:pt x="169" y="231"/>
                  <a:pt x="169" y="231"/>
                </a:cubicBezTo>
                <a:cubicBezTo>
                  <a:pt x="169" y="231"/>
                  <a:pt x="169" y="231"/>
                  <a:pt x="169" y="231"/>
                </a:cubicBezTo>
                <a:cubicBezTo>
                  <a:pt x="169" y="231"/>
                  <a:pt x="169" y="231"/>
                  <a:pt x="169" y="231"/>
                </a:cubicBezTo>
                <a:cubicBezTo>
                  <a:pt x="170" y="230"/>
                  <a:pt x="171" y="228"/>
                  <a:pt x="175" y="227"/>
                </a:cubicBezTo>
                <a:cubicBezTo>
                  <a:pt x="180" y="225"/>
                  <a:pt x="184" y="221"/>
                  <a:pt x="187" y="219"/>
                </a:cubicBezTo>
                <a:cubicBezTo>
                  <a:pt x="194" y="228"/>
                  <a:pt x="205" y="235"/>
                  <a:pt x="219" y="233"/>
                </a:cubicBezTo>
                <a:cubicBezTo>
                  <a:pt x="221" y="233"/>
                  <a:pt x="223" y="233"/>
                  <a:pt x="225" y="233"/>
                </a:cubicBezTo>
                <a:cubicBezTo>
                  <a:pt x="223" y="238"/>
                  <a:pt x="218" y="254"/>
                  <a:pt x="204" y="261"/>
                </a:cubicBezTo>
                <a:cubicBezTo>
                  <a:pt x="187" y="269"/>
                  <a:pt x="188" y="262"/>
                  <a:pt x="181" y="271"/>
                </a:cubicBezTo>
                <a:cubicBezTo>
                  <a:pt x="181" y="271"/>
                  <a:pt x="169" y="263"/>
                  <a:pt x="184" y="249"/>
                </a:cubicBezTo>
                <a:cubicBezTo>
                  <a:pt x="184" y="249"/>
                  <a:pt x="181" y="237"/>
                  <a:pt x="191" y="236"/>
                </a:cubicBezTo>
                <a:cubicBezTo>
                  <a:pt x="202" y="236"/>
                  <a:pt x="199" y="248"/>
                  <a:pt x="199" y="248"/>
                </a:cubicBezTo>
                <a:cubicBezTo>
                  <a:pt x="199" y="248"/>
                  <a:pt x="196" y="244"/>
                  <a:pt x="191" y="247"/>
                </a:cubicBezTo>
                <a:cubicBezTo>
                  <a:pt x="187" y="250"/>
                  <a:pt x="188" y="257"/>
                  <a:pt x="195" y="258"/>
                </a:cubicBezTo>
                <a:cubicBezTo>
                  <a:pt x="202" y="260"/>
                  <a:pt x="209" y="247"/>
                  <a:pt x="204" y="239"/>
                </a:cubicBezTo>
                <a:cubicBezTo>
                  <a:pt x="199" y="230"/>
                  <a:pt x="192" y="229"/>
                  <a:pt x="186" y="231"/>
                </a:cubicBezTo>
                <a:cubicBezTo>
                  <a:pt x="179" y="233"/>
                  <a:pt x="177" y="243"/>
                  <a:pt x="178" y="248"/>
                </a:cubicBezTo>
                <a:cubicBezTo>
                  <a:pt x="178" y="248"/>
                  <a:pt x="172" y="252"/>
                  <a:pt x="170" y="263"/>
                </a:cubicBezTo>
                <a:cubicBezTo>
                  <a:pt x="169" y="274"/>
                  <a:pt x="178" y="280"/>
                  <a:pt x="180" y="280"/>
                </a:cubicBezTo>
                <a:cubicBezTo>
                  <a:pt x="180" y="280"/>
                  <a:pt x="182" y="274"/>
                  <a:pt x="188" y="272"/>
                </a:cubicBezTo>
                <a:cubicBezTo>
                  <a:pt x="193" y="271"/>
                  <a:pt x="209" y="271"/>
                  <a:pt x="220" y="256"/>
                </a:cubicBezTo>
                <a:cubicBezTo>
                  <a:pt x="219" y="273"/>
                  <a:pt x="237" y="272"/>
                  <a:pt x="237" y="272"/>
                </a:cubicBezTo>
                <a:cubicBezTo>
                  <a:pt x="236" y="277"/>
                  <a:pt x="246" y="286"/>
                  <a:pt x="255" y="282"/>
                </a:cubicBezTo>
                <a:cubicBezTo>
                  <a:pt x="259" y="280"/>
                  <a:pt x="266" y="280"/>
                  <a:pt x="271" y="280"/>
                </a:cubicBezTo>
                <a:cubicBezTo>
                  <a:pt x="264" y="287"/>
                  <a:pt x="257" y="293"/>
                  <a:pt x="252" y="299"/>
                </a:cubicBezTo>
                <a:close/>
                <a:moveTo>
                  <a:pt x="151" y="316"/>
                </a:moveTo>
                <a:cubicBezTo>
                  <a:pt x="151" y="313"/>
                  <a:pt x="152" y="308"/>
                  <a:pt x="157" y="305"/>
                </a:cubicBezTo>
                <a:cubicBezTo>
                  <a:pt x="164" y="301"/>
                  <a:pt x="167" y="296"/>
                  <a:pt x="168" y="293"/>
                </a:cubicBezTo>
                <a:cubicBezTo>
                  <a:pt x="168" y="293"/>
                  <a:pt x="168" y="293"/>
                  <a:pt x="168" y="293"/>
                </a:cubicBezTo>
                <a:cubicBezTo>
                  <a:pt x="168" y="293"/>
                  <a:pt x="168" y="293"/>
                  <a:pt x="168" y="293"/>
                </a:cubicBezTo>
                <a:cubicBezTo>
                  <a:pt x="168" y="293"/>
                  <a:pt x="168" y="293"/>
                  <a:pt x="168" y="293"/>
                </a:cubicBezTo>
                <a:cubicBezTo>
                  <a:pt x="168" y="293"/>
                  <a:pt x="169" y="292"/>
                  <a:pt x="169" y="292"/>
                </a:cubicBezTo>
                <a:cubicBezTo>
                  <a:pt x="169" y="292"/>
                  <a:pt x="169" y="292"/>
                  <a:pt x="169" y="293"/>
                </a:cubicBezTo>
                <a:cubicBezTo>
                  <a:pt x="170" y="293"/>
                  <a:pt x="170" y="293"/>
                  <a:pt x="170" y="294"/>
                </a:cubicBezTo>
                <a:cubicBezTo>
                  <a:pt x="171" y="296"/>
                  <a:pt x="174" y="301"/>
                  <a:pt x="181" y="305"/>
                </a:cubicBezTo>
                <a:cubicBezTo>
                  <a:pt x="187" y="308"/>
                  <a:pt x="188" y="313"/>
                  <a:pt x="188" y="316"/>
                </a:cubicBezTo>
                <a:cubicBezTo>
                  <a:pt x="176" y="316"/>
                  <a:pt x="163" y="316"/>
                  <a:pt x="151" y="316"/>
                </a:cubicBezTo>
                <a:close/>
                <a:moveTo>
                  <a:pt x="104" y="316"/>
                </a:moveTo>
                <a:cubicBezTo>
                  <a:pt x="103" y="315"/>
                  <a:pt x="99" y="311"/>
                  <a:pt x="92" y="304"/>
                </a:cubicBezTo>
                <a:cubicBezTo>
                  <a:pt x="92" y="302"/>
                  <a:pt x="97" y="293"/>
                  <a:pt x="107" y="296"/>
                </a:cubicBezTo>
                <a:cubicBezTo>
                  <a:pt x="114" y="298"/>
                  <a:pt x="120" y="296"/>
                  <a:pt x="123" y="295"/>
                </a:cubicBezTo>
                <a:cubicBezTo>
                  <a:pt x="123" y="295"/>
                  <a:pt x="124" y="294"/>
                  <a:pt x="124" y="294"/>
                </a:cubicBezTo>
                <a:cubicBezTo>
                  <a:pt x="124" y="294"/>
                  <a:pt x="124" y="294"/>
                  <a:pt x="124" y="294"/>
                </a:cubicBezTo>
                <a:cubicBezTo>
                  <a:pt x="125" y="295"/>
                  <a:pt x="125" y="295"/>
                  <a:pt x="124" y="295"/>
                </a:cubicBezTo>
                <a:cubicBezTo>
                  <a:pt x="124" y="295"/>
                  <a:pt x="124" y="295"/>
                  <a:pt x="124" y="296"/>
                </a:cubicBezTo>
                <a:cubicBezTo>
                  <a:pt x="124" y="296"/>
                  <a:pt x="124" y="296"/>
                  <a:pt x="124" y="296"/>
                </a:cubicBezTo>
                <a:cubicBezTo>
                  <a:pt x="124" y="296"/>
                  <a:pt x="124" y="296"/>
                  <a:pt x="124" y="296"/>
                </a:cubicBezTo>
                <a:cubicBezTo>
                  <a:pt x="123" y="298"/>
                  <a:pt x="122" y="304"/>
                  <a:pt x="125" y="312"/>
                </a:cubicBezTo>
                <a:cubicBezTo>
                  <a:pt x="125" y="314"/>
                  <a:pt x="126" y="315"/>
                  <a:pt x="126" y="316"/>
                </a:cubicBezTo>
                <a:cubicBezTo>
                  <a:pt x="114" y="316"/>
                  <a:pt x="106" y="316"/>
                  <a:pt x="104" y="316"/>
                </a:cubicBezTo>
                <a:close/>
                <a:moveTo>
                  <a:pt x="15" y="227"/>
                </a:moveTo>
                <a:cubicBezTo>
                  <a:pt x="15" y="226"/>
                  <a:pt x="15" y="220"/>
                  <a:pt x="15" y="211"/>
                </a:cubicBezTo>
                <a:cubicBezTo>
                  <a:pt x="18" y="210"/>
                  <a:pt x="20" y="210"/>
                  <a:pt x="24" y="211"/>
                </a:cubicBezTo>
                <a:cubicBezTo>
                  <a:pt x="31" y="214"/>
                  <a:pt x="37" y="212"/>
                  <a:pt x="40" y="211"/>
                </a:cubicBezTo>
                <a:cubicBezTo>
                  <a:pt x="40" y="211"/>
                  <a:pt x="40" y="211"/>
                  <a:pt x="40" y="211"/>
                </a:cubicBezTo>
                <a:cubicBezTo>
                  <a:pt x="40" y="211"/>
                  <a:pt x="40" y="211"/>
                  <a:pt x="40" y="211"/>
                </a:cubicBezTo>
                <a:cubicBezTo>
                  <a:pt x="40" y="211"/>
                  <a:pt x="40" y="211"/>
                  <a:pt x="40" y="211"/>
                </a:cubicBezTo>
                <a:cubicBezTo>
                  <a:pt x="41" y="211"/>
                  <a:pt x="41" y="211"/>
                  <a:pt x="41" y="211"/>
                </a:cubicBezTo>
                <a:cubicBezTo>
                  <a:pt x="41" y="211"/>
                  <a:pt x="41" y="211"/>
                  <a:pt x="41" y="212"/>
                </a:cubicBezTo>
                <a:cubicBezTo>
                  <a:pt x="41" y="212"/>
                  <a:pt x="41" y="212"/>
                  <a:pt x="41" y="213"/>
                </a:cubicBezTo>
                <a:cubicBezTo>
                  <a:pt x="40" y="215"/>
                  <a:pt x="38" y="221"/>
                  <a:pt x="40" y="229"/>
                </a:cubicBezTo>
                <a:cubicBezTo>
                  <a:pt x="43" y="238"/>
                  <a:pt x="33" y="243"/>
                  <a:pt x="32" y="244"/>
                </a:cubicBezTo>
                <a:cubicBezTo>
                  <a:pt x="23" y="235"/>
                  <a:pt x="16" y="228"/>
                  <a:pt x="15" y="227"/>
                </a:cubicBezTo>
                <a:close/>
                <a:moveTo>
                  <a:pt x="24" y="95"/>
                </a:moveTo>
                <a:cubicBezTo>
                  <a:pt x="24" y="95"/>
                  <a:pt x="24" y="95"/>
                  <a:pt x="24" y="95"/>
                </a:cubicBezTo>
                <a:cubicBezTo>
                  <a:pt x="26" y="93"/>
                  <a:pt x="29" y="90"/>
                  <a:pt x="32" y="87"/>
                </a:cubicBezTo>
                <a:cubicBezTo>
                  <a:pt x="32" y="88"/>
                  <a:pt x="32" y="88"/>
                  <a:pt x="32" y="89"/>
                </a:cubicBezTo>
                <a:cubicBezTo>
                  <a:pt x="32" y="89"/>
                  <a:pt x="43" y="94"/>
                  <a:pt x="40" y="104"/>
                </a:cubicBezTo>
                <a:cubicBezTo>
                  <a:pt x="38" y="112"/>
                  <a:pt x="40" y="118"/>
                  <a:pt x="41" y="121"/>
                </a:cubicBezTo>
                <a:cubicBezTo>
                  <a:pt x="41" y="121"/>
                  <a:pt x="41" y="121"/>
                  <a:pt x="41" y="122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41" y="122"/>
                  <a:pt x="41" y="122"/>
                  <a:pt x="40" y="122"/>
                </a:cubicBezTo>
                <a:cubicBezTo>
                  <a:pt x="40" y="122"/>
                  <a:pt x="40" y="122"/>
                  <a:pt x="40" y="122"/>
                </a:cubicBezTo>
                <a:cubicBezTo>
                  <a:pt x="40" y="122"/>
                  <a:pt x="40" y="122"/>
                  <a:pt x="40" y="122"/>
                </a:cubicBezTo>
                <a:cubicBezTo>
                  <a:pt x="40" y="122"/>
                  <a:pt x="40" y="122"/>
                  <a:pt x="40" y="122"/>
                </a:cubicBezTo>
                <a:cubicBezTo>
                  <a:pt x="37" y="121"/>
                  <a:pt x="31" y="120"/>
                  <a:pt x="24" y="123"/>
                </a:cubicBezTo>
                <a:cubicBezTo>
                  <a:pt x="20" y="124"/>
                  <a:pt x="18" y="123"/>
                  <a:pt x="15" y="122"/>
                </a:cubicBezTo>
                <a:cubicBezTo>
                  <a:pt x="15" y="112"/>
                  <a:pt x="15" y="105"/>
                  <a:pt x="15" y="104"/>
                </a:cubicBezTo>
                <a:cubicBezTo>
                  <a:pt x="16" y="103"/>
                  <a:pt x="18" y="101"/>
                  <a:pt x="22" y="97"/>
                </a:cubicBezTo>
                <a:cubicBezTo>
                  <a:pt x="23" y="97"/>
                  <a:pt x="24" y="96"/>
                  <a:pt x="24" y="95"/>
                </a:cubicBezTo>
                <a:close/>
                <a:moveTo>
                  <a:pt x="42" y="167"/>
                </a:moveTo>
                <a:cubicBezTo>
                  <a:pt x="40" y="168"/>
                  <a:pt x="34" y="172"/>
                  <a:pt x="30" y="179"/>
                </a:cubicBezTo>
                <a:cubicBezTo>
                  <a:pt x="26" y="186"/>
                  <a:pt x="18" y="185"/>
                  <a:pt x="15" y="184"/>
                </a:cubicBezTo>
                <a:cubicBezTo>
                  <a:pt x="15" y="173"/>
                  <a:pt x="15" y="160"/>
                  <a:pt x="15" y="148"/>
                </a:cubicBezTo>
                <a:cubicBezTo>
                  <a:pt x="18" y="148"/>
                  <a:pt x="27" y="146"/>
                  <a:pt x="31" y="154"/>
                </a:cubicBezTo>
                <a:cubicBezTo>
                  <a:pt x="34" y="161"/>
                  <a:pt x="39" y="165"/>
                  <a:pt x="42" y="166"/>
                </a:cubicBezTo>
                <a:cubicBezTo>
                  <a:pt x="42" y="166"/>
                  <a:pt x="43" y="166"/>
                  <a:pt x="43" y="166"/>
                </a:cubicBezTo>
                <a:cubicBezTo>
                  <a:pt x="43" y="166"/>
                  <a:pt x="43" y="167"/>
                  <a:pt x="43" y="167"/>
                </a:cubicBezTo>
                <a:cubicBezTo>
                  <a:pt x="43" y="167"/>
                  <a:pt x="43" y="167"/>
                  <a:pt x="43" y="167"/>
                </a:cubicBezTo>
                <a:cubicBezTo>
                  <a:pt x="43" y="167"/>
                  <a:pt x="43" y="167"/>
                  <a:pt x="42" y="167"/>
                </a:cubicBezTo>
                <a:cubicBezTo>
                  <a:pt x="42" y="167"/>
                  <a:pt x="42" y="167"/>
                  <a:pt x="42" y="167"/>
                </a:cubicBezTo>
                <a:close/>
                <a:moveTo>
                  <a:pt x="36" y="248"/>
                </a:moveTo>
                <a:cubicBezTo>
                  <a:pt x="41" y="250"/>
                  <a:pt x="49" y="240"/>
                  <a:pt x="46" y="232"/>
                </a:cubicBezTo>
                <a:cubicBezTo>
                  <a:pt x="43" y="224"/>
                  <a:pt x="45" y="209"/>
                  <a:pt x="46" y="207"/>
                </a:cubicBezTo>
                <a:cubicBezTo>
                  <a:pt x="46" y="207"/>
                  <a:pt x="46" y="207"/>
                  <a:pt x="46" y="207"/>
                </a:cubicBezTo>
                <a:cubicBezTo>
                  <a:pt x="46" y="207"/>
                  <a:pt x="46" y="207"/>
                  <a:pt x="46" y="207"/>
                </a:cubicBezTo>
                <a:cubicBezTo>
                  <a:pt x="46" y="207"/>
                  <a:pt x="46" y="207"/>
                  <a:pt x="46" y="207"/>
                </a:cubicBezTo>
                <a:cubicBezTo>
                  <a:pt x="46" y="207"/>
                  <a:pt x="46" y="207"/>
                  <a:pt x="46" y="207"/>
                </a:cubicBezTo>
                <a:cubicBezTo>
                  <a:pt x="46" y="207"/>
                  <a:pt x="46" y="207"/>
                  <a:pt x="46" y="207"/>
                </a:cubicBezTo>
                <a:cubicBezTo>
                  <a:pt x="46" y="207"/>
                  <a:pt x="46" y="207"/>
                  <a:pt x="46" y="207"/>
                </a:cubicBezTo>
                <a:cubicBezTo>
                  <a:pt x="46" y="207"/>
                  <a:pt x="29" y="208"/>
                  <a:pt x="21" y="204"/>
                </a:cubicBezTo>
                <a:cubicBezTo>
                  <a:pt x="19" y="203"/>
                  <a:pt x="17" y="203"/>
                  <a:pt x="15" y="203"/>
                </a:cubicBezTo>
                <a:cubicBezTo>
                  <a:pt x="15" y="200"/>
                  <a:pt x="15" y="196"/>
                  <a:pt x="15" y="191"/>
                </a:cubicBezTo>
                <a:cubicBezTo>
                  <a:pt x="19" y="194"/>
                  <a:pt x="30" y="193"/>
                  <a:pt x="33" y="185"/>
                </a:cubicBezTo>
                <a:cubicBezTo>
                  <a:pt x="36" y="177"/>
                  <a:pt x="49" y="167"/>
                  <a:pt x="49" y="167"/>
                </a:cubicBezTo>
                <a:cubicBezTo>
                  <a:pt x="49" y="167"/>
                  <a:pt x="49" y="167"/>
                  <a:pt x="49" y="167"/>
                </a:cubicBezTo>
                <a:cubicBezTo>
                  <a:pt x="49" y="167"/>
                  <a:pt x="49" y="167"/>
                  <a:pt x="49" y="167"/>
                </a:cubicBezTo>
                <a:cubicBezTo>
                  <a:pt x="49" y="167"/>
                  <a:pt x="49" y="167"/>
                  <a:pt x="49" y="167"/>
                </a:cubicBezTo>
                <a:cubicBezTo>
                  <a:pt x="49" y="167"/>
                  <a:pt x="49" y="167"/>
                  <a:pt x="49" y="167"/>
                </a:cubicBezTo>
                <a:cubicBezTo>
                  <a:pt x="49" y="167"/>
                  <a:pt x="49" y="167"/>
                  <a:pt x="49" y="167"/>
                </a:cubicBezTo>
                <a:cubicBezTo>
                  <a:pt x="49" y="167"/>
                  <a:pt x="49" y="167"/>
                  <a:pt x="49" y="167"/>
                </a:cubicBezTo>
                <a:cubicBezTo>
                  <a:pt x="48" y="166"/>
                  <a:pt x="36" y="156"/>
                  <a:pt x="33" y="148"/>
                </a:cubicBezTo>
                <a:cubicBezTo>
                  <a:pt x="30" y="140"/>
                  <a:pt x="18" y="138"/>
                  <a:pt x="15" y="142"/>
                </a:cubicBezTo>
                <a:cubicBezTo>
                  <a:pt x="15" y="138"/>
                  <a:pt x="15" y="134"/>
                  <a:pt x="15" y="130"/>
                </a:cubicBezTo>
                <a:cubicBezTo>
                  <a:pt x="17" y="130"/>
                  <a:pt x="19" y="130"/>
                  <a:pt x="21" y="129"/>
                </a:cubicBezTo>
                <a:cubicBezTo>
                  <a:pt x="29" y="125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6" y="126"/>
                  <a:pt x="46" y="126"/>
                  <a:pt x="46" y="126"/>
                </a:cubicBezTo>
                <a:cubicBezTo>
                  <a:pt x="45" y="125"/>
                  <a:pt x="43" y="109"/>
                  <a:pt x="46" y="101"/>
                </a:cubicBezTo>
                <a:cubicBezTo>
                  <a:pt x="49" y="93"/>
                  <a:pt x="41" y="84"/>
                  <a:pt x="36" y="85"/>
                </a:cubicBezTo>
                <a:cubicBezTo>
                  <a:pt x="36" y="85"/>
                  <a:pt x="36" y="84"/>
                  <a:pt x="36" y="83"/>
                </a:cubicBezTo>
                <a:cubicBezTo>
                  <a:pt x="43" y="76"/>
                  <a:pt x="50" y="69"/>
                  <a:pt x="58" y="61"/>
                </a:cubicBezTo>
                <a:cubicBezTo>
                  <a:pt x="58" y="67"/>
                  <a:pt x="58" y="73"/>
                  <a:pt x="56" y="77"/>
                </a:cubicBezTo>
                <a:cubicBezTo>
                  <a:pt x="52" y="86"/>
                  <a:pt x="60" y="97"/>
                  <a:pt x="65" y="96"/>
                </a:cubicBezTo>
                <a:cubicBezTo>
                  <a:pt x="65" y="96"/>
                  <a:pt x="63" y="113"/>
                  <a:pt x="81" y="112"/>
                </a:cubicBezTo>
                <a:cubicBezTo>
                  <a:pt x="82" y="112"/>
                  <a:pt x="84" y="112"/>
                  <a:pt x="85" y="112"/>
                </a:cubicBezTo>
                <a:cubicBezTo>
                  <a:pt x="75" y="120"/>
                  <a:pt x="71" y="132"/>
                  <a:pt x="69" y="141"/>
                </a:cubicBezTo>
                <a:cubicBezTo>
                  <a:pt x="66" y="156"/>
                  <a:pt x="59" y="157"/>
                  <a:pt x="59" y="157"/>
                </a:cubicBezTo>
                <a:cubicBezTo>
                  <a:pt x="71" y="171"/>
                  <a:pt x="89" y="158"/>
                  <a:pt x="89" y="158"/>
                </a:cubicBezTo>
                <a:cubicBezTo>
                  <a:pt x="89" y="158"/>
                  <a:pt x="100" y="160"/>
                  <a:pt x="105" y="152"/>
                </a:cubicBezTo>
                <a:cubicBezTo>
                  <a:pt x="109" y="145"/>
                  <a:pt x="110" y="135"/>
                  <a:pt x="100" y="129"/>
                </a:cubicBezTo>
                <a:cubicBezTo>
                  <a:pt x="89" y="124"/>
                  <a:pt x="79" y="135"/>
                  <a:pt x="81" y="141"/>
                </a:cubicBezTo>
                <a:cubicBezTo>
                  <a:pt x="83" y="147"/>
                  <a:pt x="89" y="146"/>
                  <a:pt x="90" y="142"/>
                </a:cubicBezTo>
                <a:cubicBezTo>
                  <a:pt x="91" y="138"/>
                  <a:pt x="89" y="136"/>
                  <a:pt x="89" y="136"/>
                </a:cubicBezTo>
                <a:cubicBezTo>
                  <a:pt x="94" y="130"/>
                  <a:pt x="106" y="135"/>
                  <a:pt x="102" y="145"/>
                </a:cubicBezTo>
                <a:cubicBezTo>
                  <a:pt x="98" y="156"/>
                  <a:pt x="88" y="152"/>
                  <a:pt x="88" y="152"/>
                </a:cubicBezTo>
                <a:cubicBezTo>
                  <a:pt x="78" y="164"/>
                  <a:pt x="68" y="156"/>
                  <a:pt x="68" y="156"/>
                </a:cubicBezTo>
                <a:cubicBezTo>
                  <a:pt x="76" y="150"/>
                  <a:pt x="76" y="135"/>
                  <a:pt x="82" y="124"/>
                </a:cubicBezTo>
                <a:cubicBezTo>
                  <a:pt x="87" y="116"/>
                  <a:pt x="97" y="111"/>
                  <a:pt x="104" y="108"/>
                </a:cubicBezTo>
                <a:cubicBezTo>
                  <a:pt x="104" y="116"/>
                  <a:pt x="106" y="134"/>
                  <a:pt x="119" y="148"/>
                </a:cubicBezTo>
                <a:cubicBezTo>
                  <a:pt x="115" y="151"/>
                  <a:pt x="112" y="157"/>
                  <a:pt x="110" y="160"/>
                </a:cubicBezTo>
                <a:cubicBezTo>
                  <a:pt x="108" y="163"/>
                  <a:pt x="102" y="165"/>
                  <a:pt x="102" y="166"/>
                </a:cubicBezTo>
                <a:cubicBezTo>
                  <a:pt x="102" y="166"/>
                  <a:pt x="102" y="166"/>
                  <a:pt x="102" y="166"/>
                </a:cubicBezTo>
                <a:cubicBezTo>
                  <a:pt x="102" y="166"/>
                  <a:pt x="102" y="166"/>
                  <a:pt x="102" y="166"/>
                </a:cubicBezTo>
                <a:cubicBezTo>
                  <a:pt x="102" y="166"/>
                  <a:pt x="102" y="166"/>
                  <a:pt x="102" y="166"/>
                </a:cubicBezTo>
                <a:cubicBezTo>
                  <a:pt x="102" y="166"/>
                  <a:pt x="102" y="166"/>
                  <a:pt x="102" y="166"/>
                </a:cubicBezTo>
                <a:cubicBezTo>
                  <a:pt x="102" y="166"/>
                  <a:pt x="108" y="168"/>
                  <a:pt x="110" y="172"/>
                </a:cubicBezTo>
                <a:cubicBezTo>
                  <a:pt x="112" y="175"/>
                  <a:pt x="115" y="181"/>
                  <a:pt x="119" y="184"/>
                </a:cubicBezTo>
                <a:cubicBezTo>
                  <a:pt x="106" y="197"/>
                  <a:pt x="104" y="215"/>
                  <a:pt x="104" y="224"/>
                </a:cubicBezTo>
                <a:cubicBezTo>
                  <a:pt x="97" y="221"/>
                  <a:pt x="87" y="215"/>
                  <a:pt x="82" y="208"/>
                </a:cubicBezTo>
                <a:cubicBezTo>
                  <a:pt x="76" y="196"/>
                  <a:pt x="76" y="181"/>
                  <a:pt x="68" y="175"/>
                </a:cubicBezTo>
                <a:cubicBezTo>
                  <a:pt x="68" y="175"/>
                  <a:pt x="78" y="168"/>
                  <a:pt x="88" y="179"/>
                </a:cubicBezTo>
                <a:cubicBezTo>
                  <a:pt x="88" y="179"/>
                  <a:pt x="98" y="176"/>
                  <a:pt x="102" y="186"/>
                </a:cubicBezTo>
                <a:cubicBezTo>
                  <a:pt x="106" y="196"/>
                  <a:pt x="94" y="202"/>
                  <a:pt x="89" y="195"/>
                </a:cubicBezTo>
                <a:cubicBezTo>
                  <a:pt x="89" y="195"/>
                  <a:pt x="91" y="194"/>
                  <a:pt x="90" y="190"/>
                </a:cubicBezTo>
                <a:cubicBezTo>
                  <a:pt x="89" y="186"/>
                  <a:pt x="83" y="184"/>
                  <a:pt x="81" y="190"/>
                </a:cubicBezTo>
                <a:cubicBezTo>
                  <a:pt x="79" y="197"/>
                  <a:pt x="89" y="207"/>
                  <a:pt x="100" y="202"/>
                </a:cubicBezTo>
                <a:cubicBezTo>
                  <a:pt x="110" y="197"/>
                  <a:pt x="109" y="187"/>
                  <a:pt x="105" y="179"/>
                </a:cubicBezTo>
                <a:cubicBezTo>
                  <a:pt x="100" y="172"/>
                  <a:pt x="89" y="174"/>
                  <a:pt x="89" y="174"/>
                </a:cubicBezTo>
                <a:cubicBezTo>
                  <a:pt x="89" y="174"/>
                  <a:pt x="71" y="161"/>
                  <a:pt x="59" y="175"/>
                </a:cubicBezTo>
                <a:cubicBezTo>
                  <a:pt x="59" y="175"/>
                  <a:pt x="66" y="175"/>
                  <a:pt x="69" y="191"/>
                </a:cubicBezTo>
                <a:cubicBezTo>
                  <a:pt x="71" y="200"/>
                  <a:pt x="75" y="211"/>
                  <a:pt x="85" y="220"/>
                </a:cubicBezTo>
                <a:cubicBezTo>
                  <a:pt x="84" y="220"/>
                  <a:pt x="82" y="219"/>
                  <a:pt x="81" y="219"/>
                </a:cubicBezTo>
                <a:cubicBezTo>
                  <a:pt x="63" y="218"/>
                  <a:pt x="65" y="236"/>
                  <a:pt x="65" y="236"/>
                </a:cubicBezTo>
                <a:cubicBezTo>
                  <a:pt x="60" y="235"/>
                  <a:pt x="52" y="246"/>
                  <a:pt x="56" y="254"/>
                </a:cubicBezTo>
                <a:cubicBezTo>
                  <a:pt x="57" y="258"/>
                  <a:pt x="58" y="265"/>
                  <a:pt x="58" y="270"/>
                </a:cubicBezTo>
                <a:cubicBezTo>
                  <a:pt x="51" y="263"/>
                  <a:pt x="43" y="255"/>
                  <a:pt x="36" y="249"/>
                </a:cubicBezTo>
                <a:cubicBezTo>
                  <a:pt x="36" y="248"/>
                  <a:pt x="36" y="248"/>
                  <a:pt x="36" y="248"/>
                </a:cubicBezTo>
                <a:close/>
                <a:moveTo>
                  <a:pt x="98" y="21"/>
                </a:moveTo>
                <a:cubicBezTo>
                  <a:pt x="98" y="21"/>
                  <a:pt x="99" y="21"/>
                  <a:pt x="99" y="21"/>
                </a:cubicBezTo>
                <a:cubicBezTo>
                  <a:pt x="102" y="18"/>
                  <a:pt x="104" y="16"/>
                  <a:pt x="104" y="15"/>
                </a:cubicBezTo>
                <a:cubicBezTo>
                  <a:pt x="106" y="15"/>
                  <a:pt x="114" y="15"/>
                  <a:pt x="125" y="15"/>
                </a:cubicBezTo>
                <a:cubicBezTo>
                  <a:pt x="126" y="17"/>
                  <a:pt x="126" y="19"/>
                  <a:pt x="125" y="21"/>
                </a:cubicBezTo>
                <a:cubicBezTo>
                  <a:pt x="122" y="29"/>
                  <a:pt x="123" y="35"/>
                  <a:pt x="124" y="38"/>
                </a:cubicBezTo>
                <a:cubicBezTo>
                  <a:pt x="124" y="38"/>
                  <a:pt x="124" y="38"/>
                  <a:pt x="124" y="38"/>
                </a:cubicBezTo>
                <a:cubicBezTo>
                  <a:pt x="124" y="38"/>
                  <a:pt x="124" y="38"/>
                  <a:pt x="124" y="38"/>
                </a:cubicBezTo>
                <a:cubicBezTo>
                  <a:pt x="124" y="38"/>
                  <a:pt x="124" y="38"/>
                  <a:pt x="124" y="38"/>
                </a:cubicBezTo>
                <a:cubicBezTo>
                  <a:pt x="125" y="38"/>
                  <a:pt x="125" y="39"/>
                  <a:pt x="124" y="39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4" y="39"/>
                  <a:pt x="123" y="39"/>
                  <a:pt x="123" y="38"/>
                </a:cubicBezTo>
                <a:cubicBezTo>
                  <a:pt x="120" y="37"/>
                  <a:pt x="114" y="36"/>
                  <a:pt x="107" y="38"/>
                </a:cubicBezTo>
                <a:cubicBezTo>
                  <a:pt x="97" y="40"/>
                  <a:pt x="92" y="29"/>
                  <a:pt x="92" y="29"/>
                </a:cubicBezTo>
                <a:cubicBezTo>
                  <a:pt x="91" y="29"/>
                  <a:pt x="90" y="29"/>
                  <a:pt x="90" y="30"/>
                </a:cubicBezTo>
                <a:cubicBezTo>
                  <a:pt x="93" y="26"/>
                  <a:pt x="96" y="23"/>
                  <a:pt x="98" y="21"/>
                </a:cubicBezTo>
                <a:close/>
                <a:moveTo>
                  <a:pt x="87" y="34"/>
                </a:moveTo>
                <a:cubicBezTo>
                  <a:pt x="86" y="38"/>
                  <a:pt x="96" y="47"/>
                  <a:pt x="104" y="44"/>
                </a:cubicBezTo>
                <a:cubicBezTo>
                  <a:pt x="112" y="41"/>
                  <a:pt x="127" y="43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28" y="43"/>
                  <a:pt x="128" y="43"/>
                  <a:pt x="128" y="43"/>
                </a:cubicBezTo>
                <a:cubicBezTo>
                  <a:pt x="128" y="43"/>
                  <a:pt x="128" y="43"/>
                  <a:pt x="129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29" y="43"/>
                  <a:pt x="127" y="27"/>
                  <a:pt x="131" y="19"/>
                </a:cubicBezTo>
                <a:cubicBezTo>
                  <a:pt x="132" y="18"/>
                  <a:pt x="132" y="16"/>
                  <a:pt x="132" y="15"/>
                </a:cubicBezTo>
                <a:cubicBezTo>
                  <a:pt x="136" y="15"/>
                  <a:pt x="139" y="15"/>
                  <a:pt x="143" y="15"/>
                </a:cubicBezTo>
                <a:cubicBezTo>
                  <a:pt x="142" y="20"/>
                  <a:pt x="144" y="28"/>
                  <a:pt x="151" y="31"/>
                </a:cubicBezTo>
                <a:cubicBezTo>
                  <a:pt x="159" y="34"/>
                  <a:pt x="169" y="47"/>
                  <a:pt x="169" y="47"/>
                </a:cubicBezTo>
                <a:cubicBezTo>
                  <a:pt x="169" y="47"/>
                  <a:pt x="169" y="47"/>
                  <a:pt x="169" y="47"/>
                </a:cubicBezTo>
                <a:cubicBezTo>
                  <a:pt x="169" y="47"/>
                  <a:pt x="169" y="47"/>
                  <a:pt x="169" y="47"/>
                </a:cubicBezTo>
                <a:cubicBezTo>
                  <a:pt x="169" y="47"/>
                  <a:pt x="169" y="47"/>
                  <a:pt x="169" y="47"/>
                </a:cubicBezTo>
                <a:cubicBezTo>
                  <a:pt x="169" y="47"/>
                  <a:pt x="169" y="47"/>
                  <a:pt x="169" y="47"/>
                </a:cubicBezTo>
                <a:cubicBezTo>
                  <a:pt x="169" y="47"/>
                  <a:pt x="169" y="47"/>
                  <a:pt x="169" y="47"/>
                </a:cubicBezTo>
                <a:cubicBezTo>
                  <a:pt x="169" y="47"/>
                  <a:pt x="169" y="47"/>
                  <a:pt x="169" y="47"/>
                </a:cubicBezTo>
                <a:cubicBezTo>
                  <a:pt x="170" y="46"/>
                  <a:pt x="180" y="34"/>
                  <a:pt x="188" y="31"/>
                </a:cubicBezTo>
                <a:cubicBezTo>
                  <a:pt x="194" y="29"/>
                  <a:pt x="197" y="20"/>
                  <a:pt x="195" y="15"/>
                </a:cubicBezTo>
                <a:cubicBezTo>
                  <a:pt x="199" y="15"/>
                  <a:pt x="202" y="15"/>
                  <a:pt x="206" y="15"/>
                </a:cubicBezTo>
                <a:cubicBezTo>
                  <a:pt x="206" y="16"/>
                  <a:pt x="206" y="18"/>
                  <a:pt x="207" y="19"/>
                </a:cubicBezTo>
                <a:cubicBezTo>
                  <a:pt x="211" y="27"/>
                  <a:pt x="210" y="43"/>
                  <a:pt x="210" y="43"/>
                </a:cubicBezTo>
                <a:cubicBezTo>
                  <a:pt x="210" y="43"/>
                  <a:pt x="210" y="43"/>
                  <a:pt x="210" y="43"/>
                </a:cubicBezTo>
                <a:cubicBezTo>
                  <a:pt x="210" y="43"/>
                  <a:pt x="210" y="43"/>
                  <a:pt x="210" y="43"/>
                </a:cubicBezTo>
                <a:cubicBezTo>
                  <a:pt x="210" y="43"/>
                  <a:pt x="210" y="43"/>
                  <a:pt x="210" y="43"/>
                </a:cubicBezTo>
                <a:cubicBezTo>
                  <a:pt x="210" y="43"/>
                  <a:pt x="210" y="43"/>
                  <a:pt x="210" y="43"/>
                </a:cubicBezTo>
                <a:cubicBezTo>
                  <a:pt x="210" y="43"/>
                  <a:pt x="210" y="43"/>
                  <a:pt x="210" y="43"/>
                </a:cubicBezTo>
                <a:cubicBezTo>
                  <a:pt x="210" y="43"/>
                  <a:pt x="210" y="43"/>
                  <a:pt x="210" y="43"/>
                </a:cubicBezTo>
                <a:cubicBezTo>
                  <a:pt x="211" y="43"/>
                  <a:pt x="226" y="41"/>
                  <a:pt x="234" y="44"/>
                </a:cubicBezTo>
                <a:cubicBezTo>
                  <a:pt x="242" y="47"/>
                  <a:pt x="252" y="38"/>
                  <a:pt x="251" y="34"/>
                </a:cubicBezTo>
                <a:cubicBezTo>
                  <a:pt x="251" y="34"/>
                  <a:pt x="252" y="34"/>
                  <a:pt x="253" y="34"/>
                </a:cubicBezTo>
                <a:cubicBezTo>
                  <a:pt x="259" y="39"/>
                  <a:pt x="265" y="45"/>
                  <a:pt x="271" y="52"/>
                </a:cubicBezTo>
                <a:cubicBezTo>
                  <a:pt x="266" y="52"/>
                  <a:pt x="259" y="52"/>
                  <a:pt x="255" y="50"/>
                </a:cubicBezTo>
                <a:cubicBezTo>
                  <a:pt x="246" y="46"/>
                  <a:pt x="236" y="55"/>
                  <a:pt x="237" y="59"/>
                </a:cubicBezTo>
                <a:cubicBezTo>
                  <a:pt x="237" y="59"/>
                  <a:pt x="219" y="58"/>
                  <a:pt x="220" y="76"/>
                </a:cubicBezTo>
                <a:cubicBezTo>
                  <a:pt x="209" y="61"/>
                  <a:pt x="193" y="61"/>
                  <a:pt x="188" y="60"/>
                </a:cubicBezTo>
                <a:cubicBezTo>
                  <a:pt x="182" y="58"/>
                  <a:pt x="180" y="51"/>
                  <a:pt x="180" y="51"/>
                </a:cubicBezTo>
                <a:cubicBezTo>
                  <a:pt x="178" y="51"/>
                  <a:pt x="169" y="57"/>
                  <a:pt x="170" y="68"/>
                </a:cubicBezTo>
                <a:cubicBezTo>
                  <a:pt x="172" y="80"/>
                  <a:pt x="178" y="84"/>
                  <a:pt x="178" y="84"/>
                </a:cubicBezTo>
                <a:cubicBezTo>
                  <a:pt x="177" y="89"/>
                  <a:pt x="179" y="98"/>
                  <a:pt x="186" y="100"/>
                </a:cubicBezTo>
                <a:cubicBezTo>
                  <a:pt x="192" y="102"/>
                  <a:pt x="199" y="102"/>
                  <a:pt x="204" y="93"/>
                </a:cubicBezTo>
                <a:cubicBezTo>
                  <a:pt x="209" y="84"/>
                  <a:pt x="202" y="72"/>
                  <a:pt x="195" y="73"/>
                </a:cubicBezTo>
                <a:cubicBezTo>
                  <a:pt x="188" y="75"/>
                  <a:pt x="187" y="81"/>
                  <a:pt x="191" y="84"/>
                </a:cubicBezTo>
                <a:cubicBezTo>
                  <a:pt x="196" y="87"/>
                  <a:pt x="199" y="84"/>
                  <a:pt x="199" y="84"/>
                </a:cubicBezTo>
                <a:cubicBezTo>
                  <a:pt x="199" y="84"/>
                  <a:pt x="202" y="96"/>
                  <a:pt x="191" y="95"/>
                </a:cubicBezTo>
                <a:cubicBezTo>
                  <a:pt x="181" y="95"/>
                  <a:pt x="184" y="83"/>
                  <a:pt x="184" y="83"/>
                </a:cubicBezTo>
                <a:cubicBezTo>
                  <a:pt x="169" y="69"/>
                  <a:pt x="181" y="61"/>
                  <a:pt x="181" y="61"/>
                </a:cubicBezTo>
                <a:cubicBezTo>
                  <a:pt x="188" y="69"/>
                  <a:pt x="187" y="62"/>
                  <a:pt x="204" y="71"/>
                </a:cubicBezTo>
                <a:cubicBezTo>
                  <a:pt x="218" y="78"/>
                  <a:pt x="223" y="93"/>
                  <a:pt x="225" y="99"/>
                </a:cubicBezTo>
                <a:cubicBezTo>
                  <a:pt x="223" y="99"/>
                  <a:pt x="221" y="98"/>
                  <a:pt x="219" y="98"/>
                </a:cubicBezTo>
                <a:cubicBezTo>
                  <a:pt x="205" y="97"/>
                  <a:pt x="194" y="104"/>
                  <a:pt x="187" y="113"/>
                </a:cubicBezTo>
                <a:cubicBezTo>
                  <a:pt x="184" y="110"/>
                  <a:pt x="180" y="106"/>
                  <a:pt x="175" y="105"/>
                </a:cubicBezTo>
                <a:cubicBezTo>
                  <a:pt x="171" y="103"/>
                  <a:pt x="170" y="102"/>
                  <a:pt x="169" y="101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69" y="102"/>
                  <a:pt x="167" y="103"/>
                  <a:pt x="164" y="105"/>
                </a:cubicBezTo>
                <a:cubicBezTo>
                  <a:pt x="159" y="106"/>
                  <a:pt x="154" y="110"/>
                  <a:pt x="152" y="113"/>
                </a:cubicBezTo>
                <a:cubicBezTo>
                  <a:pt x="145" y="104"/>
                  <a:pt x="134" y="97"/>
                  <a:pt x="120" y="98"/>
                </a:cubicBezTo>
                <a:cubicBezTo>
                  <a:pt x="118" y="98"/>
                  <a:pt x="116" y="99"/>
                  <a:pt x="114" y="99"/>
                </a:cubicBezTo>
                <a:cubicBezTo>
                  <a:pt x="115" y="93"/>
                  <a:pt x="121" y="78"/>
                  <a:pt x="135" y="71"/>
                </a:cubicBezTo>
                <a:cubicBezTo>
                  <a:pt x="152" y="62"/>
                  <a:pt x="151" y="69"/>
                  <a:pt x="158" y="61"/>
                </a:cubicBezTo>
                <a:cubicBezTo>
                  <a:pt x="158" y="61"/>
                  <a:pt x="169" y="69"/>
                  <a:pt x="155" y="83"/>
                </a:cubicBezTo>
                <a:cubicBezTo>
                  <a:pt x="155" y="83"/>
                  <a:pt x="158" y="95"/>
                  <a:pt x="148" y="95"/>
                </a:cubicBezTo>
                <a:cubicBezTo>
                  <a:pt x="137" y="96"/>
                  <a:pt x="140" y="84"/>
                  <a:pt x="140" y="84"/>
                </a:cubicBezTo>
                <a:cubicBezTo>
                  <a:pt x="140" y="84"/>
                  <a:pt x="143" y="87"/>
                  <a:pt x="147" y="84"/>
                </a:cubicBezTo>
                <a:cubicBezTo>
                  <a:pt x="152" y="81"/>
                  <a:pt x="150" y="75"/>
                  <a:pt x="143" y="73"/>
                </a:cubicBezTo>
                <a:cubicBezTo>
                  <a:pt x="136" y="72"/>
                  <a:pt x="130" y="84"/>
                  <a:pt x="135" y="93"/>
                </a:cubicBezTo>
                <a:cubicBezTo>
                  <a:pt x="139" y="102"/>
                  <a:pt x="147" y="102"/>
                  <a:pt x="153" y="100"/>
                </a:cubicBezTo>
                <a:cubicBezTo>
                  <a:pt x="159" y="98"/>
                  <a:pt x="161" y="89"/>
                  <a:pt x="161" y="84"/>
                </a:cubicBezTo>
                <a:cubicBezTo>
                  <a:pt x="161" y="84"/>
                  <a:pt x="167" y="80"/>
                  <a:pt x="168" y="68"/>
                </a:cubicBezTo>
                <a:cubicBezTo>
                  <a:pt x="170" y="57"/>
                  <a:pt x="160" y="51"/>
                  <a:pt x="159" y="51"/>
                </a:cubicBezTo>
                <a:cubicBezTo>
                  <a:pt x="159" y="51"/>
                  <a:pt x="157" y="58"/>
                  <a:pt x="151" y="60"/>
                </a:cubicBezTo>
                <a:cubicBezTo>
                  <a:pt x="146" y="61"/>
                  <a:pt x="129" y="61"/>
                  <a:pt x="118" y="76"/>
                </a:cubicBezTo>
                <a:cubicBezTo>
                  <a:pt x="120" y="58"/>
                  <a:pt x="102" y="59"/>
                  <a:pt x="102" y="59"/>
                </a:cubicBezTo>
                <a:cubicBezTo>
                  <a:pt x="103" y="55"/>
                  <a:pt x="93" y="46"/>
                  <a:pt x="84" y="50"/>
                </a:cubicBezTo>
                <a:cubicBezTo>
                  <a:pt x="80" y="52"/>
                  <a:pt x="73" y="52"/>
                  <a:pt x="67" y="52"/>
                </a:cubicBezTo>
                <a:cubicBezTo>
                  <a:pt x="74" y="45"/>
                  <a:pt x="80" y="39"/>
                  <a:pt x="85" y="34"/>
                </a:cubicBezTo>
                <a:cubicBezTo>
                  <a:pt x="87" y="34"/>
                  <a:pt x="87" y="34"/>
                  <a:pt x="87" y="34"/>
                </a:cubicBezTo>
                <a:close/>
                <a:moveTo>
                  <a:pt x="188" y="15"/>
                </a:moveTo>
                <a:cubicBezTo>
                  <a:pt x="188" y="19"/>
                  <a:pt x="188" y="25"/>
                  <a:pt x="181" y="28"/>
                </a:cubicBezTo>
                <a:cubicBezTo>
                  <a:pt x="174" y="32"/>
                  <a:pt x="171" y="37"/>
                  <a:pt x="170" y="40"/>
                </a:cubicBezTo>
                <a:cubicBezTo>
                  <a:pt x="170" y="40"/>
                  <a:pt x="170" y="40"/>
                  <a:pt x="169" y="41"/>
                </a:cubicBezTo>
                <a:cubicBezTo>
                  <a:pt x="169" y="41"/>
                  <a:pt x="169" y="41"/>
                  <a:pt x="169" y="41"/>
                </a:cubicBezTo>
                <a:cubicBezTo>
                  <a:pt x="169" y="41"/>
                  <a:pt x="168" y="41"/>
                  <a:pt x="168" y="40"/>
                </a:cubicBezTo>
                <a:cubicBezTo>
                  <a:pt x="168" y="40"/>
                  <a:pt x="168" y="40"/>
                  <a:pt x="168" y="40"/>
                </a:cubicBezTo>
                <a:cubicBezTo>
                  <a:pt x="168" y="40"/>
                  <a:pt x="168" y="40"/>
                  <a:pt x="168" y="40"/>
                </a:cubicBezTo>
                <a:cubicBezTo>
                  <a:pt x="168" y="40"/>
                  <a:pt x="168" y="40"/>
                  <a:pt x="168" y="40"/>
                </a:cubicBezTo>
                <a:cubicBezTo>
                  <a:pt x="167" y="37"/>
                  <a:pt x="164" y="32"/>
                  <a:pt x="157" y="28"/>
                </a:cubicBezTo>
                <a:cubicBezTo>
                  <a:pt x="151" y="25"/>
                  <a:pt x="150" y="19"/>
                  <a:pt x="151" y="15"/>
                </a:cubicBezTo>
                <a:cubicBezTo>
                  <a:pt x="163" y="15"/>
                  <a:pt x="176" y="15"/>
                  <a:pt x="188" y="15"/>
                </a:cubicBezTo>
                <a:close/>
                <a:moveTo>
                  <a:pt x="234" y="15"/>
                </a:moveTo>
                <a:cubicBezTo>
                  <a:pt x="235" y="16"/>
                  <a:pt x="236" y="17"/>
                  <a:pt x="239" y="19"/>
                </a:cubicBezTo>
                <a:cubicBezTo>
                  <a:pt x="239" y="20"/>
                  <a:pt x="240" y="21"/>
                  <a:pt x="241" y="22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43" y="24"/>
                  <a:pt x="246" y="27"/>
                  <a:pt x="249" y="30"/>
                </a:cubicBezTo>
                <a:cubicBezTo>
                  <a:pt x="248" y="30"/>
                  <a:pt x="247" y="29"/>
                  <a:pt x="247" y="29"/>
                </a:cubicBezTo>
                <a:cubicBezTo>
                  <a:pt x="247" y="29"/>
                  <a:pt x="241" y="40"/>
                  <a:pt x="231" y="38"/>
                </a:cubicBezTo>
                <a:cubicBezTo>
                  <a:pt x="224" y="36"/>
                  <a:pt x="218" y="37"/>
                  <a:pt x="215" y="38"/>
                </a:cubicBezTo>
                <a:cubicBezTo>
                  <a:pt x="215" y="39"/>
                  <a:pt x="214" y="39"/>
                  <a:pt x="214" y="39"/>
                </a:cubicBezTo>
                <a:cubicBezTo>
                  <a:pt x="214" y="39"/>
                  <a:pt x="214" y="39"/>
                  <a:pt x="214" y="39"/>
                </a:cubicBezTo>
                <a:cubicBezTo>
                  <a:pt x="213" y="39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5" y="35"/>
                  <a:pt x="216" y="29"/>
                  <a:pt x="213" y="21"/>
                </a:cubicBezTo>
                <a:cubicBezTo>
                  <a:pt x="212" y="19"/>
                  <a:pt x="212" y="17"/>
                  <a:pt x="213" y="15"/>
                </a:cubicBezTo>
                <a:cubicBezTo>
                  <a:pt x="225" y="15"/>
                  <a:pt x="233" y="15"/>
                  <a:pt x="234" y="15"/>
                </a:cubicBezTo>
                <a:close/>
                <a:moveTo>
                  <a:pt x="276" y="75"/>
                </a:moveTo>
                <a:cubicBezTo>
                  <a:pt x="280" y="85"/>
                  <a:pt x="268" y="91"/>
                  <a:pt x="268" y="91"/>
                </a:cubicBezTo>
                <a:cubicBezTo>
                  <a:pt x="271" y="101"/>
                  <a:pt x="261" y="107"/>
                  <a:pt x="254" y="102"/>
                </a:cubicBezTo>
                <a:cubicBezTo>
                  <a:pt x="246" y="98"/>
                  <a:pt x="252" y="90"/>
                  <a:pt x="252" y="90"/>
                </a:cubicBezTo>
                <a:cubicBezTo>
                  <a:pt x="258" y="94"/>
                  <a:pt x="262" y="90"/>
                  <a:pt x="260" y="85"/>
                </a:cubicBezTo>
                <a:cubicBezTo>
                  <a:pt x="257" y="81"/>
                  <a:pt x="249" y="85"/>
                  <a:pt x="249" y="85"/>
                </a:cubicBezTo>
                <a:cubicBezTo>
                  <a:pt x="241" y="89"/>
                  <a:pt x="240" y="98"/>
                  <a:pt x="244" y="105"/>
                </a:cubicBezTo>
                <a:cubicBezTo>
                  <a:pt x="240" y="103"/>
                  <a:pt x="235" y="101"/>
                  <a:pt x="230" y="100"/>
                </a:cubicBezTo>
                <a:cubicBezTo>
                  <a:pt x="229" y="96"/>
                  <a:pt x="228" y="92"/>
                  <a:pt x="227" y="88"/>
                </a:cubicBezTo>
                <a:cubicBezTo>
                  <a:pt x="234" y="94"/>
                  <a:pt x="244" y="92"/>
                  <a:pt x="248" y="84"/>
                </a:cubicBezTo>
                <a:cubicBezTo>
                  <a:pt x="248" y="84"/>
                  <a:pt x="252" y="75"/>
                  <a:pt x="247" y="73"/>
                </a:cubicBezTo>
                <a:cubicBezTo>
                  <a:pt x="242" y="71"/>
                  <a:pt x="239" y="75"/>
                  <a:pt x="243" y="81"/>
                </a:cubicBezTo>
                <a:cubicBezTo>
                  <a:pt x="243" y="81"/>
                  <a:pt x="235" y="87"/>
                  <a:pt x="231" y="80"/>
                </a:cubicBezTo>
                <a:cubicBezTo>
                  <a:pt x="226" y="72"/>
                  <a:pt x="232" y="62"/>
                  <a:pt x="241" y="65"/>
                </a:cubicBezTo>
                <a:cubicBezTo>
                  <a:pt x="241" y="65"/>
                  <a:pt x="247" y="53"/>
                  <a:pt x="258" y="56"/>
                </a:cubicBezTo>
                <a:cubicBezTo>
                  <a:pt x="266" y="59"/>
                  <a:pt x="272" y="57"/>
                  <a:pt x="275" y="56"/>
                </a:cubicBezTo>
                <a:cubicBezTo>
                  <a:pt x="275" y="56"/>
                  <a:pt x="275" y="56"/>
                  <a:pt x="275" y="56"/>
                </a:cubicBezTo>
                <a:cubicBezTo>
                  <a:pt x="275" y="56"/>
                  <a:pt x="275" y="56"/>
                  <a:pt x="275" y="56"/>
                </a:cubicBezTo>
                <a:cubicBezTo>
                  <a:pt x="276" y="56"/>
                  <a:pt x="276" y="57"/>
                  <a:pt x="276" y="57"/>
                </a:cubicBezTo>
                <a:cubicBezTo>
                  <a:pt x="276" y="57"/>
                  <a:pt x="276" y="57"/>
                  <a:pt x="276" y="57"/>
                </a:cubicBezTo>
                <a:cubicBezTo>
                  <a:pt x="275" y="60"/>
                  <a:pt x="274" y="67"/>
                  <a:pt x="276" y="75"/>
                </a:cubicBezTo>
                <a:close/>
                <a:moveTo>
                  <a:pt x="249" y="246"/>
                </a:moveTo>
                <a:cubicBezTo>
                  <a:pt x="249" y="246"/>
                  <a:pt x="257" y="251"/>
                  <a:pt x="260" y="246"/>
                </a:cubicBezTo>
                <a:cubicBezTo>
                  <a:pt x="262" y="241"/>
                  <a:pt x="258" y="238"/>
                  <a:pt x="252" y="241"/>
                </a:cubicBezTo>
                <a:cubicBezTo>
                  <a:pt x="252" y="241"/>
                  <a:pt x="246" y="234"/>
                  <a:pt x="254" y="229"/>
                </a:cubicBezTo>
                <a:cubicBezTo>
                  <a:pt x="261" y="225"/>
                  <a:pt x="271" y="231"/>
                  <a:pt x="268" y="240"/>
                </a:cubicBezTo>
                <a:cubicBezTo>
                  <a:pt x="268" y="240"/>
                  <a:pt x="280" y="246"/>
                  <a:pt x="276" y="257"/>
                </a:cubicBezTo>
                <a:cubicBezTo>
                  <a:pt x="274" y="265"/>
                  <a:pt x="275" y="271"/>
                  <a:pt x="276" y="274"/>
                </a:cubicBezTo>
                <a:cubicBezTo>
                  <a:pt x="276" y="274"/>
                  <a:pt x="276" y="274"/>
                  <a:pt x="276" y="274"/>
                </a:cubicBezTo>
                <a:cubicBezTo>
                  <a:pt x="276" y="275"/>
                  <a:pt x="275" y="275"/>
                  <a:pt x="275" y="276"/>
                </a:cubicBezTo>
                <a:cubicBezTo>
                  <a:pt x="272" y="274"/>
                  <a:pt x="266" y="273"/>
                  <a:pt x="258" y="275"/>
                </a:cubicBezTo>
                <a:cubicBezTo>
                  <a:pt x="247" y="278"/>
                  <a:pt x="241" y="267"/>
                  <a:pt x="241" y="267"/>
                </a:cubicBezTo>
                <a:cubicBezTo>
                  <a:pt x="232" y="269"/>
                  <a:pt x="226" y="260"/>
                  <a:pt x="231" y="252"/>
                </a:cubicBezTo>
                <a:cubicBezTo>
                  <a:pt x="235" y="244"/>
                  <a:pt x="243" y="250"/>
                  <a:pt x="243" y="250"/>
                </a:cubicBezTo>
                <a:cubicBezTo>
                  <a:pt x="239" y="256"/>
                  <a:pt x="242" y="261"/>
                  <a:pt x="247" y="258"/>
                </a:cubicBezTo>
                <a:cubicBezTo>
                  <a:pt x="252" y="256"/>
                  <a:pt x="248" y="248"/>
                  <a:pt x="248" y="248"/>
                </a:cubicBezTo>
                <a:cubicBezTo>
                  <a:pt x="244" y="240"/>
                  <a:pt x="234" y="238"/>
                  <a:pt x="227" y="243"/>
                </a:cubicBezTo>
                <a:cubicBezTo>
                  <a:pt x="228" y="240"/>
                  <a:pt x="229" y="236"/>
                  <a:pt x="230" y="232"/>
                </a:cubicBezTo>
                <a:cubicBezTo>
                  <a:pt x="235" y="230"/>
                  <a:pt x="240" y="228"/>
                  <a:pt x="244" y="226"/>
                </a:cubicBezTo>
                <a:cubicBezTo>
                  <a:pt x="240" y="233"/>
                  <a:pt x="241" y="243"/>
                  <a:pt x="249" y="246"/>
                </a:cubicBezTo>
                <a:close/>
                <a:moveTo>
                  <a:pt x="176" y="184"/>
                </a:moveTo>
                <a:cubicBezTo>
                  <a:pt x="179" y="183"/>
                  <a:pt x="182" y="181"/>
                  <a:pt x="184" y="178"/>
                </a:cubicBezTo>
                <a:cubicBezTo>
                  <a:pt x="186" y="177"/>
                  <a:pt x="186" y="175"/>
                  <a:pt x="187" y="174"/>
                </a:cubicBezTo>
                <a:cubicBezTo>
                  <a:pt x="224" y="181"/>
                  <a:pt x="229" y="213"/>
                  <a:pt x="229" y="226"/>
                </a:cubicBezTo>
                <a:cubicBezTo>
                  <a:pt x="190" y="236"/>
                  <a:pt x="177" y="187"/>
                  <a:pt x="176" y="184"/>
                </a:cubicBezTo>
                <a:close/>
                <a:moveTo>
                  <a:pt x="91" y="258"/>
                </a:moveTo>
                <a:cubicBezTo>
                  <a:pt x="96" y="261"/>
                  <a:pt x="100" y="256"/>
                  <a:pt x="96" y="250"/>
                </a:cubicBezTo>
                <a:cubicBezTo>
                  <a:pt x="96" y="250"/>
                  <a:pt x="103" y="244"/>
                  <a:pt x="108" y="252"/>
                </a:cubicBezTo>
                <a:cubicBezTo>
                  <a:pt x="113" y="260"/>
                  <a:pt x="107" y="269"/>
                  <a:pt x="98" y="267"/>
                </a:cubicBezTo>
                <a:cubicBezTo>
                  <a:pt x="98" y="267"/>
                  <a:pt x="92" y="278"/>
                  <a:pt x="81" y="275"/>
                </a:cubicBezTo>
                <a:cubicBezTo>
                  <a:pt x="73" y="273"/>
                  <a:pt x="66" y="274"/>
                  <a:pt x="64" y="276"/>
                </a:cubicBezTo>
                <a:cubicBezTo>
                  <a:pt x="63" y="275"/>
                  <a:pt x="63" y="275"/>
                  <a:pt x="62" y="274"/>
                </a:cubicBezTo>
                <a:cubicBezTo>
                  <a:pt x="62" y="274"/>
                  <a:pt x="62" y="274"/>
                  <a:pt x="62" y="274"/>
                </a:cubicBezTo>
                <a:cubicBezTo>
                  <a:pt x="64" y="271"/>
                  <a:pt x="65" y="265"/>
                  <a:pt x="62" y="257"/>
                </a:cubicBezTo>
                <a:cubicBezTo>
                  <a:pt x="59" y="246"/>
                  <a:pt x="70" y="240"/>
                  <a:pt x="70" y="240"/>
                </a:cubicBezTo>
                <a:cubicBezTo>
                  <a:pt x="67" y="231"/>
                  <a:pt x="77" y="225"/>
                  <a:pt x="85" y="229"/>
                </a:cubicBezTo>
                <a:cubicBezTo>
                  <a:pt x="92" y="234"/>
                  <a:pt x="87" y="241"/>
                  <a:pt x="87" y="241"/>
                </a:cubicBezTo>
                <a:cubicBezTo>
                  <a:pt x="81" y="238"/>
                  <a:pt x="76" y="241"/>
                  <a:pt x="79" y="246"/>
                </a:cubicBezTo>
                <a:cubicBezTo>
                  <a:pt x="81" y="251"/>
                  <a:pt x="90" y="246"/>
                  <a:pt x="90" y="246"/>
                </a:cubicBezTo>
                <a:cubicBezTo>
                  <a:pt x="97" y="243"/>
                  <a:pt x="99" y="233"/>
                  <a:pt x="94" y="226"/>
                </a:cubicBezTo>
                <a:cubicBezTo>
                  <a:pt x="98" y="228"/>
                  <a:pt x="103" y="230"/>
                  <a:pt x="109" y="232"/>
                </a:cubicBezTo>
                <a:cubicBezTo>
                  <a:pt x="110" y="236"/>
                  <a:pt x="111" y="240"/>
                  <a:pt x="112" y="243"/>
                </a:cubicBezTo>
                <a:cubicBezTo>
                  <a:pt x="105" y="238"/>
                  <a:pt x="94" y="240"/>
                  <a:pt x="91" y="248"/>
                </a:cubicBezTo>
                <a:cubicBezTo>
                  <a:pt x="91" y="248"/>
                  <a:pt x="87" y="256"/>
                  <a:pt x="91" y="258"/>
                </a:cubicBezTo>
                <a:close/>
                <a:moveTo>
                  <a:pt x="110" y="226"/>
                </a:moveTo>
                <a:cubicBezTo>
                  <a:pt x="110" y="213"/>
                  <a:pt x="115" y="181"/>
                  <a:pt x="152" y="174"/>
                </a:cubicBezTo>
                <a:cubicBezTo>
                  <a:pt x="152" y="175"/>
                  <a:pt x="153" y="177"/>
                  <a:pt x="154" y="178"/>
                </a:cubicBezTo>
                <a:cubicBezTo>
                  <a:pt x="157" y="181"/>
                  <a:pt x="159" y="183"/>
                  <a:pt x="163" y="184"/>
                </a:cubicBezTo>
                <a:cubicBezTo>
                  <a:pt x="162" y="188"/>
                  <a:pt x="148" y="236"/>
                  <a:pt x="110" y="226"/>
                </a:cubicBezTo>
                <a:close/>
                <a:moveTo>
                  <a:pt x="90" y="85"/>
                </a:moveTo>
                <a:cubicBezTo>
                  <a:pt x="90" y="85"/>
                  <a:pt x="81" y="81"/>
                  <a:pt x="79" y="85"/>
                </a:cubicBezTo>
                <a:cubicBezTo>
                  <a:pt x="76" y="90"/>
                  <a:pt x="81" y="94"/>
                  <a:pt x="87" y="90"/>
                </a:cubicBezTo>
                <a:cubicBezTo>
                  <a:pt x="87" y="90"/>
                  <a:pt x="92" y="98"/>
                  <a:pt x="85" y="102"/>
                </a:cubicBezTo>
                <a:cubicBezTo>
                  <a:pt x="77" y="107"/>
                  <a:pt x="67" y="101"/>
                  <a:pt x="70" y="91"/>
                </a:cubicBezTo>
                <a:cubicBezTo>
                  <a:pt x="70" y="91"/>
                  <a:pt x="59" y="85"/>
                  <a:pt x="62" y="75"/>
                </a:cubicBezTo>
                <a:cubicBezTo>
                  <a:pt x="65" y="67"/>
                  <a:pt x="64" y="60"/>
                  <a:pt x="62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63" y="57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6" y="57"/>
                  <a:pt x="73" y="59"/>
                  <a:pt x="81" y="56"/>
                </a:cubicBezTo>
                <a:cubicBezTo>
                  <a:pt x="92" y="53"/>
                  <a:pt x="98" y="65"/>
                  <a:pt x="98" y="65"/>
                </a:cubicBezTo>
                <a:cubicBezTo>
                  <a:pt x="107" y="62"/>
                  <a:pt x="113" y="72"/>
                  <a:pt x="108" y="80"/>
                </a:cubicBezTo>
                <a:cubicBezTo>
                  <a:pt x="103" y="87"/>
                  <a:pt x="96" y="81"/>
                  <a:pt x="96" y="81"/>
                </a:cubicBezTo>
                <a:cubicBezTo>
                  <a:pt x="100" y="75"/>
                  <a:pt x="96" y="71"/>
                  <a:pt x="91" y="73"/>
                </a:cubicBezTo>
                <a:cubicBezTo>
                  <a:pt x="87" y="75"/>
                  <a:pt x="91" y="84"/>
                  <a:pt x="91" y="84"/>
                </a:cubicBezTo>
                <a:cubicBezTo>
                  <a:pt x="94" y="92"/>
                  <a:pt x="105" y="94"/>
                  <a:pt x="112" y="88"/>
                </a:cubicBezTo>
                <a:cubicBezTo>
                  <a:pt x="111" y="92"/>
                  <a:pt x="110" y="96"/>
                  <a:pt x="109" y="100"/>
                </a:cubicBezTo>
                <a:cubicBezTo>
                  <a:pt x="103" y="101"/>
                  <a:pt x="98" y="103"/>
                  <a:pt x="94" y="105"/>
                </a:cubicBezTo>
                <a:cubicBezTo>
                  <a:pt x="99" y="98"/>
                  <a:pt x="97" y="89"/>
                  <a:pt x="90" y="85"/>
                </a:cubicBezTo>
                <a:close/>
                <a:moveTo>
                  <a:pt x="163" y="147"/>
                </a:moveTo>
                <a:cubicBezTo>
                  <a:pt x="159" y="148"/>
                  <a:pt x="157" y="150"/>
                  <a:pt x="154" y="154"/>
                </a:cubicBezTo>
                <a:cubicBezTo>
                  <a:pt x="153" y="155"/>
                  <a:pt x="152" y="157"/>
                  <a:pt x="152" y="158"/>
                </a:cubicBezTo>
                <a:cubicBezTo>
                  <a:pt x="115" y="151"/>
                  <a:pt x="110" y="118"/>
                  <a:pt x="110" y="105"/>
                </a:cubicBezTo>
                <a:cubicBezTo>
                  <a:pt x="148" y="95"/>
                  <a:pt x="162" y="143"/>
                  <a:pt x="163" y="147"/>
                </a:cubicBezTo>
                <a:close/>
                <a:moveTo>
                  <a:pt x="155" y="166"/>
                </a:moveTo>
                <a:cubicBezTo>
                  <a:pt x="155" y="166"/>
                  <a:pt x="155" y="166"/>
                  <a:pt x="155" y="166"/>
                </a:cubicBezTo>
                <a:cubicBezTo>
                  <a:pt x="169" y="149"/>
                  <a:pt x="169" y="149"/>
                  <a:pt x="169" y="149"/>
                </a:cubicBezTo>
                <a:cubicBezTo>
                  <a:pt x="169" y="149"/>
                  <a:pt x="169" y="149"/>
                  <a:pt x="169" y="149"/>
                </a:cubicBezTo>
                <a:cubicBezTo>
                  <a:pt x="169" y="149"/>
                  <a:pt x="169" y="149"/>
                  <a:pt x="169" y="149"/>
                </a:cubicBezTo>
                <a:cubicBezTo>
                  <a:pt x="183" y="166"/>
                  <a:pt x="183" y="166"/>
                  <a:pt x="183" y="166"/>
                </a:cubicBezTo>
                <a:cubicBezTo>
                  <a:pt x="183" y="166"/>
                  <a:pt x="183" y="166"/>
                  <a:pt x="183" y="166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9" y="182"/>
                  <a:pt x="169" y="182"/>
                  <a:pt x="169" y="182"/>
                </a:cubicBezTo>
                <a:lnTo>
                  <a:pt x="155" y="166"/>
                </a:lnTo>
                <a:close/>
                <a:moveTo>
                  <a:pt x="168" y="146"/>
                </a:moveTo>
                <a:cubicBezTo>
                  <a:pt x="167" y="142"/>
                  <a:pt x="164" y="131"/>
                  <a:pt x="158" y="121"/>
                </a:cubicBezTo>
                <a:cubicBezTo>
                  <a:pt x="160" y="112"/>
                  <a:pt x="169" y="108"/>
                  <a:pt x="169" y="108"/>
                </a:cubicBezTo>
                <a:cubicBezTo>
                  <a:pt x="169" y="108"/>
                  <a:pt x="179" y="112"/>
                  <a:pt x="181" y="121"/>
                </a:cubicBezTo>
                <a:cubicBezTo>
                  <a:pt x="175" y="131"/>
                  <a:pt x="172" y="142"/>
                  <a:pt x="171" y="146"/>
                </a:cubicBezTo>
                <a:cubicBezTo>
                  <a:pt x="170" y="145"/>
                  <a:pt x="168" y="145"/>
                  <a:pt x="168" y="146"/>
                </a:cubicBezTo>
                <a:close/>
                <a:moveTo>
                  <a:pt x="151" y="162"/>
                </a:moveTo>
                <a:cubicBezTo>
                  <a:pt x="151" y="164"/>
                  <a:pt x="151" y="165"/>
                  <a:pt x="151" y="166"/>
                </a:cubicBezTo>
                <a:cubicBezTo>
                  <a:pt x="151" y="167"/>
                  <a:pt x="151" y="168"/>
                  <a:pt x="151" y="169"/>
                </a:cubicBezTo>
                <a:cubicBezTo>
                  <a:pt x="139" y="171"/>
                  <a:pt x="131" y="174"/>
                  <a:pt x="124" y="179"/>
                </a:cubicBezTo>
                <a:cubicBezTo>
                  <a:pt x="121" y="178"/>
                  <a:pt x="114" y="173"/>
                  <a:pt x="114" y="166"/>
                </a:cubicBezTo>
                <a:cubicBezTo>
                  <a:pt x="114" y="159"/>
                  <a:pt x="121" y="154"/>
                  <a:pt x="124" y="152"/>
                </a:cubicBezTo>
                <a:cubicBezTo>
                  <a:pt x="131" y="157"/>
                  <a:pt x="139" y="161"/>
                  <a:pt x="151" y="162"/>
                </a:cubicBezTo>
                <a:close/>
                <a:moveTo>
                  <a:pt x="168" y="186"/>
                </a:moveTo>
                <a:cubicBezTo>
                  <a:pt x="168" y="186"/>
                  <a:pt x="170" y="186"/>
                  <a:pt x="171" y="186"/>
                </a:cubicBezTo>
                <a:cubicBezTo>
                  <a:pt x="172" y="189"/>
                  <a:pt x="175" y="200"/>
                  <a:pt x="181" y="211"/>
                </a:cubicBezTo>
                <a:cubicBezTo>
                  <a:pt x="179" y="219"/>
                  <a:pt x="169" y="224"/>
                  <a:pt x="169" y="224"/>
                </a:cubicBezTo>
                <a:cubicBezTo>
                  <a:pt x="169" y="224"/>
                  <a:pt x="160" y="219"/>
                  <a:pt x="158" y="211"/>
                </a:cubicBezTo>
                <a:cubicBezTo>
                  <a:pt x="164" y="200"/>
                  <a:pt x="167" y="189"/>
                  <a:pt x="168" y="186"/>
                </a:cubicBezTo>
                <a:close/>
                <a:moveTo>
                  <a:pt x="188" y="169"/>
                </a:moveTo>
                <a:cubicBezTo>
                  <a:pt x="188" y="168"/>
                  <a:pt x="188" y="167"/>
                  <a:pt x="188" y="166"/>
                </a:cubicBezTo>
                <a:cubicBezTo>
                  <a:pt x="188" y="165"/>
                  <a:pt x="188" y="164"/>
                  <a:pt x="188" y="162"/>
                </a:cubicBezTo>
                <a:cubicBezTo>
                  <a:pt x="199" y="161"/>
                  <a:pt x="208" y="157"/>
                  <a:pt x="214" y="152"/>
                </a:cubicBezTo>
                <a:cubicBezTo>
                  <a:pt x="217" y="154"/>
                  <a:pt x="225" y="159"/>
                  <a:pt x="225" y="166"/>
                </a:cubicBezTo>
                <a:cubicBezTo>
                  <a:pt x="225" y="173"/>
                  <a:pt x="217" y="178"/>
                  <a:pt x="214" y="179"/>
                </a:cubicBezTo>
                <a:cubicBezTo>
                  <a:pt x="208" y="174"/>
                  <a:pt x="199" y="171"/>
                  <a:pt x="188" y="169"/>
                </a:cubicBezTo>
                <a:close/>
                <a:moveTo>
                  <a:pt x="187" y="158"/>
                </a:moveTo>
                <a:cubicBezTo>
                  <a:pt x="186" y="157"/>
                  <a:pt x="186" y="155"/>
                  <a:pt x="184" y="154"/>
                </a:cubicBezTo>
                <a:cubicBezTo>
                  <a:pt x="182" y="150"/>
                  <a:pt x="179" y="148"/>
                  <a:pt x="176" y="147"/>
                </a:cubicBezTo>
                <a:cubicBezTo>
                  <a:pt x="177" y="145"/>
                  <a:pt x="190" y="95"/>
                  <a:pt x="229" y="105"/>
                </a:cubicBezTo>
                <a:cubicBezTo>
                  <a:pt x="229" y="118"/>
                  <a:pt x="224" y="151"/>
                  <a:pt x="187" y="158"/>
                </a:cubicBezTo>
                <a:close/>
                <a:moveTo>
                  <a:pt x="314" y="94"/>
                </a:moveTo>
                <a:cubicBezTo>
                  <a:pt x="314" y="95"/>
                  <a:pt x="314" y="95"/>
                  <a:pt x="314" y="95"/>
                </a:cubicBezTo>
                <a:cubicBezTo>
                  <a:pt x="315" y="96"/>
                  <a:pt x="316" y="97"/>
                  <a:pt x="317" y="97"/>
                </a:cubicBezTo>
                <a:cubicBezTo>
                  <a:pt x="320" y="101"/>
                  <a:pt x="323" y="103"/>
                  <a:pt x="323" y="104"/>
                </a:cubicBezTo>
                <a:cubicBezTo>
                  <a:pt x="323" y="104"/>
                  <a:pt x="323" y="104"/>
                  <a:pt x="323" y="104"/>
                </a:cubicBezTo>
                <a:cubicBezTo>
                  <a:pt x="323" y="106"/>
                  <a:pt x="323" y="113"/>
                  <a:pt x="323" y="122"/>
                </a:cubicBezTo>
                <a:cubicBezTo>
                  <a:pt x="321" y="123"/>
                  <a:pt x="318" y="124"/>
                  <a:pt x="315" y="123"/>
                </a:cubicBezTo>
                <a:cubicBezTo>
                  <a:pt x="307" y="120"/>
                  <a:pt x="301" y="121"/>
                  <a:pt x="298" y="122"/>
                </a:cubicBezTo>
                <a:cubicBezTo>
                  <a:pt x="298" y="122"/>
                  <a:pt x="298" y="122"/>
                  <a:pt x="298" y="122"/>
                </a:cubicBezTo>
                <a:cubicBezTo>
                  <a:pt x="298" y="122"/>
                  <a:pt x="298" y="122"/>
                  <a:pt x="298" y="122"/>
                </a:cubicBezTo>
                <a:cubicBezTo>
                  <a:pt x="298" y="122"/>
                  <a:pt x="298" y="122"/>
                  <a:pt x="298" y="122"/>
                </a:cubicBezTo>
                <a:cubicBezTo>
                  <a:pt x="297" y="122"/>
                  <a:pt x="297" y="122"/>
                  <a:pt x="297" y="122"/>
                </a:cubicBezTo>
                <a:cubicBezTo>
                  <a:pt x="297" y="122"/>
                  <a:pt x="297" y="122"/>
                  <a:pt x="297" y="122"/>
                </a:cubicBezTo>
                <a:cubicBezTo>
                  <a:pt x="297" y="121"/>
                  <a:pt x="297" y="121"/>
                  <a:pt x="297" y="121"/>
                </a:cubicBezTo>
                <a:cubicBezTo>
                  <a:pt x="299" y="118"/>
                  <a:pt x="300" y="112"/>
                  <a:pt x="298" y="104"/>
                </a:cubicBezTo>
                <a:cubicBezTo>
                  <a:pt x="295" y="94"/>
                  <a:pt x="306" y="89"/>
                  <a:pt x="306" y="89"/>
                </a:cubicBezTo>
                <a:cubicBezTo>
                  <a:pt x="306" y="88"/>
                  <a:pt x="306" y="87"/>
                  <a:pt x="306" y="87"/>
                </a:cubicBezTo>
                <a:cubicBezTo>
                  <a:pt x="309" y="89"/>
                  <a:pt x="312" y="92"/>
                  <a:pt x="314" y="94"/>
                </a:cubicBezTo>
                <a:close/>
                <a:moveTo>
                  <a:pt x="234" y="316"/>
                </a:moveTo>
                <a:cubicBezTo>
                  <a:pt x="233" y="316"/>
                  <a:pt x="224" y="316"/>
                  <a:pt x="212" y="316"/>
                </a:cubicBezTo>
                <a:cubicBezTo>
                  <a:pt x="212" y="315"/>
                  <a:pt x="213" y="314"/>
                  <a:pt x="213" y="312"/>
                </a:cubicBezTo>
                <a:cubicBezTo>
                  <a:pt x="216" y="304"/>
                  <a:pt x="215" y="298"/>
                  <a:pt x="214" y="296"/>
                </a:cubicBezTo>
                <a:cubicBezTo>
                  <a:pt x="214" y="296"/>
                  <a:pt x="214" y="296"/>
                  <a:pt x="214" y="296"/>
                </a:cubicBezTo>
                <a:cubicBezTo>
                  <a:pt x="214" y="296"/>
                  <a:pt x="214" y="296"/>
                  <a:pt x="214" y="296"/>
                </a:cubicBezTo>
                <a:cubicBezTo>
                  <a:pt x="214" y="295"/>
                  <a:pt x="214" y="295"/>
                  <a:pt x="214" y="295"/>
                </a:cubicBezTo>
                <a:cubicBezTo>
                  <a:pt x="214" y="295"/>
                  <a:pt x="213" y="295"/>
                  <a:pt x="214" y="294"/>
                </a:cubicBezTo>
                <a:cubicBezTo>
                  <a:pt x="214" y="294"/>
                  <a:pt x="214" y="294"/>
                  <a:pt x="214" y="294"/>
                </a:cubicBezTo>
                <a:cubicBezTo>
                  <a:pt x="214" y="294"/>
                  <a:pt x="215" y="295"/>
                  <a:pt x="215" y="295"/>
                </a:cubicBezTo>
                <a:cubicBezTo>
                  <a:pt x="218" y="296"/>
                  <a:pt x="224" y="298"/>
                  <a:pt x="231" y="296"/>
                </a:cubicBezTo>
                <a:cubicBezTo>
                  <a:pt x="241" y="293"/>
                  <a:pt x="247" y="304"/>
                  <a:pt x="247" y="304"/>
                </a:cubicBezTo>
                <a:cubicBezTo>
                  <a:pt x="247" y="304"/>
                  <a:pt x="247" y="304"/>
                  <a:pt x="247" y="304"/>
                </a:cubicBezTo>
                <a:cubicBezTo>
                  <a:pt x="240" y="311"/>
                  <a:pt x="235" y="315"/>
                  <a:pt x="234" y="316"/>
                </a:cubicBezTo>
                <a:close/>
              </a:path>
            </a:pathLst>
          </a:custGeom>
          <a:solidFill>
            <a:srgbClr val="AD0B0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648424" y="4992263"/>
            <a:ext cx="3356250" cy="817834"/>
            <a:chOff x="-398153" y="1595218"/>
            <a:chExt cx="3425091" cy="817834"/>
          </a:xfrm>
        </p:grpSpPr>
        <p:sp>
          <p:nvSpPr>
            <p:cNvPr id="64" name="文本框 63"/>
            <p:cNvSpPr txBox="1"/>
            <p:nvPr/>
          </p:nvSpPr>
          <p:spPr>
            <a:xfrm>
              <a:off x="548170" y="1595218"/>
              <a:ext cx="2127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AD0B0B"/>
                  </a:solidFill>
                  <a:latin typeface="迷你简启体" panose="03000509000000000000" pitchFamily="65" charset="-122"/>
                  <a:ea typeface="迷你简启体" panose="03000509000000000000" pitchFamily="65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9900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FOUR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9900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-398153" y="1951387"/>
              <a:ext cx="3425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商品销量排行榜模块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885001" y="1870547"/>
            <a:ext cx="1980850" cy="928120"/>
            <a:chOff x="6573938" y="3337497"/>
            <a:chExt cx="1980850" cy="928120"/>
          </a:xfrm>
        </p:grpSpPr>
        <p:sp>
          <p:nvSpPr>
            <p:cNvPr id="70" name="文本框 69"/>
            <p:cNvSpPr txBox="1"/>
            <p:nvPr/>
          </p:nvSpPr>
          <p:spPr>
            <a:xfrm>
              <a:off x="6573938" y="3803952"/>
              <a:ext cx="1943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D0B0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ONE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D0B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659309" y="3337497"/>
              <a:ext cx="1895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软开模块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807813" y="1843951"/>
            <a:ext cx="2160140" cy="928120"/>
            <a:chOff x="6573938" y="3337497"/>
            <a:chExt cx="2160140" cy="928120"/>
          </a:xfrm>
        </p:grpSpPr>
        <p:sp>
          <p:nvSpPr>
            <p:cNvPr id="79" name="文本框 78"/>
            <p:cNvSpPr txBox="1"/>
            <p:nvPr/>
          </p:nvSpPr>
          <p:spPr>
            <a:xfrm>
              <a:off x="6573938" y="3803952"/>
              <a:ext cx="1943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D0B0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TWO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D0B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6838599" y="3337497"/>
              <a:ext cx="1895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用户模块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673404" y="1846939"/>
            <a:ext cx="2314373" cy="928120"/>
            <a:chOff x="6573937" y="3337497"/>
            <a:chExt cx="2314373" cy="928120"/>
          </a:xfrm>
        </p:grpSpPr>
        <p:sp>
          <p:nvSpPr>
            <p:cNvPr id="82" name="文本框 81"/>
            <p:cNvSpPr txBox="1"/>
            <p:nvPr/>
          </p:nvSpPr>
          <p:spPr>
            <a:xfrm>
              <a:off x="6573937" y="3803952"/>
              <a:ext cx="2314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AD0B0B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THREE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D0B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838599" y="3337497"/>
              <a:ext cx="18954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管理员模块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629356" y="4985095"/>
            <a:ext cx="2812766" cy="836018"/>
            <a:chOff x="548170" y="1595218"/>
            <a:chExt cx="2870460" cy="836018"/>
          </a:xfrm>
        </p:grpSpPr>
        <p:sp>
          <p:nvSpPr>
            <p:cNvPr id="94" name="文本框 93"/>
            <p:cNvSpPr txBox="1"/>
            <p:nvPr/>
          </p:nvSpPr>
          <p:spPr>
            <a:xfrm>
              <a:off x="548170" y="1595218"/>
              <a:ext cx="2127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AD0B0B"/>
                  </a:solidFill>
                  <a:latin typeface="迷你简启体" panose="03000509000000000000" pitchFamily="65" charset="-122"/>
                  <a:ea typeface="迷你简启体" panose="03000509000000000000" pitchFamily="65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9900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FIVE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9900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947045" y="1969571"/>
              <a:ext cx="2471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商品推荐模块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522518" y="4992263"/>
            <a:ext cx="4091196" cy="785136"/>
            <a:chOff x="548170" y="1595218"/>
            <a:chExt cx="4175113" cy="785136"/>
          </a:xfrm>
        </p:grpSpPr>
        <p:sp>
          <p:nvSpPr>
            <p:cNvPr id="122" name="文本框 121"/>
            <p:cNvSpPr txBox="1"/>
            <p:nvPr/>
          </p:nvSpPr>
          <p:spPr>
            <a:xfrm>
              <a:off x="548170" y="1595218"/>
              <a:ext cx="2127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600">
                  <a:solidFill>
                    <a:srgbClr val="AD0B0B"/>
                  </a:solidFill>
                  <a:latin typeface="迷你简启体" panose="03000509000000000000" pitchFamily="65" charset="-122"/>
                  <a:ea typeface="迷你简启体" panose="03000509000000000000" pitchFamily="65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9900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PART SIX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9900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1611799" y="1918689"/>
              <a:ext cx="31114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地址分析模块</a:t>
              </a:r>
              <a:endParaRPr lang="zh-CN" altLang="en-US" sz="2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31005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表格 83"/>
          <p:cNvGraphicFramePr>
            <a:graphicFrameLocks noGrp="1"/>
          </p:cNvGraphicFramePr>
          <p:nvPr>
            <p:extLst/>
          </p:nvPr>
        </p:nvGraphicFramePr>
        <p:xfrm>
          <a:off x="1976190" y="-56620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17972386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53236286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0058603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4981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11110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84736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5D5D5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68154325"/>
                  </a:ext>
                </a:extLst>
              </a:tr>
            </a:tbl>
          </a:graphicData>
        </a:graphic>
      </p:graphicFrame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545" y="354190"/>
            <a:ext cx="1336893" cy="525546"/>
          </a:xfrm>
          <a:prstGeom prst="rect">
            <a:avLst/>
          </a:prstGeom>
        </p:spPr>
      </p:pic>
      <p:grpSp>
        <p:nvGrpSpPr>
          <p:cNvPr id="110" name="组合 109"/>
          <p:cNvGrpSpPr/>
          <p:nvPr/>
        </p:nvGrpSpPr>
        <p:grpSpPr>
          <a:xfrm>
            <a:off x="4956312" y="342149"/>
            <a:ext cx="7783246" cy="549943"/>
            <a:chOff x="4751638" y="366897"/>
            <a:chExt cx="7783246" cy="54994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4751638" y="366897"/>
              <a:ext cx="3485810" cy="536998"/>
              <a:chOff x="5026753" y="322866"/>
              <a:chExt cx="3485810" cy="536998"/>
            </a:xfrm>
          </p:grpSpPr>
          <p:grpSp>
            <p:nvGrpSpPr>
              <p:cNvPr id="97" name="组合 96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96" name="图片 9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98" name="组合 97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99" name="图片 9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100" name="图片 9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" name="组合 101"/>
            <p:cNvGrpSpPr/>
            <p:nvPr/>
          </p:nvGrpSpPr>
          <p:grpSpPr>
            <a:xfrm>
              <a:off x="8191265" y="379842"/>
              <a:ext cx="3485810" cy="536998"/>
              <a:chOff x="5026753" y="322866"/>
              <a:chExt cx="3485810" cy="536998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5026753" y="322866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107" name="图片 10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108" name="图片 10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  <p:grpSp>
            <p:nvGrpSpPr>
              <p:cNvPr id="104" name="组合 103"/>
              <p:cNvGrpSpPr/>
              <p:nvPr/>
            </p:nvGrpSpPr>
            <p:grpSpPr>
              <a:xfrm>
                <a:off x="6743845" y="329528"/>
                <a:ext cx="1768718" cy="530336"/>
                <a:chOff x="6075938" y="352245"/>
                <a:chExt cx="1768718" cy="530336"/>
              </a:xfrm>
            </p:grpSpPr>
            <p:pic>
              <p:nvPicPr>
                <p:cNvPr id="105" name="图片 10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75938" y="352245"/>
                  <a:ext cx="910909" cy="525546"/>
                </a:xfrm>
                <a:prstGeom prst="rect">
                  <a:avLst/>
                </a:prstGeom>
              </p:spPr>
            </p:pic>
            <p:pic>
              <p:nvPicPr>
                <p:cNvPr id="106" name="图片 10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933747" y="357035"/>
                  <a:ext cx="910909" cy="5255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9" name="图片 10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23975" y="391294"/>
              <a:ext cx="910909" cy="525546"/>
            </a:xfrm>
            <a:prstGeom prst="rect">
              <a:avLst/>
            </a:prstGeom>
          </p:spPr>
        </p:pic>
      </p:grpSp>
      <p:grpSp>
        <p:nvGrpSpPr>
          <p:cNvPr id="113" name="组合 112"/>
          <p:cNvGrpSpPr/>
          <p:nvPr/>
        </p:nvGrpSpPr>
        <p:grpSpPr>
          <a:xfrm>
            <a:off x="198659" y="1281164"/>
            <a:ext cx="994892" cy="2123574"/>
            <a:chOff x="4050540" y="1387270"/>
            <a:chExt cx="1265465" cy="2123574"/>
          </a:xfrm>
        </p:grpSpPr>
        <p:sp>
          <p:nvSpPr>
            <p:cNvPr id="114" name="文本框 113"/>
            <p:cNvSpPr txBox="1"/>
            <p:nvPr/>
          </p:nvSpPr>
          <p:spPr>
            <a:xfrm>
              <a:off x="4314818" y="1557130"/>
              <a:ext cx="731182" cy="1815882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noProof="0" dirty="0" smtClean="0">
                  <a:solidFill>
                    <a:srgbClr val="242424">
                      <a:lumMod val="85000"/>
                      <a:lumOff val="15000"/>
                    </a:srgbClr>
                  </a:solidFill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软开</a:t>
              </a:r>
              <a:endParaRPr lang="en-US" altLang="zh-CN" sz="2800" b="1" noProof="0" dirty="0" smtClean="0">
                <a:solidFill>
                  <a:srgbClr val="242424">
                    <a:lumMod val="85000"/>
                    <a:lumOff val="15000"/>
                  </a:srgbClr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dirty="0">
                  <a:ln>
                    <a:noFill/>
                  </a:ln>
                  <a:solidFill>
                    <a:srgbClr val="242424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模块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2424">
                    <a:lumMod val="85000"/>
                    <a:lumOff val="15000"/>
                  </a:srgbClr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endParaRPr>
            </a:p>
          </p:txBody>
        </p:sp>
        <p:sp>
          <p:nvSpPr>
            <p:cNvPr id="115" name="矩形 114"/>
            <p:cNvSpPr>
              <a:spLocks noChangeAspect="1"/>
            </p:cNvSpPr>
            <p:nvPr/>
          </p:nvSpPr>
          <p:spPr>
            <a:xfrm>
              <a:off x="4050540" y="1387270"/>
              <a:ext cx="1265465" cy="21235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143879" y="1513034"/>
              <a:ext cx="1078787" cy="1872047"/>
            </a:xfrm>
            <a:prstGeom prst="rect">
              <a:avLst/>
            </a:prstGeom>
            <a:noFill/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36" name="图片 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033" y="2319532"/>
            <a:ext cx="27463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组合 36"/>
          <p:cNvGrpSpPr/>
          <p:nvPr/>
        </p:nvGrpSpPr>
        <p:grpSpPr>
          <a:xfrm rot="5217582">
            <a:off x="3497001" y="3358335"/>
            <a:ext cx="2323606" cy="732060"/>
            <a:chOff x="3059087" y="2408240"/>
            <a:chExt cx="6051502" cy="2019305"/>
          </a:xfrm>
          <a:solidFill>
            <a:srgbClr val="686868"/>
          </a:solidFill>
        </p:grpSpPr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3059087" y="2660653"/>
              <a:ext cx="5810203" cy="1766892"/>
            </a:xfrm>
            <a:custGeom>
              <a:avLst/>
              <a:gdLst>
                <a:gd name="T0" fmla="*/ 62 w 1547"/>
                <a:gd name="T1" fmla="*/ 5 h 469"/>
                <a:gd name="T2" fmla="*/ 112 w 1547"/>
                <a:gd name="T3" fmla="*/ 49 h 469"/>
                <a:gd name="T4" fmla="*/ 185 w 1547"/>
                <a:gd name="T5" fmla="*/ 125 h 469"/>
                <a:gd name="T6" fmla="*/ 254 w 1547"/>
                <a:gd name="T7" fmla="*/ 180 h 469"/>
                <a:gd name="T8" fmla="*/ 341 w 1547"/>
                <a:gd name="T9" fmla="*/ 251 h 469"/>
                <a:gd name="T10" fmla="*/ 409 w 1547"/>
                <a:gd name="T11" fmla="*/ 304 h 469"/>
                <a:gd name="T12" fmla="*/ 486 w 1547"/>
                <a:gd name="T13" fmla="*/ 326 h 469"/>
                <a:gd name="T14" fmla="*/ 557 w 1547"/>
                <a:gd name="T15" fmla="*/ 353 h 469"/>
                <a:gd name="T16" fmla="*/ 719 w 1547"/>
                <a:gd name="T17" fmla="*/ 385 h 469"/>
                <a:gd name="T18" fmla="*/ 799 w 1547"/>
                <a:gd name="T19" fmla="*/ 387 h 469"/>
                <a:gd name="T20" fmla="*/ 898 w 1547"/>
                <a:gd name="T21" fmla="*/ 374 h 469"/>
                <a:gd name="T22" fmla="*/ 990 w 1547"/>
                <a:gd name="T23" fmla="*/ 358 h 469"/>
                <a:gd name="T24" fmla="*/ 921 w 1547"/>
                <a:gd name="T25" fmla="*/ 383 h 469"/>
                <a:gd name="T26" fmla="*/ 878 w 1547"/>
                <a:gd name="T27" fmla="*/ 395 h 469"/>
                <a:gd name="T28" fmla="*/ 898 w 1547"/>
                <a:gd name="T29" fmla="*/ 403 h 469"/>
                <a:gd name="T30" fmla="*/ 797 w 1547"/>
                <a:gd name="T31" fmla="*/ 416 h 469"/>
                <a:gd name="T32" fmla="*/ 782 w 1547"/>
                <a:gd name="T33" fmla="*/ 428 h 469"/>
                <a:gd name="T34" fmla="*/ 965 w 1547"/>
                <a:gd name="T35" fmla="*/ 407 h 469"/>
                <a:gd name="T36" fmla="*/ 1093 w 1547"/>
                <a:gd name="T37" fmla="*/ 362 h 469"/>
                <a:gd name="T38" fmla="*/ 1010 w 1547"/>
                <a:gd name="T39" fmla="*/ 384 h 469"/>
                <a:gd name="T40" fmla="*/ 947 w 1547"/>
                <a:gd name="T41" fmla="*/ 399 h 469"/>
                <a:gd name="T42" fmla="*/ 983 w 1547"/>
                <a:gd name="T43" fmla="*/ 386 h 469"/>
                <a:gd name="T44" fmla="*/ 1067 w 1547"/>
                <a:gd name="T45" fmla="*/ 354 h 469"/>
                <a:gd name="T46" fmla="*/ 1124 w 1547"/>
                <a:gd name="T47" fmla="*/ 336 h 469"/>
                <a:gd name="T48" fmla="*/ 1125 w 1547"/>
                <a:gd name="T49" fmla="*/ 357 h 469"/>
                <a:gd name="T50" fmla="*/ 1194 w 1547"/>
                <a:gd name="T51" fmla="*/ 335 h 469"/>
                <a:gd name="T52" fmla="*/ 1279 w 1547"/>
                <a:gd name="T53" fmla="*/ 289 h 469"/>
                <a:gd name="T54" fmla="*/ 1350 w 1547"/>
                <a:gd name="T55" fmla="*/ 245 h 469"/>
                <a:gd name="T56" fmla="*/ 1419 w 1547"/>
                <a:gd name="T57" fmla="*/ 194 h 469"/>
                <a:gd name="T58" fmla="*/ 1438 w 1547"/>
                <a:gd name="T59" fmla="*/ 175 h 469"/>
                <a:gd name="T60" fmla="*/ 1545 w 1547"/>
                <a:gd name="T61" fmla="*/ 73 h 469"/>
                <a:gd name="T62" fmla="*/ 1412 w 1547"/>
                <a:gd name="T63" fmla="*/ 226 h 469"/>
                <a:gd name="T64" fmla="*/ 1358 w 1547"/>
                <a:gd name="T65" fmla="*/ 280 h 469"/>
                <a:gd name="T66" fmla="*/ 1309 w 1547"/>
                <a:gd name="T67" fmla="*/ 308 h 469"/>
                <a:gd name="T68" fmla="*/ 1232 w 1547"/>
                <a:gd name="T69" fmla="*/ 353 h 469"/>
                <a:gd name="T70" fmla="*/ 1192 w 1547"/>
                <a:gd name="T71" fmla="*/ 368 h 469"/>
                <a:gd name="T72" fmla="*/ 1144 w 1547"/>
                <a:gd name="T73" fmla="*/ 392 h 469"/>
                <a:gd name="T74" fmla="*/ 1061 w 1547"/>
                <a:gd name="T75" fmla="*/ 420 h 469"/>
                <a:gd name="T76" fmla="*/ 1017 w 1547"/>
                <a:gd name="T77" fmla="*/ 436 h 469"/>
                <a:gd name="T78" fmla="*/ 972 w 1547"/>
                <a:gd name="T79" fmla="*/ 445 h 469"/>
                <a:gd name="T80" fmla="*/ 843 w 1547"/>
                <a:gd name="T81" fmla="*/ 466 h 469"/>
                <a:gd name="T82" fmla="*/ 756 w 1547"/>
                <a:gd name="T83" fmla="*/ 468 h 469"/>
                <a:gd name="T84" fmla="*/ 651 w 1547"/>
                <a:gd name="T85" fmla="*/ 455 h 469"/>
                <a:gd name="T86" fmla="*/ 592 w 1547"/>
                <a:gd name="T87" fmla="*/ 444 h 469"/>
                <a:gd name="T88" fmla="*/ 506 w 1547"/>
                <a:gd name="T89" fmla="*/ 428 h 469"/>
                <a:gd name="T90" fmla="*/ 466 w 1547"/>
                <a:gd name="T91" fmla="*/ 415 h 469"/>
                <a:gd name="T92" fmla="*/ 392 w 1547"/>
                <a:gd name="T93" fmla="*/ 390 h 469"/>
                <a:gd name="T94" fmla="*/ 395 w 1547"/>
                <a:gd name="T95" fmla="*/ 376 h 469"/>
                <a:gd name="T96" fmla="*/ 295 w 1547"/>
                <a:gd name="T97" fmla="*/ 332 h 469"/>
                <a:gd name="T98" fmla="*/ 234 w 1547"/>
                <a:gd name="T99" fmla="*/ 302 h 469"/>
                <a:gd name="T100" fmla="*/ 151 w 1547"/>
                <a:gd name="T101" fmla="*/ 222 h 469"/>
                <a:gd name="T102" fmla="*/ 97 w 1547"/>
                <a:gd name="T103" fmla="*/ 183 h 469"/>
                <a:gd name="T104" fmla="*/ 1 w 1547"/>
                <a:gd name="T105" fmla="*/ 69 h 469"/>
                <a:gd name="T106" fmla="*/ 721 w 1547"/>
                <a:gd name="T107" fmla="*/ 402 h 469"/>
                <a:gd name="T108" fmla="*/ 650 w 1547"/>
                <a:gd name="T109" fmla="*/ 391 h 469"/>
                <a:gd name="T110" fmla="*/ 596 w 1547"/>
                <a:gd name="T111" fmla="*/ 393 h 469"/>
                <a:gd name="T112" fmla="*/ 754 w 1547"/>
                <a:gd name="T113" fmla="*/ 400 h 469"/>
                <a:gd name="T114" fmla="*/ 1437 w 1547"/>
                <a:gd name="T115" fmla="*/ 18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47" h="469">
                  <a:moveTo>
                    <a:pt x="0" y="43"/>
                  </a:moveTo>
                  <a:cubicBezTo>
                    <a:pt x="10" y="39"/>
                    <a:pt x="18" y="34"/>
                    <a:pt x="22" y="23"/>
                  </a:cubicBezTo>
                  <a:cubicBezTo>
                    <a:pt x="23" y="21"/>
                    <a:pt x="24" y="21"/>
                    <a:pt x="25" y="20"/>
                  </a:cubicBezTo>
                  <a:cubicBezTo>
                    <a:pt x="28" y="18"/>
                    <a:pt x="31" y="16"/>
                    <a:pt x="33" y="14"/>
                  </a:cubicBezTo>
                  <a:cubicBezTo>
                    <a:pt x="37" y="7"/>
                    <a:pt x="43" y="5"/>
                    <a:pt x="50" y="5"/>
                  </a:cubicBezTo>
                  <a:cubicBezTo>
                    <a:pt x="54" y="5"/>
                    <a:pt x="58" y="5"/>
                    <a:pt x="62" y="5"/>
                  </a:cubicBezTo>
                  <a:cubicBezTo>
                    <a:pt x="67" y="5"/>
                    <a:pt x="71" y="4"/>
                    <a:pt x="73" y="0"/>
                  </a:cubicBezTo>
                  <a:cubicBezTo>
                    <a:pt x="76" y="1"/>
                    <a:pt x="79" y="2"/>
                    <a:pt x="82" y="3"/>
                  </a:cubicBezTo>
                  <a:cubicBezTo>
                    <a:pt x="84" y="3"/>
                    <a:pt x="85" y="3"/>
                    <a:pt x="87" y="3"/>
                  </a:cubicBezTo>
                  <a:cubicBezTo>
                    <a:pt x="94" y="2"/>
                    <a:pt x="96" y="3"/>
                    <a:pt x="97" y="11"/>
                  </a:cubicBezTo>
                  <a:cubicBezTo>
                    <a:pt x="99" y="24"/>
                    <a:pt x="101" y="37"/>
                    <a:pt x="112" y="47"/>
                  </a:cubicBezTo>
                  <a:cubicBezTo>
                    <a:pt x="112" y="47"/>
                    <a:pt x="112" y="48"/>
                    <a:pt x="112" y="49"/>
                  </a:cubicBezTo>
                  <a:cubicBezTo>
                    <a:pt x="112" y="52"/>
                    <a:pt x="114" y="56"/>
                    <a:pt x="117" y="56"/>
                  </a:cubicBezTo>
                  <a:cubicBezTo>
                    <a:pt x="128" y="56"/>
                    <a:pt x="133" y="65"/>
                    <a:pt x="139" y="72"/>
                  </a:cubicBezTo>
                  <a:cubicBezTo>
                    <a:pt x="139" y="73"/>
                    <a:pt x="139" y="74"/>
                    <a:pt x="139" y="75"/>
                  </a:cubicBezTo>
                  <a:cubicBezTo>
                    <a:pt x="139" y="84"/>
                    <a:pt x="143" y="90"/>
                    <a:pt x="149" y="96"/>
                  </a:cubicBezTo>
                  <a:cubicBezTo>
                    <a:pt x="151" y="97"/>
                    <a:pt x="153" y="99"/>
                    <a:pt x="155" y="100"/>
                  </a:cubicBezTo>
                  <a:cubicBezTo>
                    <a:pt x="166" y="107"/>
                    <a:pt x="176" y="115"/>
                    <a:pt x="185" y="125"/>
                  </a:cubicBezTo>
                  <a:cubicBezTo>
                    <a:pt x="188" y="129"/>
                    <a:pt x="193" y="132"/>
                    <a:pt x="197" y="135"/>
                  </a:cubicBezTo>
                  <a:cubicBezTo>
                    <a:pt x="198" y="136"/>
                    <a:pt x="199" y="137"/>
                    <a:pt x="199" y="138"/>
                  </a:cubicBezTo>
                  <a:cubicBezTo>
                    <a:pt x="200" y="142"/>
                    <a:pt x="203" y="145"/>
                    <a:pt x="206" y="146"/>
                  </a:cubicBezTo>
                  <a:cubicBezTo>
                    <a:pt x="216" y="148"/>
                    <a:pt x="222" y="154"/>
                    <a:pt x="228" y="161"/>
                  </a:cubicBezTo>
                  <a:cubicBezTo>
                    <a:pt x="233" y="166"/>
                    <a:pt x="237" y="172"/>
                    <a:pt x="243" y="176"/>
                  </a:cubicBezTo>
                  <a:cubicBezTo>
                    <a:pt x="246" y="178"/>
                    <a:pt x="250" y="180"/>
                    <a:pt x="254" y="180"/>
                  </a:cubicBezTo>
                  <a:cubicBezTo>
                    <a:pt x="258" y="181"/>
                    <a:pt x="260" y="182"/>
                    <a:pt x="263" y="185"/>
                  </a:cubicBezTo>
                  <a:cubicBezTo>
                    <a:pt x="271" y="193"/>
                    <a:pt x="280" y="200"/>
                    <a:pt x="288" y="208"/>
                  </a:cubicBezTo>
                  <a:cubicBezTo>
                    <a:pt x="292" y="211"/>
                    <a:pt x="296" y="214"/>
                    <a:pt x="298" y="217"/>
                  </a:cubicBezTo>
                  <a:cubicBezTo>
                    <a:pt x="303" y="224"/>
                    <a:pt x="309" y="227"/>
                    <a:pt x="315" y="231"/>
                  </a:cubicBezTo>
                  <a:cubicBezTo>
                    <a:pt x="317" y="233"/>
                    <a:pt x="321" y="232"/>
                    <a:pt x="323" y="233"/>
                  </a:cubicBezTo>
                  <a:cubicBezTo>
                    <a:pt x="329" y="239"/>
                    <a:pt x="335" y="245"/>
                    <a:pt x="341" y="251"/>
                  </a:cubicBezTo>
                  <a:cubicBezTo>
                    <a:pt x="341" y="251"/>
                    <a:pt x="341" y="252"/>
                    <a:pt x="340" y="252"/>
                  </a:cubicBezTo>
                  <a:cubicBezTo>
                    <a:pt x="340" y="252"/>
                    <a:pt x="340" y="253"/>
                    <a:pt x="340" y="253"/>
                  </a:cubicBezTo>
                  <a:cubicBezTo>
                    <a:pt x="333" y="256"/>
                    <a:pt x="332" y="258"/>
                    <a:pt x="337" y="264"/>
                  </a:cubicBezTo>
                  <a:cubicBezTo>
                    <a:pt x="340" y="268"/>
                    <a:pt x="345" y="271"/>
                    <a:pt x="349" y="273"/>
                  </a:cubicBezTo>
                  <a:cubicBezTo>
                    <a:pt x="363" y="281"/>
                    <a:pt x="376" y="289"/>
                    <a:pt x="390" y="297"/>
                  </a:cubicBezTo>
                  <a:cubicBezTo>
                    <a:pt x="396" y="300"/>
                    <a:pt x="403" y="303"/>
                    <a:pt x="409" y="304"/>
                  </a:cubicBezTo>
                  <a:cubicBezTo>
                    <a:pt x="413" y="305"/>
                    <a:pt x="417" y="305"/>
                    <a:pt x="421" y="304"/>
                  </a:cubicBezTo>
                  <a:cubicBezTo>
                    <a:pt x="428" y="300"/>
                    <a:pt x="435" y="302"/>
                    <a:pt x="441" y="304"/>
                  </a:cubicBezTo>
                  <a:cubicBezTo>
                    <a:pt x="444" y="305"/>
                    <a:pt x="447" y="309"/>
                    <a:pt x="449" y="311"/>
                  </a:cubicBezTo>
                  <a:cubicBezTo>
                    <a:pt x="451" y="313"/>
                    <a:pt x="453" y="314"/>
                    <a:pt x="454" y="315"/>
                  </a:cubicBezTo>
                  <a:cubicBezTo>
                    <a:pt x="459" y="316"/>
                    <a:pt x="463" y="316"/>
                    <a:pt x="467" y="317"/>
                  </a:cubicBezTo>
                  <a:cubicBezTo>
                    <a:pt x="475" y="318"/>
                    <a:pt x="482" y="320"/>
                    <a:pt x="486" y="326"/>
                  </a:cubicBezTo>
                  <a:cubicBezTo>
                    <a:pt x="497" y="327"/>
                    <a:pt x="507" y="328"/>
                    <a:pt x="517" y="330"/>
                  </a:cubicBezTo>
                  <a:cubicBezTo>
                    <a:pt x="519" y="335"/>
                    <a:pt x="524" y="337"/>
                    <a:pt x="530" y="337"/>
                  </a:cubicBezTo>
                  <a:cubicBezTo>
                    <a:pt x="534" y="338"/>
                    <a:pt x="538" y="339"/>
                    <a:pt x="542" y="340"/>
                  </a:cubicBezTo>
                  <a:cubicBezTo>
                    <a:pt x="542" y="340"/>
                    <a:pt x="543" y="341"/>
                    <a:pt x="543" y="340"/>
                  </a:cubicBezTo>
                  <a:cubicBezTo>
                    <a:pt x="551" y="336"/>
                    <a:pt x="553" y="345"/>
                    <a:pt x="557" y="348"/>
                  </a:cubicBezTo>
                  <a:cubicBezTo>
                    <a:pt x="558" y="349"/>
                    <a:pt x="558" y="351"/>
                    <a:pt x="557" y="353"/>
                  </a:cubicBezTo>
                  <a:cubicBezTo>
                    <a:pt x="555" y="358"/>
                    <a:pt x="556" y="360"/>
                    <a:pt x="561" y="361"/>
                  </a:cubicBezTo>
                  <a:cubicBezTo>
                    <a:pt x="572" y="364"/>
                    <a:pt x="583" y="367"/>
                    <a:pt x="593" y="370"/>
                  </a:cubicBezTo>
                  <a:cubicBezTo>
                    <a:pt x="612" y="375"/>
                    <a:pt x="632" y="377"/>
                    <a:pt x="652" y="379"/>
                  </a:cubicBezTo>
                  <a:cubicBezTo>
                    <a:pt x="667" y="381"/>
                    <a:pt x="682" y="383"/>
                    <a:pt x="697" y="385"/>
                  </a:cubicBezTo>
                  <a:cubicBezTo>
                    <a:pt x="698" y="385"/>
                    <a:pt x="700" y="385"/>
                    <a:pt x="700" y="385"/>
                  </a:cubicBezTo>
                  <a:cubicBezTo>
                    <a:pt x="707" y="379"/>
                    <a:pt x="713" y="382"/>
                    <a:pt x="719" y="385"/>
                  </a:cubicBezTo>
                  <a:cubicBezTo>
                    <a:pt x="721" y="386"/>
                    <a:pt x="723" y="386"/>
                    <a:pt x="725" y="386"/>
                  </a:cubicBezTo>
                  <a:cubicBezTo>
                    <a:pt x="727" y="385"/>
                    <a:pt x="728" y="384"/>
                    <a:pt x="729" y="383"/>
                  </a:cubicBezTo>
                  <a:cubicBezTo>
                    <a:pt x="736" y="379"/>
                    <a:pt x="737" y="379"/>
                    <a:pt x="741" y="385"/>
                  </a:cubicBezTo>
                  <a:cubicBezTo>
                    <a:pt x="751" y="385"/>
                    <a:pt x="761" y="385"/>
                    <a:pt x="771" y="385"/>
                  </a:cubicBezTo>
                  <a:cubicBezTo>
                    <a:pt x="772" y="385"/>
                    <a:pt x="774" y="385"/>
                    <a:pt x="775" y="386"/>
                  </a:cubicBezTo>
                  <a:cubicBezTo>
                    <a:pt x="783" y="393"/>
                    <a:pt x="791" y="389"/>
                    <a:pt x="799" y="387"/>
                  </a:cubicBezTo>
                  <a:cubicBezTo>
                    <a:pt x="806" y="385"/>
                    <a:pt x="814" y="384"/>
                    <a:pt x="822" y="383"/>
                  </a:cubicBezTo>
                  <a:cubicBezTo>
                    <a:pt x="826" y="383"/>
                    <a:pt x="831" y="382"/>
                    <a:pt x="836" y="382"/>
                  </a:cubicBezTo>
                  <a:cubicBezTo>
                    <a:pt x="838" y="381"/>
                    <a:pt x="840" y="382"/>
                    <a:pt x="842" y="382"/>
                  </a:cubicBezTo>
                  <a:cubicBezTo>
                    <a:pt x="844" y="378"/>
                    <a:pt x="845" y="378"/>
                    <a:pt x="849" y="383"/>
                  </a:cubicBezTo>
                  <a:cubicBezTo>
                    <a:pt x="850" y="384"/>
                    <a:pt x="854" y="385"/>
                    <a:pt x="855" y="385"/>
                  </a:cubicBezTo>
                  <a:cubicBezTo>
                    <a:pt x="868" y="376"/>
                    <a:pt x="884" y="378"/>
                    <a:pt x="898" y="374"/>
                  </a:cubicBezTo>
                  <a:cubicBezTo>
                    <a:pt x="903" y="372"/>
                    <a:pt x="909" y="371"/>
                    <a:pt x="914" y="370"/>
                  </a:cubicBezTo>
                  <a:cubicBezTo>
                    <a:pt x="918" y="368"/>
                    <a:pt x="923" y="367"/>
                    <a:pt x="927" y="369"/>
                  </a:cubicBezTo>
                  <a:cubicBezTo>
                    <a:pt x="930" y="370"/>
                    <a:pt x="933" y="368"/>
                    <a:pt x="936" y="368"/>
                  </a:cubicBezTo>
                  <a:cubicBezTo>
                    <a:pt x="940" y="368"/>
                    <a:pt x="945" y="367"/>
                    <a:pt x="950" y="367"/>
                  </a:cubicBezTo>
                  <a:cubicBezTo>
                    <a:pt x="953" y="361"/>
                    <a:pt x="960" y="361"/>
                    <a:pt x="967" y="360"/>
                  </a:cubicBezTo>
                  <a:cubicBezTo>
                    <a:pt x="974" y="360"/>
                    <a:pt x="982" y="359"/>
                    <a:pt x="990" y="358"/>
                  </a:cubicBezTo>
                  <a:cubicBezTo>
                    <a:pt x="993" y="358"/>
                    <a:pt x="996" y="359"/>
                    <a:pt x="999" y="359"/>
                  </a:cubicBezTo>
                  <a:cubicBezTo>
                    <a:pt x="993" y="365"/>
                    <a:pt x="985" y="366"/>
                    <a:pt x="978" y="368"/>
                  </a:cubicBezTo>
                  <a:cubicBezTo>
                    <a:pt x="968" y="370"/>
                    <a:pt x="957" y="370"/>
                    <a:pt x="948" y="376"/>
                  </a:cubicBezTo>
                  <a:cubicBezTo>
                    <a:pt x="947" y="377"/>
                    <a:pt x="946" y="377"/>
                    <a:pt x="946" y="377"/>
                  </a:cubicBezTo>
                  <a:cubicBezTo>
                    <a:pt x="941" y="374"/>
                    <a:pt x="936" y="376"/>
                    <a:pt x="932" y="378"/>
                  </a:cubicBezTo>
                  <a:cubicBezTo>
                    <a:pt x="928" y="380"/>
                    <a:pt x="923" y="378"/>
                    <a:pt x="921" y="383"/>
                  </a:cubicBezTo>
                  <a:cubicBezTo>
                    <a:pt x="920" y="383"/>
                    <a:pt x="918" y="383"/>
                    <a:pt x="917" y="383"/>
                  </a:cubicBezTo>
                  <a:cubicBezTo>
                    <a:pt x="912" y="380"/>
                    <a:pt x="906" y="381"/>
                    <a:pt x="901" y="382"/>
                  </a:cubicBezTo>
                  <a:cubicBezTo>
                    <a:pt x="892" y="383"/>
                    <a:pt x="883" y="383"/>
                    <a:pt x="874" y="384"/>
                  </a:cubicBezTo>
                  <a:cubicBezTo>
                    <a:pt x="867" y="385"/>
                    <a:pt x="861" y="387"/>
                    <a:pt x="854" y="389"/>
                  </a:cubicBezTo>
                  <a:cubicBezTo>
                    <a:pt x="857" y="396"/>
                    <a:pt x="860" y="399"/>
                    <a:pt x="866" y="398"/>
                  </a:cubicBezTo>
                  <a:cubicBezTo>
                    <a:pt x="870" y="397"/>
                    <a:pt x="874" y="396"/>
                    <a:pt x="878" y="395"/>
                  </a:cubicBezTo>
                  <a:cubicBezTo>
                    <a:pt x="886" y="392"/>
                    <a:pt x="894" y="392"/>
                    <a:pt x="902" y="394"/>
                  </a:cubicBezTo>
                  <a:cubicBezTo>
                    <a:pt x="908" y="395"/>
                    <a:pt x="914" y="394"/>
                    <a:pt x="920" y="390"/>
                  </a:cubicBezTo>
                  <a:cubicBezTo>
                    <a:pt x="922" y="393"/>
                    <a:pt x="924" y="396"/>
                    <a:pt x="926" y="399"/>
                  </a:cubicBezTo>
                  <a:cubicBezTo>
                    <a:pt x="919" y="405"/>
                    <a:pt x="912" y="406"/>
                    <a:pt x="904" y="406"/>
                  </a:cubicBezTo>
                  <a:cubicBezTo>
                    <a:pt x="903" y="406"/>
                    <a:pt x="902" y="406"/>
                    <a:pt x="901" y="405"/>
                  </a:cubicBezTo>
                  <a:cubicBezTo>
                    <a:pt x="900" y="404"/>
                    <a:pt x="899" y="404"/>
                    <a:pt x="898" y="403"/>
                  </a:cubicBezTo>
                  <a:cubicBezTo>
                    <a:pt x="890" y="398"/>
                    <a:pt x="887" y="399"/>
                    <a:pt x="886" y="409"/>
                  </a:cubicBezTo>
                  <a:cubicBezTo>
                    <a:pt x="873" y="410"/>
                    <a:pt x="860" y="411"/>
                    <a:pt x="847" y="413"/>
                  </a:cubicBezTo>
                  <a:cubicBezTo>
                    <a:pt x="839" y="414"/>
                    <a:pt x="830" y="415"/>
                    <a:pt x="821" y="418"/>
                  </a:cubicBezTo>
                  <a:cubicBezTo>
                    <a:pt x="814" y="420"/>
                    <a:pt x="805" y="420"/>
                    <a:pt x="797" y="420"/>
                  </a:cubicBezTo>
                  <a:cubicBezTo>
                    <a:pt x="793" y="421"/>
                    <a:pt x="790" y="420"/>
                    <a:pt x="786" y="419"/>
                  </a:cubicBezTo>
                  <a:cubicBezTo>
                    <a:pt x="789" y="418"/>
                    <a:pt x="792" y="417"/>
                    <a:pt x="797" y="416"/>
                  </a:cubicBezTo>
                  <a:cubicBezTo>
                    <a:pt x="792" y="414"/>
                    <a:pt x="788" y="412"/>
                    <a:pt x="784" y="411"/>
                  </a:cubicBezTo>
                  <a:cubicBezTo>
                    <a:pt x="777" y="408"/>
                    <a:pt x="774" y="410"/>
                    <a:pt x="773" y="417"/>
                  </a:cubicBezTo>
                  <a:cubicBezTo>
                    <a:pt x="772" y="418"/>
                    <a:pt x="772" y="420"/>
                    <a:pt x="771" y="421"/>
                  </a:cubicBezTo>
                  <a:cubicBezTo>
                    <a:pt x="770" y="422"/>
                    <a:pt x="767" y="423"/>
                    <a:pt x="766" y="422"/>
                  </a:cubicBezTo>
                  <a:cubicBezTo>
                    <a:pt x="763" y="420"/>
                    <a:pt x="762" y="421"/>
                    <a:pt x="760" y="423"/>
                  </a:cubicBezTo>
                  <a:cubicBezTo>
                    <a:pt x="767" y="428"/>
                    <a:pt x="774" y="428"/>
                    <a:pt x="782" y="428"/>
                  </a:cubicBezTo>
                  <a:cubicBezTo>
                    <a:pt x="791" y="427"/>
                    <a:pt x="799" y="426"/>
                    <a:pt x="808" y="425"/>
                  </a:cubicBezTo>
                  <a:cubicBezTo>
                    <a:pt x="813" y="425"/>
                    <a:pt x="819" y="424"/>
                    <a:pt x="824" y="425"/>
                  </a:cubicBezTo>
                  <a:cubicBezTo>
                    <a:pt x="830" y="427"/>
                    <a:pt x="836" y="424"/>
                    <a:pt x="842" y="423"/>
                  </a:cubicBezTo>
                  <a:cubicBezTo>
                    <a:pt x="853" y="423"/>
                    <a:pt x="865" y="422"/>
                    <a:pt x="876" y="421"/>
                  </a:cubicBezTo>
                  <a:cubicBezTo>
                    <a:pt x="894" y="418"/>
                    <a:pt x="913" y="416"/>
                    <a:pt x="931" y="412"/>
                  </a:cubicBezTo>
                  <a:cubicBezTo>
                    <a:pt x="943" y="409"/>
                    <a:pt x="954" y="409"/>
                    <a:pt x="965" y="407"/>
                  </a:cubicBezTo>
                  <a:cubicBezTo>
                    <a:pt x="972" y="406"/>
                    <a:pt x="979" y="403"/>
                    <a:pt x="986" y="402"/>
                  </a:cubicBezTo>
                  <a:cubicBezTo>
                    <a:pt x="987" y="401"/>
                    <a:pt x="989" y="402"/>
                    <a:pt x="991" y="402"/>
                  </a:cubicBezTo>
                  <a:cubicBezTo>
                    <a:pt x="992" y="402"/>
                    <a:pt x="993" y="403"/>
                    <a:pt x="995" y="402"/>
                  </a:cubicBezTo>
                  <a:cubicBezTo>
                    <a:pt x="1029" y="390"/>
                    <a:pt x="1064" y="378"/>
                    <a:pt x="1098" y="366"/>
                  </a:cubicBezTo>
                  <a:cubicBezTo>
                    <a:pt x="1099" y="366"/>
                    <a:pt x="1100" y="365"/>
                    <a:pt x="1101" y="365"/>
                  </a:cubicBezTo>
                  <a:cubicBezTo>
                    <a:pt x="1099" y="361"/>
                    <a:pt x="1096" y="360"/>
                    <a:pt x="1093" y="362"/>
                  </a:cubicBezTo>
                  <a:cubicBezTo>
                    <a:pt x="1092" y="363"/>
                    <a:pt x="1091" y="363"/>
                    <a:pt x="1090" y="364"/>
                  </a:cubicBezTo>
                  <a:cubicBezTo>
                    <a:pt x="1084" y="367"/>
                    <a:pt x="1083" y="367"/>
                    <a:pt x="1079" y="362"/>
                  </a:cubicBezTo>
                  <a:cubicBezTo>
                    <a:pt x="1069" y="370"/>
                    <a:pt x="1057" y="371"/>
                    <a:pt x="1046" y="374"/>
                  </a:cubicBezTo>
                  <a:cubicBezTo>
                    <a:pt x="1038" y="377"/>
                    <a:pt x="1032" y="380"/>
                    <a:pt x="1025" y="383"/>
                  </a:cubicBezTo>
                  <a:cubicBezTo>
                    <a:pt x="1023" y="384"/>
                    <a:pt x="1022" y="384"/>
                    <a:pt x="1021" y="383"/>
                  </a:cubicBezTo>
                  <a:cubicBezTo>
                    <a:pt x="1017" y="381"/>
                    <a:pt x="1013" y="382"/>
                    <a:pt x="1010" y="384"/>
                  </a:cubicBezTo>
                  <a:cubicBezTo>
                    <a:pt x="1004" y="386"/>
                    <a:pt x="999" y="391"/>
                    <a:pt x="992" y="388"/>
                  </a:cubicBezTo>
                  <a:cubicBezTo>
                    <a:pt x="992" y="388"/>
                    <a:pt x="991" y="389"/>
                    <a:pt x="991" y="389"/>
                  </a:cubicBezTo>
                  <a:cubicBezTo>
                    <a:pt x="987" y="396"/>
                    <a:pt x="979" y="393"/>
                    <a:pt x="973" y="395"/>
                  </a:cubicBezTo>
                  <a:cubicBezTo>
                    <a:pt x="973" y="396"/>
                    <a:pt x="972" y="395"/>
                    <a:pt x="972" y="395"/>
                  </a:cubicBezTo>
                  <a:cubicBezTo>
                    <a:pt x="967" y="391"/>
                    <a:pt x="963" y="393"/>
                    <a:pt x="959" y="396"/>
                  </a:cubicBezTo>
                  <a:cubicBezTo>
                    <a:pt x="956" y="399"/>
                    <a:pt x="952" y="401"/>
                    <a:pt x="947" y="399"/>
                  </a:cubicBezTo>
                  <a:cubicBezTo>
                    <a:pt x="945" y="398"/>
                    <a:pt x="942" y="400"/>
                    <a:pt x="939" y="401"/>
                  </a:cubicBezTo>
                  <a:cubicBezTo>
                    <a:pt x="941" y="395"/>
                    <a:pt x="945" y="392"/>
                    <a:pt x="950" y="391"/>
                  </a:cubicBezTo>
                  <a:cubicBezTo>
                    <a:pt x="955" y="390"/>
                    <a:pt x="959" y="389"/>
                    <a:pt x="964" y="387"/>
                  </a:cubicBezTo>
                  <a:cubicBezTo>
                    <a:pt x="966" y="387"/>
                    <a:pt x="968" y="386"/>
                    <a:pt x="969" y="385"/>
                  </a:cubicBezTo>
                  <a:cubicBezTo>
                    <a:pt x="973" y="381"/>
                    <a:pt x="977" y="380"/>
                    <a:pt x="980" y="385"/>
                  </a:cubicBezTo>
                  <a:cubicBezTo>
                    <a:pt x="981" y="386"/>
                    <a:pt x="982" y="386"/>
                    <a:pt x="983" y="386"/>
                  </a:cubicBezTo>
                  <a:cubicBezTo>
                    <a:pt x="990" y="385"/>
                    <a:pt x="997" y="384"/>
                    <a:pt x="1005" y="382"/>
                  </a:cubicBezTo>
                  <a:cubicBezTo>
                    <a:pt x="1010" y="381"/>
                    <a:pt x="1015" y="378"/>
                    <a:pt x="1020" y="376"/>
                  </a:cubicBezTo>
                  <a:cubicBezTo>
                    <a:pt x="1021" y="375"/>
                    <a:pt x="1021" y="375"/>
                    <a:pt x="1021" y="374"/>
                  </a:cubicBezTo>
                  <a:cubicBezTo>
                    <a:pt x="1018" y="373"/>
                    <a:pt x="1016" y="372"/>
                    <a:pt x="1013" y="371"/>
                  </a:cubicBezTo>
                  <a:cubicBezTo>
                    <a:pt x="1013" y="371"/>
                    <a:pt x="1013" y="370"/>
                    <a:pt x="1013" y="370"/>
                  </a:cubicBezTo>
                  <a:cubicBezTo>
                    <a:pt x="1032" y="367"/>
                    <a:pt x="1049" y="359"/>
                    <a:pt x="1067" y="354"/>
                  </a:cubicBezTo>
                  <a:cubicBezTo>
                    <a:pt x="1070" y="353"/>
                    <a:pt x="1073" y="352"/>
                    <a:pt x="1077" y="351"/>
                  </a:cubicBezTo>
                  <a:cubicBezTo>
                    <a:pt x="1075" y="354"/>
                    <a:pt x="1073" y="356"/>
                    <a:pt x="1071" y="358"/>
                  </a:cubicBezTo>
                  <a:cubicBezTo>
                    <a:pt x="1072" y="359"/>
                    <a:pt x="1072" y="359"/>
                    <a:pt x="1072" y="360"/>
                  </a:cubicBezTo>
                  <a:cubicBezTo>
                    <a:pt x="1074" y="360"/>
                    <a:pt x="1077" y="359"/>
                    <a:pt x="1079" y="359"/>
                  </a:cubicBezTo>
                  <a:cubicBezTo>
                    <a:pt x="1080" y="358"/>
                    <a:pt x="1081" y="357"/>
                    <a:pt x="1082" y="356"/>
                  </a:cubicBezTo>
                  <a:cubicBezTo>
                    <a:pt x="1093" y="343"/>
                    <a:pt x="1109" y="340"/>
                    <a:pt x="1124" y="336"/>
                  </a:cubicBezTo>
                  <a:cubicBezTo>
                    <a:pt x="1129" y="335"/>
                    <a:pt x="1135" y="334"/>
                    <a:pt x="1141" y="334"/>
                  </a:cubicBezTo>
                  <a:cubicBezTo>
                    <a:pt x="1139" y="339"/>
                    <a:pt x="1136" y="342"/>
                    <a:pt x="1131" y="343"/>
                  </a:cubicBezTo>
                  <a:cubicBezTo>
                    <a:pt x="1119" y="345"/>
                    <a:pt x="1110" y="352"/>
                    <a:pt x="1103" y="361"/>
                  </a:cubicBezTo>
                  <a:cubicBezTo>
                    <a:pt x="1103" y="362"/>
                    <a:pt x="1103" y="362"/>
                    <a:pt x="1103" y="363"/>
                  </a:cubicBezTo>
                  <a:cubicBezTo>
                    <a:pt x="1107" y="363"/>
                    <a:pt x="1110" y="363"/>
                    <a:pt x="1114" y="362"/>
                  </a:cubicBezTo>
                  <a:cubicBezTo>
                    <a:pt x="1118" y="360"/>
                    <a:pt x="1121" y="358"/>
                    <a:pt x="1125" y="357"/>
                  </a:cubicBezTo>
                  <a:cubicBezTo>
                    <a:pt x="1130" y="354"/>
                    <a:pt x="1136" y="353"/>
                    <a:pt x="1141" y="355"/>
                  </a:cubicBezTo>
                  <a:cubicBezTo>
                    <a:pt x="1142" y="356"/>
                    <a:pt x="1144" y="355"/>
                    <a:pt x="1145" y="355"/>
                  </a:cubicBezTo>
                  <a:cubicBezTo>
                    <a:pt x="1150" y="353"/>
                    <a:pt x="1155" y="350"/>
                    <a:pt x="1160" y="348"/>
                  </a:cubicBezTo>
                  <a:cubicBezTo>
                    <a:pt x="1164" y="345"/>
                    <a:pt x="1168" y="343"/>
                    <a:pt x="1172" y="340"/>
                  </a:cubicBezTo>
                  <a:cubicBezTo>
                    <a:pt x="1173" y="340"/>
                    <a:pt x="1175" y="339"/>
                    <a:pt x="1176" y="339"/>
                  </a:cubicBezTo>
                  <a:cubicBezTo>
                    <a:pt x="1183" y="341"/>
                    <a:pt x="1189" y="339"/>
                    <a:pt x="1194" y="335"/>
                  </a:cubicBezTo>
                  <a:cubicBezTo>
                    <a:pt x="1198" y="333"/>
                    <a:pt x="1202" y="330"/>
                    <a:pt x="1206" y="328"/>
                  </a:cubicBezTo>
                  <a:cubicBezTo>
                    <a:pt x="1210" y="325"/>
                    <a:pt x="1215" y="324"/>
                    <a:pt x="1220" y="323"/>
                  </a:cubicBezTo>
                  <a:cubicBezTo>
                    <a:pt x="1221" y="322"/>
                    <a:pt x="1222" y="322"/>
                    <a:pt x="1223" y="322"/>
                  </a:cubicBezTo>
                  <a:cubicBezTo>
                    <a:pt x="1231" y="316"/>
                    <a:pt x="1240" y="311"/>
                    <a:pt x="1248" y="305"/>
                  </a:cubicBezTo>
                  <a:cubicBezTo>
                    <a:pt x="1249" y="305"/>
                    <a:pt x="1250" y="305"/>
                    <a:pt x="1251" y="304"/>
                  </a:cubicBezTo>
                  <a:cubicBezTo>
                    <a:pt x="1262" y="301"/>
                    <a:pt x="1271" y="296"/>
                    <a:pt x="1279" y="289"/>
                  </a:cubicBezTo>
                  <a:cubicBezTo>
                    <a:pt x="1280" y="288"/>
                    <a:pt x="1281" y="287"/>
                    <a:pt x="1282" y="287"/>
                  </a:cubicBezTo>
                  <a:cubicBezTo>
                    <a:pt x="1292" y="286"/>
                    <a:pt x="1298" y="280"/>
                    <a:pt x="1305" y="275"/>
                  </a:cubicBezTo>
                  <a:cubicBezTo>
                    <a:pt x="1309" y="271"/>
                    <a:pt x="1313" y="268"/>
                    <a:pt x="1317" y="266"/>
                  </a:cubicBezTo>
                  <a:cubicBezTo>
                    <a:pt x="1321" y="264"/>
                    <a:pt x="1326" y="262"/>
                    <a:pt x="1330" y="262"/>
                  </a:cubicBezTo>
                  <a:cubicBezTo>
                    <a:pt x="1335" y="262"/>
                    <a:pt x="1338" y="260"/>
                    <a:pt x="1341" y="256"/>
                  </a:cubicBezTo>
                  <a:cubicBezTo>
                    <a:pt x="1344" y="252"/>
                    <a:pt x="1347" y="249"/>
                    <a:pt x="1350" y="245"/>
                  </a:cubicBezTo>
                  <a:cubicBezTo>
                    <a:pt x="1354" y="241"/>
                    <a:pt x="1358" y="239"/>
                    <a:pt x="1363" y="241"/>
                  </a:cubicBezTo>
                  <a:cubicBezTo>
                    <a:pt x="1364" y="242"/>
                    <a:pt x="1366" y="241"/>
                    <a:pt x="1367" y="240"/>
                  </a:cubicBezTo>
                  <a:cubicBezTo>
                    <a:pt x="1371" y="236"/>
                    <a:pt x="1375" y="232"/>
                    <a:pt x="1379" y="227"/>
                  </a:cubicBezTo>
                  <a:cubicBezTo>
                    <a:pt x="1385" y="220"/>
                    <a:pt x="1392" y="213"/>
                    <a:pt x="1402" y="213"/>
                  </a:cubicBezTo>
                  <a:cubicBezTo>
                    <a:pt x="1408" y="214"/>
                    <a:pt x="1412" y="205"/>
                    <a:pt x="1410" y="201"/>
                  </a:cubicBezTo>
                  <a:cubicBezTo>
                    <a:pt x="1413" y="199"/>
                    <a:pt x="1416" y="197"/>
                    <a:pt x="1419" y="194"/>
                  </a:cubicBezTo>
                  <a:cubicBezTo>
                    <a:pt x="1421" y="192"/>
                    <a:pt x="1421" y="191"/>
                    <a:pt x="1418" y="190"/>
                  </a:cubicBezTo>
                  <a:cubicBezTo>
                    <a:pt x="1420" y="188"/>
                    <a:pt x="1422" y="186"/>
                    <a:pt x="1425" y="183"/>
                  </a:cubicBezTo>
                  <a:cubicBezTo>
                    <a:pt x="1423" y="182"/>
                    <a:pt x="1422" y="181"/>
                    <a:pt x="1420" y="180"/>
                  </a:cubicBezTo>
                  <a:cubicBezTo>
                    <a:pt x="1423" y="176"/>
                    <a:pt x="1426" y="173"/>
                    <a:pt x="1428" y="170"/>
                  </a:cubicBezTo>
                  <a:cubicBezTo>
                    <a:pt x="1429" y="172"/>
                    <a:pt x="1429" y="174"/>
                    <a:pt x="1430" y="177"/>
                  </a:cubicBezTo>
                  <a:cubicBezTo>
                    <a:pt x="1432" y="176"/>
                    <a:pt x="1436" y="176"/>
                    <a:pt x="1438" y="175"/>
                  </a:cubicBezTo>
                  <a:cubicBezTo>
                    <a:pt x="1442" y="172"/>
                    <a:pt x="1446" y="168"/>
                    <a:pt x="1450" y="165"/>
                  </a:cubicBezTo>
                  <a:cubicBezTo>
                    <a:pt x="1452" y="163"/>
                    <a:pt x="1453" y="161"/>
                    <a:pt x="1455" y="159"/>
                  </a:cubicBezTo>
                  <a:cubicBezTo>
                    <a:pt x="1476" y="145"/>
                    <a:pt x="1493" y="126"/>
                    <a:pt x="1512" y="108"/>
                  </a:cubicBezTo>
                  <a:cubicBezTo>
                    <a:pt x="1517" y="103"/>
                    <a:pt x="1521" y="96"/>
                    <a:pt x="1525" y="90"/>
                  </a:cubicBezTo>
                  <a:cubicBezTo>
                    <a:pt x="1530" y="84"/>
                    <a:pt x="1536" y="78"/>
                    <a:pt x="1541" y="73"/>
                  </a:cubicBezTo>
                  <a:cubicBezTo>
                    <a:pt x="1542" y="72"/>
                    <a:pt x="1544" y="72"/>
                    <a:pt x="1545" y="73"/>
                  </a:cubicBezTo>
                  <a:cubicBezTo>
                    <a:pt x="1546" y="75"/>
                    <a:pt x="1547" y="77"/>
                    <a:pt x="1547" y="78"/>
                  </a:cubicBezTo>
                  <a:cubicBezTo>
                    <a:pt x="1547" y="81"/>
                    <a:pt x="1546" y="83"/>
                    <a:pt x="1544" y="86"/>
                  </a:cubicBezTo>
                  <a:cubicBezTo>
                    <a:pt x="1538" y="97"/>
                    <a:pt x="1530" y="106"/>
                    <a:pt x="1520" y="114"/>
                  </a:cubicBezTo>
                  <a:cubicBezTo>
                    <a:pt x="1512" y="121"/>
                    <a:pt x="1505" y="130"/>
                    <a:pt x="1500" y="140"/>
                  </a:cubicBezTo>
                  <a:cubicBezTo>
                    <a:pt x="1495" y="149"/>
                    <a:pt x="1488" y="157"/>
                    <a:pt x="1480" y="165"/>
                  </a:cubicBezTo>
                  <a:cubicBezTo>
                    <a:pt x="1458" y="185"/>
                    <a:pt x="1435" y="205"/>
                    <a:pt x="1412" y="226"/>
                  </a:cubicBezTo>
                  <a:cubicBezTo>
                    <a:pt x="1412" y="226"/>
                    <a:pt x="1410" y="227"/>
                    <a:pt x="1409" y="227"/>
                  </a:cubicBezTo>
                  <a:cubicBezTo>
                    <a:pt x="1402" y="228"/>
                    <a:pt x="1397" y="232"/>
                    <a:pt x="1393" y="238"/>
                  </a:cubicBezTo>
                  <a:cubicBezTo>
                    <a:pt x="1389" y="244"/>
                    <a:pt x="1384" y="249"/>
                    <a:pt x="1377" y="251"/>
                  </a:cubicBezTo>
                  <a:cubicBezTo>
                    <a:pt x="1369" y="253"/>
                    <a:pt x="1363" y="259"/>
                    <a:pt x="1359" y="266"/>
                  </a:cubicBezTo>
                  <a:cubicBezTo>
                    <a:pt x="1358" y="268"/>
                    <a:pt x="1357" y="272"/>
                    <a:pt x="1359" y="273"/>
                  </a:cubicBezTo>
                  <a:cubicBezTo>
                    <a:pt x="1362" y="276"/>
                    <a:pt x="1360" y="278"/>
                    <a:pt x="1358" y="280"/>
                  </a:cubicBezTo>
                  <a:cubicBezTo>
                    <a:pt x="1357" y="281"/>
                    <a:pt x="1355" y="282"/>
                    <a:pt x="1353" y="283"/>
                  </a:cubicBezTo>
                  <a:cubicBezTo>
                    <a:pt x="1350" y="286"/>
                    <a:pt x="1347" y="288"/>
                    <a:pt x="1343" y="291"/>
                  </a:cubicBezTo>
                  <a:cubicBezTo>
                    <a:pt x="1342" y="290"/>
                    <a:pt x="1339" y="289"/>
                    <a:pt x="1337" y="289"/>
                  </a:cubicBezTo>
                  <a:cubicBezTo>
                    <a:pt x="1331" y="288"/>
                    <a:pt x="1329" y="290"/>
                    <a:pt x="1326" y="295"/>
                  </a:cubicBezTo>
                  <a:cubicBezTo>
                    <a:pt x="1323" y="299"/>
                    <a:pt x="1320" y="303"/>
                    <a:pt x="1317" y="307"/>
                  </a:cubicBezTo>
                  <a:cubicBezTo>
                    <a:pt x="1315" y="309"/>
                    <a:pt x="1312" y="310"/>
                    <a:pt x="1309" y="308"/>
                  </a:cubicBezTo>
                  <a:cubicBezTo>
                    <a:pt x="1308" y="307"/>
                    <a:pt x="1305" y="308"/>
                    <a:pt x="1304" y="309"/>
                  </a:cubicBezTo>
                  <a:cubicBezTo>
                    <a:pt x="1295" y="315"/>
                    <a:pt x="1286" y="322"/>
                    <a:pt x="1280" y="331"/>
                  </a:cubicBezTo>
                  <a:cubicBezTo>
                    <a:pt x="1274" y="338"/>
                    <a:pt x="1270" y="338"/>
                    <a:pt x="1262" y="334"/>
                  </a:cubicBezTo>
                  <a:cubicBezTo>
                    <a:pt x="1260" y="333"/>
                    <a:pt x="1258" y="333"/>
                    <a:pt x="1256" y="334"/>
                  </a:cubicBezTo>
                  <a:cubicBezTo>
                    <a:pt x="1254" y="336"/>
                    <a:pt x="1252" y="339"/>
                    <a:pt x="1250" y="341"/>
                  </a:cubicBezTo>
                  <a:cubicBezTo>
                    <a:pt x="1246" y="348"/>
                    <a:pt x="1240" y="351"/>
                    <a:pt x="1232" y="353"/>
                  </a:cubicBezTo>
                  <a:cubicBezTo>
                    <a:pt x="1223" y="354"/>
                    <a:pt x="1215" y="357"/>
                    <a:pt x="1208" y="364"/>
                  </a:cubicBezTo>
                  <a:cubicBezTo>
                    <a:pt x="1207" y="365"/>
                    <a:pt x="1206" y="366"/>
                    <a:pt x="1205" y="367"/>
                  </a:cubicBezTo>
                  <a:cubicBezTo>
                    <a:pt x="1207" y="369"/>
                    <a:pt x="1208" y="370"/>
                    <a:pt x="1209" y="372"/>
                  </a:cubicBezTo>
                  <a:cubicBezTo>
                    <a:pt x="1208" y="373"/>
                    <a:pt x="1207" y="374"/>
                    <a:pt x="1206" y="374"/>
                  </a:cubicBezTo>
                  <a:cubicBezTo>
                    <a:pt x="1202" y="369"/>
                    <a:pt x="1202" y="369"/>
                    <a:pt x="1191" y="372"/>
                  </a:cubicBezTo>
                  <a:cubicBezTo>
                    <a:pt x="1192" y="371"/>
                    <a:pt x="1192" y="370"/>
                    <a:pt x="1192" y="368"/>
                  </a:cubicBezTo>
                  <a:cubicBezTo>
                    <a:pt x="1187" y="367"/>
                    <a:pt x="1184" y="369"/>
                    <a:pt x="1181" y="372"/>
                  </a:cubicBezTo>
                  <a:cubicBezTo>
                    <a:pt x="1178" y="374"/>
                    <a:pt x="1176" y="377"/>
                    <a:pt x="1173" y="379"/>
                  </a:cubicBezTo>
                  <a:cubicBezTo>
                    <a:pt x="1171" y="381"/>
                    <a:pt x="1169" y="384"/>
                    <a:pt x="1165" y="382"/>
                  </a:cubicBezTo>
                  <a:cubicBezTo>
                    <a:pt x="1163" y="382"/>
                    <a:pt x="1160" y="384"/>
                    <a:pt x="1158" y="386"/>
                  </a:cubicBezTo>
                  <a:cubicBezTo>
                    <a:pt x="1155" y="390"/>
                    <a:pt x="1152" y="394"/>
                    <a:pt x="1146" y="391"/>
                  </a:cubicBezTo>
                  <a:cubicBezTo>
                    <a:pt x="1146" y="391"/>
                    <a:pt x="1145" y="391"/>
                    <a:pt x="1144" y="392"/>
                  </a:cubicBezTo>
                  <a:cubicBezTo>
                    <a:pt x="1134" y="396"/>
                    <a:pt x="1125" y="401"/>
                    <a:pt x="1115" y="406"/>
                  </a:cubicBezTo>
                  <a:cubicBezTo>
                    <a:pt x="1106" y="410"/>
                    <a:pt x="1098" y="414"/>
                    <a:pt x="1089" y="419"/>
                  </a:cubicBezTo>
                  <a:cubicBezTo>
                    <a:pt x="1088" y="418"/>
                    <a:pt x="1091" y="415"/>
                    <a:pt x="1088" y="412"/>
                  </a:cubicBezTo>
                  <a:cubicBezTo>
                    <a:pt x="1084" y="410"/>
                    <a:pt x="1081" y="410"/>
                    <a:pt x="1079" y="411"/>
                  </a:cubicBezTo>
                  <a:cubicBezTo>
                    <a:pt x="1074" y="413"/>
                    <a:pt x="1069" y="416"/>
                    <a:pt x="1064" y="419"/>
                  </a:cubicBezTo>
                  <a:cubicBezTo>
                    <a:pt x="1063" y="419"/>
                    <a:pt x="1062" y="420"/>
                    <a:pt x="1061" y="420"/>
                  </a:cubicBezTo>
                  <a:cubicBezTo>
                    <a:pt x="1055" y="418"/>
                    <a:pt x="1051" y="420"/>
                    <a:pt x="1046" y="423"/>
                  </a:cubicBezTo>
                  <a:cubicBezTo>
                    <a:pt x="1040" y="427"/>
                    <a:pt x="1035" y="432"/>
                    <a:pt x="1027" y="433"/>
                  </a:cubicBezTo>
                  <a:cubicBezTo>
                    <a:pt x="1026" y="433"/>
                    <a:pt x="1024" y="433"/>
                    <a:pt x="1023" y="433"/>
                  </a:cubicBezTo>
                  <a:cubicBezTo>
                    <a:pt x="1021" y="432"/>
                    <a:pt x="1020" y="431"/>
                    <a:pt x="1019" y="431"/>
                  </a:cubicBezTo>
                  <a:cubicBezTo>
                    <a:pt x="1018" y="431"/>
                    <a:pt x="1016" y="432"/>
                    <a:pt x="1015" y="432"/>
                  </a:cubicBezTo>
                  <a:cubicBezTo>
                    <a:pt x="1015" y="434"/>
                    <a:pt x="1016" y="435"/>
                    <a:pt x="1017" y="436"/>
                  </a:cubicBezTo>
                  <a:cubicBezTo>
                    <a:pt x="1017" y="437"/>
                    <a:pt x="1018" y="438"/>
                    <a:pt x="1019" y="439"/>
                  </a:cubicBezTo>
                  <a:cubicBezTo>
                    <a:pt x="1016" y="440"/>
                    <a:pt x="1013" y="440"/>
                    <a:pt x="1010" y="441"/>
                  </a:cubicBezTo>
                  <a:cubicBezTo>
                    <a:pt x="1009" y="432"/>
                    <a:pt x="1009" y="432"/>
                    <a:pt x="998" y="429"/>
                  </a:cubicBezTo>
                  <a:cubicBezTo>
                    <a:pt x="998" y="431"/>
                    <a:pt x="997" y="432"/>
                    <a:pt x="997" y="433"/>
                  </a:cubicBezTo>
                  <a:cubicBezTo>
                    <a:pt x="999" y="437"/>
                    <a:pt x="995" y="439"/>
                    <a:pt x="993" y="440"/>
                  </a:cubicBezTo>
                  <a:cubicBezTo>
                    <a:pt x="986" y="442"/>
                    <a:pt x="979" y="444"/>
                    <a:pt x="972" y="445"/>
                  </a:cubicBezTo>
                  <a:cubicBezTo>
                    <a:pt x="964" y="447"/>
                    <a:pt x="956" y="446"/>
                    <a:pt x="948" y="447"/>
                  </a:cubicBezTo>
                  <a:cubicBezTo>
                    <a:pt x="935" y="450"/>
                    <a:pt x="922" y="453"/>
                    <a:pt x="909" y="456"/>
                  </a:cubicBezTo>
                  <a:cubicBezTo>
                    <a:pt x="906" y="457"/>
                    <a:pt x="903" y="458"/>
                    <a:pt x="900" y="457"/>
                  </a:cubicBezTo>
                  <a:cubicBezTo>
                    <a:pt x="895" y="455"/>
                    <a:pt x="892" y="457"/>
                    <a:pt x="888" y="458"/>
                  </a:cubicBezTo>
                  <a:cubicBezTo>
                    <a:pt x="879" y="461"/>
                    <a:pt x="869" y="463"/>
                    <a:pt x="859" y="465"/>
                  </a:cubicBezTo>
                  <a:cubicBezTo>
                    <a:pt x="854" y="466"/>
                    <a:pt x="849" y="465"/>
                    <a:pt x="843" y="466"/>
                  </a:cubicBezTo>
                  <a:cubicBezTo>
                    <a:pt x="840" y="466"/>
                    <a:pt x="837" y="466"/>
                    <a:pt x="834" y="463"/>
                  </a:cubicBezTo>
                  <a:cubicBezTo>
                    <a:pt x="832" y="460"/>
                    <a:pt x="828" y="461"/>
                    <a:pt x="825" y="465"/>
                  </a:cubicBezTo>
                  <a:cubicBezTo>
                    <a:pt x="824" y="466"/>
                    <a:pt x="823" y="467"/>
                    <a:pt x="821" y="467"/>
                  </a:cubicBezTo>
                  <a:cubicBezTo>
                    <a:pt x="816" y="467"/>
                    <a:pt x="811" y="467"/>
                    <a:pt x="806" y="468"/>
                  </a:cubicBezTo>
                  <a:cubicBezTo>
                    <a:pt x="797" y="468"/>
                    <a:pt x="788" y="469"/>
                    <a:pt x="779" y="469"/>
                  </a:cubicBezTo>
                  <a:cubicBezTo>
                    <a:pt x="771" y="469"/>
                    <a:pt x="764" y="469"/>
                    <a:pt x="756" y="468"/>
                  </a:cubicBezTo>
                  <a:cubicBezTo>
                    <a:pt x="753" y="468"/>
                    <a:pt x="751" y="468"/>
                    <a:pt x="748" y="468"/>
                  </a:cubicBezTo>
                  <a:cubicBezTo>
                    <a:pt x="737" y="468"/>
                    <a:pt x="726" y="468"/>
                    <a:pt x="716" y="463"/>
                  </a:cubicBezTo>
                  <a:cubicBezTo>
                    <a:pt x="715" y="462"/>
                    <a:pt x="713" y="462"/>
                    <a:pt x="712" y="462"/>
                  </a:cubicBezTo>
                  <a:cubicBezTo>
                    <a:pt x="704" y="465"/>
                    <a:pt x="696" y="464"/>
                    <a:pt x="689" y="461"/>
                  </a:cubicBezTo>
                  <a:cubicBezTo>
                    <a:pt x="681" y="458"/>
                    <a:pt x="673" y="456"/>
                    <a:pt x="664" y="458"/>
                  </a:cubicBezTo>
                  <a:cubicBezTo>
                    <a:pt x="660" y="459"/>
                    <a:pt x="655" y="456"/>
                    <a:pt x="651" y="455"/>
                  </a:cubicBezTo>
                  <a:cubicBezTo>
                    <a:pt x="641" y="454"/>
                    <a:pt x="631" y="453"/>
                    <a:pt x="621" y="452"/>
                  </a:cubicBezTo>
                  <a:cubicBezTo>
                    <a:pt x="617" y="452"/>
                    <a:pt x="615" y="452"/>
                    <a:pt x="615" y="447"/>
                  </a:cubicBezTo>
                  <a:cubicBezTo>
                    <a:pt x="615" y="444"/>
                    <a:pt x="613" y="442"/>
                    <a:pt x="609" y="443"/>
                  </a:cubicBezTo>
                  <a:cubicBezTo>
                    <a:pt x="607" y="444"/>
                    <a:pt x="604" y="444"/>
                    <a:pt x="604" y="440"/>
                  </a:cubicBezTo>
                  <a:cubicBezTo>
                    <a:pt x="603" y="438"/>
                    <a:pt x="597" y="436"/>
                    <a:pt x="594" y="438"/>
                  </a:cubicBezTo>
                  <a:cubicBezTo>
                    <a:pt x="593" y="439"/>
                    <a:pt x="593" y="441"/>
                    <a:pt x="592" y="444"/>
                  </a:cubicBezTo>
                  <a:cubicBezTo>
                    <a:pt x="575" y="446"/>
                    <a:pt x="558" y="439"/>
                    <a:pt x="540" y="435"/>
                  </a:cubicBezTo>
                  <a:cubicBezTo>
                    <a:pt x="545" y="431"/>
                    <a:pt x="550" y="440"/>
                    <a:pt x="555" y="435"/>
                  </a:cubicBezTo>
                  <a:cubicBezTo>
                    <a:pt x="545" y="429"/>
                    <a:pt x="536" y="423"/>
                    <a:pt x="524" y="421"/>
                  </a:cubicBezTo>
                  <a:cubicBezTo>
                    <a:pt x="523" y="421"/>
                    <a:pt x="521" y="422"/>
                    <a:pt x="519" y="423"/>
                  </a:cubicBezTo>
                  <a:cubicBezTo>
                    <a:pt x="517" y="425"/>
                    <a:pt x="515" y="427"/>
                    <a:pt x="513" y="429"/>
                  </a:cubicBezTo>
                  <a:cubicBezTo>
                    <a:pt x="511" y="431"/>
                    <a:pt x="508" y="432"/>
                    <a:pt x="506" y="428"/>
                  </a:cubicBezTo>
                  <a:cubicBezTo>
                    <a:pt x="505" y="427"/>
                    <a:pt x="503" y="427"/>
                    <a:pt x="501" y="427"/>
                  </a:cubicBezTo>
                  <a:cubicBezTo>
                    <a:pt x="498" y="426"/>
                    <a:pt x="495" y="427"/>
                    <a:pt x="494" y="424"/>
                  </a:cubicBezTo>
                  <a:cubicBezTo>
                    <a:pt x="493" y="423"/>
                    <a:pt x="490" y="423"/>
                    <a:pt x="489" y="423"/>
                  </a:cubicBezTo>
                  <a:cubicBezTo>
                    <a:pt x="486" y="423"/>
                    <a:pt x="483" y="424"/>
                    <a:pt x="480" y="425"/>
                  </a:cubicBezTo>
                  <a:cubicBezTo>
                    <a:pt x="479" y="422"/>
                    <a:pt x="478" y="420"/>
                    <a:pt x="477" y="418"/>
                  </a:cubicBezTo>
                  <a:cubicBezTo>
                    <a:pt x="472" y="420"/>
                    <a:pt x="469" y="419"/>
                    <a:pt x="466" y="415"/>
                  </a:cubicBezTo>
                  <a:cubicBezTo>
                    <a:pt x="464" y="413"/>
                    <a:pt x="461" y="413"/>
                    <a:pt x="459" y="411"/>
                  </a:cubicBezTo>
                  <a:cubicBezTo>
                    <a:pt x="452" y="406"/>
                    <a:pt x="443" y="411"/>
                    <a:pt x="435" y="408"/>
                  </a:cubicBezTo>
                  <a:cubicBezTo>
                    <a:pt x="435" y="408"/>
                    <a:pt x="434" y="408"/>
                    <a:pt x="433" y="408"/>
                  </a:cubicBezTo>
                  <a:cubicBezTo>
                    <a:pt x="428" y="405"/>
                    <a:pt x="423" y="400"/>
                    <a:pt x="419" y="400"/>
                  </a:cubicBezTo>
                  <a:cubicBezTo>
                    <a:pt x="413" y="401"/>
                    <a:pt x="408" y="399"/>
                    <a:pt x="403" y="397"/>
                  </a:cubicBezTo>
                  <a:cubicBezTo>
                    <a:pt x="399" y="395"/>
                    <a:pt x="395" y="394"/>
                    <a:pt x="392" y="390"/>
                  </a:cubicBezTo>
                  <a:cubicBezTo>
                    <a:pt x="390" y="388"/>
                    <a:pt x="386" y="388"/>
                    <a:pt x="383" y="386"/>
                  </a:cubicBezTo>
                  <a:cubicBezTo>
                    <a:pt x="382" y="385"/>
                    <a:pt x="381" y="383"/>
                    <a:pt x="379" y="382"/>
                  </a:cubicBezTo>
                  <a:cubicBezTo>
                    <a:pt x="381" y="382"/>
                    <a:pt x="383" y="381"/>
                    <a:pt x="385" y="381"/>
                  </a:cubicBezTo>
                  <a:cubicBezTo>
                    <a:pt x="387" y="382"/>
                    <a:pt x="389" y="384"/>
                    <a:pt x="391" y="384"/>
                  </a:cubicBezTo>
                  <a:cubicBezTo>
                    <a:pt x="393" y="384"/>
                    <a:pt x="396" y="383"/>
                    <a:pt x="397" y="381"/>
                  </a:cubicBezTo>
                  <a:cubicBezTo>
                    <a:pt x="398" y="381"/>
                    <a:pt x="396" y="378"/>
                    <a:pt x="395" y="376"/>
                  </a:cubicBezTo>
                  <a:cubicBezTo>
                    <a:pt x="392" y="373"/>
                    <a:pt x="388" y="372"/>
                    <a:pt x="384" y="375"/>
                  </a:cubicBezTo>
                  <a:cubicBezTo>
                    <a:pt x="372" y="384"/>
                    <a:pt x="366" y="381"/>
                    <a:pt x="357" y="370"/>
                  </a:cubicBezTo>
                  <a:cubicBezTo>
                    <a:pt x="355" y="368"/>
                    <a:pt x="353" y="366"/>
                    <a:pt x="350" y="364"/>
                  </a:cubicBezTo>
                  <a:cubicBezTo>
                    <a:pt x="344" y="358"/>
                    <a:pt x="338" y="354"/>
                    <a:pt x="329" y="358"/>
                  </a:cubicBezTo>
                  <a:cubicBezTo>
                    <a:pt x="327" y="348"/>
                    <a:pt x="320" y="342"/>
                    <a:pt x="311" y="339"/>
                  </a:cubicBezTo>
                  <a:cubicBezTo>
                    <a:pt x="306" y="337"/>
                    <a:pt x="300" y="335"/>
                    <a:pt x="295" y="332"/>
                  </a:cubicBezTo>
                  <a:cubicBezTo>
                    <a:pt x="290" y="330"/>
                    <a:pt x="286" y="327"/>
                    <a:pt x="281" y="323"/>
                  </a:cubicBezTo>
                  <a:cubicBezTo>
                    <a:pt x="278" y="321"/>
                    <a:pt x="275" y="318"/>
                    <a:pt x="281" y="313"/>
                  </a:cubicBezTo>
                  <a:cubicBezTo>
                    <a:pt x="275" y="312"/>
                    <a:pt x="272" y="311"/>
                    <a:pt x="268" y="311"/>
                  </a:cubicBezTo>
                  <a:cubicBezTo>
                    <a:pt x="263" y="312"/>
                    <a:pt x="259" y="310"/>
                    <a:pt x="255" y="306"/>
                  </a:cubicBezTo>
                  <a:cubicBezTo>
                    <a:pt x="252" y="302"/>
                    <a:pt x="247" y="299"/>
                    <a:pt x="243" y="295"/>
                  </a:cubicBezTo>
                  <a:cubicBezTo>
                    <a:pt x="241" y="297"/>
                    <a:pt x="238" y="299"/>
                    <a:pt x="234" y="302"/>
                  </a:cubicBezTo>
                  <a:cubicBezTo>
                    <a:pt x="219" y="281"/>
                    <a:pt x="197" y="269"/>
                    <a:pt x="171" y="263"/>
                  </a:cubicBezTo>
                  <a:cubicBezTo>
                    <a:pt x="169" y="250"/>
                    <a:pt x="166" y="245"/>
                    <a:pt x="156" y="240"/>
                  </a:cubicBezTo>
                  <a:cubicBezTo>
                    <a:pt x="158" y="240"/>
                    <a:pt x="160" y="239"/>
                    <a:pt x="162" y="239"/>
                  </a:cubicBezTo>
                  <a:cubicBezTo>
                    <a:pt x="163" y="235"/>
                    <a:pt x="160" y="232"/>
                    <a:pt x="157" y="229"/>
                  </a:cubicBezTo>
                  <a:cubicBezTo>
                    <a:pt x="159" y="227"/>
                    <a:pt x="161" y="226"/>
                    <a:pt x="163" y="224"/>
                  </a:cubicBezTo>
                  <a:cubicBezTo>
                    <a:pt x="159" y="218"/>
                    <a:pt x="156" y="217"/>
                    <a:pt x="151" y="222"/>
                  </a:cubicBezTo>
                  <a:cubicBezTo>
                    <a:pt x="149" y="224"/>
                    <a:pt x="146" y="225"/>
                    <a:pt x="144" y="222"/>
                  </a:cubicBezTo>
                  <a:cubicBezTo>
                    <a:pt x="140" y="218"/>
                    <a:pt x="136" y="214"/>
                    <a:pt x="131" y="210"/>
                  </a:cubicBezTo>
                  <a:cubicBezTo>
                    <a:pt x="126" y="205"/>
                    <a:pt x="119" y="201"/>
                    <a:pt x="116" y="194"/>
                  </a:cubicBezTo>
                  <a:cubicBezTo>
                    <a:pt x="116" y="193"/>
                    <a:pt x="114" y="193"/>
                    <a:pt x="113" y="192"/>
                  </a:cubicBezTo>
                  <a:cubicBezTo>
                    <a:pt x="110" y="191"/>
                    <a:pt x="107" y="191"/>
                    <a:pt x="104" y="190"/>
                  </a:cubicBezTo>
                  <a:cubicBezTo>
                    <a:pt x="100" y="189"/>
                    <a:pt x="97" y="187"/>
                    <a:pt x="97" y="183"/>
                  </a:cubicBezTo>
                  <a:cubicBezTo>
                    <a:pt x="96" y="180"/>
                    <a:pt x="93" y="177"/>
                    <a:pt x="91" y="175"/>
                  </a:cubicBezTo>
                  <a:cubicBezTo>
                    <a:pt x="75" y="165"/>
                    <a:pt x="63" y="151"/>
                    <a:pt x="49" y="138"/>
                  </a:cubicBezTo>
                  <a:cubicBezTo>
                    <a:pt x="44" y="133"/>
                    <a:pt x="39" y="127"/>
                    <a:pt x="33" y="124"/>
                  </a:cubicBezTo>
                  <a:cubicBezTo>
                    <a:pt x="25" y="119"/>
                    <a:pt x="22" y="111"/>
                    <a:pt x="17" y="103"/>
                  </a:cubicBezTo>
                  <a:cubicBezTo>
                    <a:pt x="13" y="97"/>
                    <a:pt x="9" y="92"/>
                    <a:pt x="6" y="85"/>
                  </a:cubicBezTo>
                  <a:cubicBezTo>
                    <a:pt x="3" y="80"/>
                    <a:pt x="2" y="74"/>
                    <a:pt x="1" y="69"/>
                  </a:cubicBezTo>
                  <a:cubicBezTo>
                    <a:pt x="1" y="68"/>
                    <a:pt x="0" y="66"/>
                    <a:pt x="0" y="65"/>
                  </a:cubicBezTo>
                  <a:cubicBezTo>
                    <a:pt x="0" y="58"/>
                    <a:pt x="0" y="51"/>
                    <a:pt x="0" y="43"/>
                  </a:cubicBezTo>
                  <a:close/>
                  <a:moveTo>
                    <a:pt x="760" y="393"/>
                  </a:moveTo>
                  <a:cubicBezTo>
                    <a:pt x="754" y="390"/>
                    <a:pt x="750" y="391"/>
                    <a:pt x="745" y="394"/>
                  </a:cubicBezTo>
                  <a:cubicBezTo>
                    <a:pt x="741" y="396"/>
                    <a:pt x="738" y="399"/>
                    <a:pt x="734" y="401"/>
                  </a:cubicBezTo>
                  <a:cubicBezTo>
                    <a:pt x="730" y="404"/>
                    <a:pt x="725" y="405"/>
                    <a:pt x="721" y="402"/>
                  </a:cubicBezTo>
                  <a:cubicBezTo>
                    <a:pt x="716" y="399"/>
                    <a:pt x="712" y="399"/>
                    <a:pt x="708" y="400"/>
                  </a:cubicBezTo>
                  <a:cubicBezTo>
                    <a:pt x="704" y="402"/>
                    <a:pt x="702" y="401"/>
                    <a:pt x="700" y="398"/>
                  </a:cubicBezTo>
                  <a:cubicBezTo>
                    <a:pt x="699" y="397"/>
                    <a:pt x="698" y="396"/>
                    <a:pt x="697" y="396"/>
                  </a:cubicBezTo>
                  <a:cubicBezTo>
                    <a:pt x="689" y="396"/>
                    <a:pt x="682" y="393"/>
                    <a:pt x="675" y="390"/>
                  </a:cubicBezTo>
                  <a:cubicBezTo>
                    <a:pt x="674" y="390"/>
                    <a:pt x="672" y="389"/>
                    <a:pt x="672" y="390"/>
                  </a:cubicBezTo>
                  <a:cubicBezTo>
                    <a:pt x="665" y="396"/>
                    <a:pt x="658" y="393"/>
                    <a:pt x="650" y="391"/>
                  </a:cubicBezTo>
                  <a:cubicBezTo>
                    <a:pt x="644" y="389"/>
                    <a:pt x="638" y="389"/>
                    <a:pt x="632" y="388"/>
                  </a:cubicBezTo>
                  <a:cubicBezTo>
                    <a:pt x="626" y="388"/>
                    <a:pt x="621" y="389"/>
                    <a:pt x="615" y="390"/>
                  </a:cubicBezTo>
                  <a:cubicBezTo>
                    <a:pt x="613" y="390"/>
                    <a:pt x="610" y="391"/>
                    <a:pt x="609" y="387"/>
                  </a:cubicBezTo>
                  <a:cubicBezTo>
                    <a:pt x="609" y="386"/>
                    <a:pt x="606" y="386"/>
                    <a:pt x="605" y="386"/>
                  </a:cubicBezTo>
                  <a:cubicBezTo>
                    <a:pt x="601" y="387"/>
                    <a:pt x="597" y="388"/>
                    <a:pt x="593" y="389"/>
                  </a:cubicBezTo>
                  <a:cubicBezTo>
                    <a:pt x="594" y="391"/>
                    <a:pt x="595" y="392"/>
                    <a:pt x="596" y="393"/>
                  </a:cubicBezTo>
                  <a:cubicBezTo>
                    <a:pt x="603" y="397"/>
                    <a:pt x="610" y="402"/>
                    <a:pt x="618" y="405"/>
                  </a:cubicBezTo>
                  <a:cubicBezTo>
                    <a:pt x="642" y="414"/>
                    <a:pt x="668" y="412"/>
                    <a:pt x="693" y="413"/>
                  </a:cubicBezTo>
                  <a:cubicBezTo>
                    <a:pt x="692" y="410"/>
                    <a:pt x="691" y="408"/>
                    <a:pt x="690" y="406"/>
                  </a:cubicBezTo>
                  <a:cubicBezTo>
                    <a:pt x="712" y="406"/>
                    <a:pt x="734" y="406"/>
                    <a:pt x="756" y="407"/>
                  </a:cubicBezTo>
                  <a:cubicBezTo>
                    <a:pt x="763" y="407"/>
                    <a:pt x="766" y="403"/>
                    <a:pt x="771" y="399"/>
                  </a:cubicBezTo>
                  <a:cubicBezTo>
                    <a:pt x="765" y="396"/>
                    <a:pt x="760" y="405"/>
                    <a:pt x="754" y="400"/>
                  </a:cubicBezTo>
                  <a:cubicBezTo>
                    <a:pt x="756" y="397"/>
                    <a:pt x="758" y="395"/>
                    <a:pt x="760" y="393"/>
                  </a:cubicBezTo>
                  <a:close/>
                  <a:moveTo>
                    <a:pt x="1030" y="374"/>
                  </a:moveTo>
                  <a:cubicBezTo>
                    <a:pt x="1039" y="373"/>
                    <a:pt x="1047" y="369"/>
                    <a:pt x="1054" y="363"/>
                  </a:cubicBezTo>
                  <a:cubicBezTo>
                    <a:pt x="1047" y="365"/>
                    <a:pt x="1040" y="366"/>
                    <a:pt x="1033" y="368"/>
                  </a:cubicBezTo>
                  <a:cubicBezTo>
                    <a:pt x="1029" y="369"/>
                    <a:pt x="1028" y="371"/>
                    <a:pt x="1030" y="374"/>
                  </a:cubicBezTo>
                  <a:close/>
                  <a:moveTo>
                    <a:pt x="1437" y="185"/>
                  </a:moveTo>
                  <a:cubicBezTo>
                    <a:pt x="1440" y="183"/>
                    <a:pt x="1443" y="182"/>
                    <a:pt x="1445" y="180"/>
                  </a:cubicBezTo>
                  <a:cubicBezTo>
                    <a:pt x="1446" y="180"/>
                    <a:pt x="1446" y="178"/>
                    <a:pt x="1446" y="178"/>
                  </a:cubicBezTo>
                  <a:cubicBezTo>
                    <a:pt x="1445" y="177"/>
                    <a:pt x="1444" y="177"/>
                    <a:pt x="1444" y="177"/>
                  </a:cubicBezTo>
                  <a:cubicBezTo>
                    <a:pt x="1441" y="177"/>
                    <a:pt x="1437" y="181"/>
                    <a:pt x="1437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9088363" y="2408240"/>
              <a:ext cx="22226" cy="30165"/>
            </a:xfrm>
            <a:custGeom>
              <a:avLst/>
              <a:gdLst>
                <a:gd name="T0" fmla="*/ 6 w 6"/>
                <a:gd name="T1" fmla="*/ 0 h 8"/>
                <a:gd name="T2" fmla="*/ 3 w 6"/>
                <a:gd name="T3" fmla="*/ 8 h 8"/>
                <a:gd name="T4" fmla="*/ 3 w 6"/>
                <a:gd name="T5" fmla="*/ 0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5" y="2"/>
                    <a:pt x="4" y="5"/>
                    <a:pt x="3" y="8"/>
                  </a:cubicBezTo>
                  <a:cubicBezTo>
                    <a:pt x="0" y="4"/>
                    <a:pt x="2" y="2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8"/>
            <p:cNvSpPr>
              <a:spLocks noEditPoints="1"/>
            </p:cNvSpPr>
            <p:nvPr/>
          </p:nvSpPr>
          <p:spPr bwMode="auto">
            <a:xfrm>
              <a:off x="7656449" y="2562230"/>
              <a:ext cx="1390638" cy="1085851"/>
            </a:xfrm>
            <a:custGeom>
              <a:avLst/>
              <a:gdLst>
                <a:gd name="T0" fmla="*/ 122 w 370"/>
                <a:gd name="T1" fmla="*/ 212 h 288"/>
                <a:gd name="T2" fmla="*/ 110 w 370"/>
                <a:gd name="T3" fmla="*/ 210 h 288"/>
                <a:gd name="T4" fmla="*/ 101 w 370"/>
                <a:gd name="T5" fmla="*/ 223 h 288"/>
                <a:gd name="T6" fmla="*/ 81 w 370"/>
                <a:gd name="T7" fmla="*/ 233 h 288"/>
                <a:gd name="T8" fmla="*/ 106 w 370"/>
                <a:gd name="T9" fmla="*/ 209 h 288"/>
                <a:gd name="T10" fmla="*/ 137 w 370"/>
                <a:gd name="T11" fmla="*/ 187 h 288"/>
                <a:gd name="T12" fmla="*/ 137 w 370"/>
                <a:gd name="T13" fmla="*/ 191 h 288"/>
                <a:gd name="T14" fmla="*/ 151 w 370"/>
                <a:gd name="T15" fmla="*/ 192 h 288"/>
                <a:gd name="T16" fmla="*/ 161 w 370"/>
                <a:gd name="T17" fmla="*/ 177 h 288"/>
                <a:gd name="T18" fmla="*/ 184 w 370"/>
                <a:gd name="T19" fmla="*/ 153 h 288"/>
                <a:gd name="T20" fmla="*/ 169 w 370"/>
                <a:gd name="T21" fmla="*/ 181 h 288"/>
                <a:gd name="T22" fmla="*/ 172 w 370"/>
                <a:gd name="T23" fmla="*/ 189 h 288"/>
                <a:gd name="T24" fmla="*/ 208 w 370"/>
                <a:gd name="T25" fmla="*/ 161 h 288"/>
                <a:gd name="T26" fmla="*/ 227 w 370"/>
                <a:gd name="T27" fmla="*/ 148 h 288"/>
                <a:gd name="T28" fmla="*/ 235 w 370"/>
                <a:gd name="T29" fmla="*/ 128 h 288"/>
                <a:gd name="T30" fmla="*/ 256 w 370"/>
                <a:gd name="T31" fmla="*/ 122 h 288"/>
                <a:gd name="T32" fmla="*/ 283 w 370"/>
                <a:gd name="T33" fmla="*/ 92 h 288"/>
                <a:gd name="T34" fmla="*/ 323 w 370"/>
                <a:gd name="T35" fmla="*/ 49 h 288"/>
                <a:gd name="T36" fmla="*/ 332 w 370"/>
                <a:gd name="T37" fmla="*/ 31 h 288"/>
                <a:gd name="T38" fmla="*/ 343 w 370"/>
                <a:gd name="T39" fmla="*/ 15 h 288"/>
                <a:gd name="T40" fmla="*/ 356 w 370"/>
                <a:gd name="T41" fmla="*/ 1 h 288"/>
                <a:gd name="T42" fmla="*/ 350 w 370"/>
                <a:gd name="T43" fmla="*/ 11 h 288"/>
                <a:gd name="T44" fmla="*/ 356 w 370"/>
                <a:gd name="T45" fmla="*/ 16 h 288"/>
                <a:gd name="T46" fmla="*/ 370 w 370"/>
                <a:gd name="T47" fmla="*/ 2 h 288"/>
                <a:gd name="T48" fmla="*/ 354 w 370"/>
                <a:gd name="T49" fmla="*/ 30 h 288"/>
                <a:gd name="T50" fmla="*/ 344 w 370"/>
                <a:gd name="T51" fmla="*/ 45 h 288"/>
                <a:gd name="T52" fmla="*/ 338 w 370"/>
                <a:gd name="T53" fmla="*/ 60 h 288"/>
                <a:gd name="T54" fmla="*/ 308 w 370"/>
                <a:gd name="T55" fmla="*/ 92 h 288"/>
                <a:gd name="T56" fmla="*/ 274 w 370"/>
                <a:gd name="T57" fmla="*/ 127 h 288"/>
                <a:gd name="T58" fmla="*/ 267 w 370"/>
                <a:gd name="T59" fmla="*/ 122 h 288"/>
                <a:gd name="T60" fmla="*/ 246 w 370"/>
                <a:gd name="T61" fmla="*/ 145 h 288"/>
                <a:gd name="T62" fmla="*/ 221 w 370"/>
                <a:gd name="T63" fmla="*/ 162 h 288"/>
                <a:gd name="T64" fmla="*/ 197 w 370"/>
                <a:gd name="T65" fmla="*/ 183 h 288"/>
                <a:gd name="T66" fmla="*/ 165 w 370"/>
                <a:gd name="T67" fmla="*/ 205 h 288"/>
                <a:gd name="T68" fmla="*/ 150 w 370"/>
                <a:gd name="T69" fmla="*/ 212 h 288"/>
                <a:gd name="T70" fmla="*/ 129 w 370"/>
                <a:gd name="T71" fmla="*/ 239 h 288"/>
                <a:gd name="T72" fmla="*/ 114 w 370"/>
                <a:gd name="T73" fmla="*/ 243 h 288"/>
                <a:gd name="T74" fmla="*/ 77 w 370"/>
                <a:gd name="T75" fmla="*/ 260 h 288"/>
                <a:gd name="T76" fmla="*/ 72 w 370"/>
                <a:gd name="T77" fmla="*/ 266 h 288"/>
                <a:gd name="T78" fmla="*/ 53 w 370"/>
                <a:gd name="T79" fmla="*/ 280 h 288"/>
                <a:gd name="T80" fmla="*/ 45 w 370"/>
                <a:gd name="T81" fmla="*/ 278 h 288"/>
                <a:gd name="T82" fmla="*/ 14 w 370"/>
                <a:gd name="T83" fmla="*/ 286 h 288"/>
                <a:gd name="T84" fmla="*/ 7 w 370"/>
                <a:gd name="T85" fmla="*/ 287 h 288"/>
                <a:gd name="T86" fmla="*/ 12 w 370"/>
                <a:gd name="T87" fmla="*/ 280 h 288"/>
                <a:gd name="T88" fmla="*/ 9 w 370"/>
                <a:gd name="T89" fmla="*/ 271 h 288"/>
                <a:gd name="T90" fmla="*/ 23 w 370"/>
                <a:gd name="T91" fmla="*/ 254 h 288"/>
                <a:gd name="T92" fmla="*/ 21 w 370"/>
                <a:gd name="T93" fmla="*/ 242 h 288"/>
                <a:gd name="T94" fmla="*/ 42 w 370"/>
                <a:gd name="T95" fmla="*/ 251 h 288"/>
                <a:gd name="T96" fmla="*/ 72 w 370"/>
                <a:gd name="T97" fmla="*/ 231 h 288"/>
                <a:gd name="T98" fmla="*/ 65 w 370"/>
                <a:gd name="T99" fmla="*/ 241 h 288"/>
                <a:gd name="T100" fmla="*/ 69 w 370"/>
                <a:gd name="T101" fmla="*/ 250 h 288"/>
                <a:gd name="T102" fmla="*/ 91 w 370"/>
                <a:gd name="T103" fmla="*/ 239 h 288"/>
                <a:gd name="T104" fmla="*/ 123 w 370"/>
                <a:gd name="T105" fmla="*/ 221 h 288"/>
                <a:gd name="T106" fmla="*/ 276 w 370"/>
                <a:gd name="T107" fmla="*/ 111 h 288"/>
                <a:gd name="T108" fmla="*/ 295 w 370"/>
                <a:gd name="T109" fmla="*/ 9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288">
                  <a:moveTo>
                    <a:pt x="132" y="212"/>
                  </a:moveTo>
                  <a:cubicBezTo>
                    <a:pt x="128" y="210"/>
                    <a:pt x="125" y="209"/>
                    <a:pt x="122" y="212"/>
                  </a:cubicBezTo>
                  <a:cubicBezTo>
                    <a:pt x="120" y="215"/>
                    <a:pt x="118" y="215"/>
                    <a:pt x="116" y="211"/>
                  </a:cubicBezTo>
                  <a:cubicBezTo>
                    <a:pt x="115" y="208"/>
                    <a:pt x="113" y="208"/>
                    <a:pt x="110" y="210"/>
                  </a:cubicBezTo>
                  <a:cubicBezTo>
                    <a:pt x="107" y="213"/>
                    <a:pt x="104" y="217"/>
                    <a:pt x="101" y="221"/>
                  </a:cubicBezTo>
                  <a:cubicBezTo>
                    <a:pt x="100" y="221"/>
                    <a:pt x="101" y="222"/>
                    <a:pt x="101" y="223"/>
                  </a:cubicBezTo>
                  <a:cubicBezTo>
                    <a:pt x="102" y="228"/>
                    <a:pt x="101" y="231"/>
                    <a:pt x="95" y="232"/>
                  </a:cubicBezTo>
                  <a:cubicBezTo>
                    <a:pt x="90" y="233"/>
                    <a:pt x="86" y="233"/>
                    <a:pt x="81" y="233"/>
                  </a:cubicBezTo>
                  <a:cubicBezTo>
                    <a:pt x="84" y="228"/>
                    <a:pt x="87" y="223"/>
                    <a:pt x="91" y="218"/>
                  </a:cubicBezTo>
                  <a:cubicBezTo>
                    <a:pt x="94" y="213"/>
                    <a:pt x="99" y="209"/>
                    <a:pt x="106" y="209"/>
                  </a:cubicBezTo>
                  <a:cubicBezTo>
                    <a:pt x="108" y="209"/>
                    <a:pt x="109" y="208"/>
                    <a:pt x="111" y="207"/>
                  </a:cubicBezTo>
                  <a:cubicBezTo>
                    <a:pt x="119" y="200"/>
                    <a:pt x="128" y="193"/>
                    <a:pt x="137" y="187"/>
                  </a:cubicBezTo>
                  <a:cubicBezTo>
                    <a:pt x="139" y="185"/>
                    <a:pt x="142" y="183"/>
                    <a:pt x="145" y="183"/>
                  </a:cubicBezTo>
                  <a:cubicBezTo>
                    <a:pt x="142" y="186"/>
                    <a:pt x="140" y="189"/>
                    <a:pt x="137" y="191"/>
                  </a:cubicBezTo>
                  <a:cubicBezTo>
                    <a:pt x="139" y="194"/>
                    <a:pt x="148" y="197"/>
                    <a:pt x="150" y="195"/>
                  </a:cubicBezTo>
                  <a:cubicBezTo>
                    <a:pt x="151" y="195"/>
                    <a:pt x="151" y="193"/>
                    <a:pt x="151" y="192"/>
                  </a:cubicBezTo>
                  <a:cubicBezTo>
                    <a:pt x="147" y="188"/>
                    <a:pt x="150" y="187"/>
                    <a:pt x="153" y="185"/>
                  </a:cubicBezTo>
                  <a:cubicBezTo>
                    <a:pt x="156" y="183"/>
                    <a:pt x="160" y="180"/>
                    <a:pt x="161" y="177"/>
                  </a:cubicBezTo>
                  <a:cubicBezTo>
                    <a:pt x="163" y="170"/>
                    <a:pt x="168" y="164"/>
                    <a:pt x="174" y="161"/>
                  </a:cubicBezTo>
                  <a:cubicBezTo>
                    <a:pt x="178" y="159"/>
                    <a:pt x="181" y="155"/>
                    <a:pt x="184" y="153"/>
                  </a:cubicBezTo>
                  <a:cubicBezTo>
                    <a:pt x="184" y="154"/>
                    <a:pt x="183" y="155"/>
                    <a:pt x="182" y="157"/>
                  </a:cubicBezTo>
                  <a:cubicBezTo>
                    <a:pt x="176" y="164"/>
                    <a:pt x="171" y="171"/>
                    <a:pt x="169" y="181"/>
                  </a:cubicBezTo>
                  <a:cubicBezTo>
                    <a:pt x="168" y="184"/>
                    <a:pt x="165" y="187"/>
                    <a:pt x="164" y="191"/>
                  </a:cubicBezTo>
                  <a:cubicBezTo>
                    <a:pt x="166" y="191"/>
                    <a:pt x="170" y="190"/>
                    <a:pt x="172" y="189"/>
                  </a:cubicBezTo>
                  <a:cubicBezTo>
                    <a:pt x="179" y="183"/>
                    <a:pt x="187" y="179"/>
                    <a:pt x="193" y="172"/>
                  </a:cubicBezTo>
                  <a:cubicBezTo>
                    <a:pt x="197" y="167"/>
                    <a:pt x="203" y="164"/>
                    <a:pt x="208" y="161"/>
                  </a:cubicBezTo>
                  <a:cubicBezTo>
                    <a:pt x="213" y="158"/>
                    <a:pt x="218" y="155"/>
                    <a:pt x="222" y="152"/>
                  </a:cubicBezTo>
                  <a:cubicBezTo>
                    <a:pt x="224" y="151"/>
                    <a:pt x="226" y="149"/>
                    <a:pt x="227" y="148"/>
                  </a:cubicBezTo>
                  <a:cubicBezTo>
                    <a:pt x="232" y="142"/>
                    <a:pt x="236" y="136"/>
                    <a:pt x="240" y="130"/>
                  </a:cubicBezTo>
                  <a:cubicBezTo>
                    <a:pt x="239" y="130"/>
                    <a:pt x="238" y="129"/>
                    <a:pt x="235" y="128"/>
                  </a:cubicBezTo>
                  <a:cubicBezTo>
                    <a:pt x="237" y="127"/>
                    <a:pt x="239" y="127"/>
                    <a:pt x="240" y="126"/>
                  </a:cubicBezTo>
                  <a:cubicBezTo>
                    <a:pt x="245" y="125"/>
                    <a:pt x="251" y="124"/>
                    <a:pt x="256" y="122"/>
                  </a:cubicBezTo>
                  <a:cubicBezTo>
                    <a:pt x="257" y="122"/>
                    <a:pt x="258" y="121"/>
                    <a:pt x="258" y="120"/>
                  </a:cubicBezTo>
                  <a:cubicBezTo>
                    <a:pt x="264" y="109"/>
                    <a:pt x="273" y="100"/>
                    <a:pt x="283" y="92"/>
                  </a:cubicBezTo>
                  <a:cubicBezTo>
                    <a:pt x="292" y="85"/>
                    <a:pt x="300" y="77"/>
                    <a:pt x="307" y="67"/>
                  </a:cubicBezTo>
                  <a:cubicBezTo>
                    <a:pt x="311" y="61"/>
                    <a:pt x="318" y="55"/>
                    <a:pt x="323" y="49"/>
                  </a:cubicBezTo>
                  <a:cubicBezTo>
                    <a:pt x="327" y="44"/>
                    <a:pt x="329" y="39"/>
                    <a:pt x="331" y="34"/>
                  </a:cubicBezTo>
                  <a:cubicBezTo>
                    <a:pt x="332" y="33"/>
                    <a:pt x="332" y="32"/>
                    <a:pt x="332" y="31"/>
                  </a:cubicBezTo>
                  <a:cubicBezTo>
                    <a:pt x="339" y="28"/>
                    <a:pt x="341" y="22"/>
                    <a:pt x="343" y="15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6" y="10"/>
                    <a:pt x="350" y="5"/>
                    <a:pt x="354" y="0"/>
                  </a:cubicBezTo>
                  <a:cubicBezTo>
                    <a:pt x="355" y="0"/>
                    <a:pt x="355" y="0"/>
                    <a:pt x="356" y="1"/>
                  </a:cubicBezTo>
                  <a:cubicBezTo>
                    <a:pt x="355" y="2"/>
                    <a:pt x="354" y="4"/>
                    <a:pt x="353" y="6"/>
                  </a:cubicBezTo>
                  <a:cubicBezTo>
                    <a:pt x="353" y="8"/>
                    <a:pt x="351" y="9"/>
                    <a:pt x="350" y="11"/>
                  </a:cubicBezTo>
                  <a:cubicBezTo>
                    <a:pt x="350" y="13"/>
                    <a:pt x="351" y="15"/>
                    <a:pt x="352" y="16"/>
                  </a:cubicBezTo>
                  <a:cubicBezTo>
                    <a:pt x="353" y="17"/>
                    <a:pt x="355" y="17"/>
                    <a:pt x="356" y="16"/>
                  </a:cubicBezTo>
                  <a:cubicBezTo>
                    <a:pt x="359" y="13"/>
                    <a:pt x="362" y="9"/>
                    <a:pt x="366" y="6"/>
                  </a:cubicBezTo>
                  <a:cubicBezTo>
                    <a:pt x="367" y="5"/>
                    <a:pt x="368" y="3"/>
                    <a:pt x="370" y="2"/>
                  </a:cubicBezTo>
                  <a:cubicBezTo>
                    <a:pt x="368" y="5"/>
                    <a:pt x="367" y="8"/>
                    <a:pt x="366" y="12"/>
                  </a:cubicBezTo>
                  <a:cubicBezTo>
                    <a:pt x="362" y="18"/>
                    <a:pt x="358" y="24"/>
                    <a:pt x="354" y="30"/>
                  </a:cubicBezTo>
                  <a:cubicBezTo>
                    <a:pt x="354" y="31"/>
                    <a:pt x="353" y="32"/>
                    <a:pt x="351" y="33"/>
                  </a:cubicBezTo>
                  <a:cubicBezTo>
                    <a:pt x="346" y="35"/>
                    <a:pt x="344" y="39"/>
                    <a:pt x="344" y="45"/>
                  </a:cubicBezTo>
                  <a:cubicBezTo>
                    <a:pt x="343" y="48"/>
                    <a:pt x="344" y="51"/>
                    <a:pt x="343" y="53"/>
                  </a:cubicBezTo>
                  <a:cubicBezTo>
                    <a:pt x="342" y="56"/>
                    <a:pt x="340" y="59"/>
                    <a:pt x="338" y="60"/>
                  </a:cubicBezTo>
                  <a:cubicBezTo>
                    <a:pt x="331" y="62"/>
                    <a:pt x="327" y="68"/>
                    <a:pt x="323" y="73"/>
                  </a:cubicBezTo>
                  <a:cubicBezTo>
                    <a:pt x="318" y="79"/>
                    <a:pt x="313" y="86"/>
                    <a:pt x="308" y="92"/>
                  </a:cubicBezTo>
                  <a:cubicBezTo>
                    <a:pt x="302" y="100"/>
                    <a:pt x="293" y="106"/>
                    <a:pt x="288" y="114"/>
                  </a:cubicBezTo>
                  <a:cubicBezTo>
                    <a:pt x="285" y="119"/>
                    <a:pt x="279" y="123"/>
                    <a:pt x="274" y="127"/>
                  </a:cubicBezTo>
                  <a:cubicBezTo>
                    <a:pt x="272" y="127"/>
                    <a:pt x="269" y="127"/>
                    <a:pt x="266" y="127"/>
                  </a:cubicBezTo>
                  <a:cubicBezTo>
                    <a:pt x="266" y="125"/>
                    <a:pt x="266" y="123"/>
                    <a:pt x="267" y="122"/>
                  </a:cubicBezTo>
                  <a:cubicBezTo>
                    <a:pt x="260" y="121"/>
                    <a:pt x="257" y="125"/>
                    <a:pt x="258" y="132"/>
                  </a:cubicBezTo>
                  <a:cubicBezTo>
                    <a:pt x="252" y="134"/>
                    <a:pt x="249" y="139"/>
                    <a:pt x="246" y="145"/>
                  </a:cubicBezTo>
                  <a:cubicBezTo>
                    <a:pt x="243" y="149"/>
                    <a:pt x="239" y="152"/>
                    <a:pt x="235" y="155"/>
                  </a:cubicBezTo>
                  <a:cubicBezTo>
                    <a:pt x="230" y="158"/>
                    <a:pt x="226" y="160"/>
                    <a:pt x="221" y="162"/>
                  </a:cubicBezTo>
                  <a:cubicBezTo>
                    <a:pt x="217" y="164"/>
                    <a:pt x="213" y="167"/>
                    <a:pt x="211" y="171"/>
                  </a:cubicBezTo>
                  <a:cubicBezTo>
                    <a:pt x="207" y="176"/>
                    <a:pt x="202" y="179"/>
                    <a:pt x="197" y="183"/>
                  </a:cubicBezTo>
                  <a:cubicBezTo>
                    <a:pt x="192" y="187"/>
                    <a:pt x="186" y="190"/>
                    <a:pt x="180" y="194"/>
                  </a:cubicBezTo>
                  <a:cubicBezTo>
                    <a:pt x="175" y="198"/>
                    <a:pt x="170" y="201"/>
                    <a:pt x="165" y="205"/>
                  </a:cubicBezTo>
                  <a:cubicBezTo>
                    <a:pt x="164" y="205"/>
                    <a:pt x="163" y="206"/>
                    <a:pt x="161" y="206"/>
                  </a:cubicBezTo>
                  <a:cubicBezTo>
                    <a:pt x="156" y="205"/>
                    <a:pt x="153" y="208"/>
                    <a:pt x="150" y="212"/>
                  </a:cubicBezTo>
                  <a:cubicBezTo>
                    <a:pt x="146" y="219"/>
                    <a:pt x="143" y="225"/>
                    <a:pt x="138" y="232"/>
                  </a:cubicBezTo>
                  <a:cubicBezTo>
                    <a:pt x="136" y="235"/>
                    <a:pt x="132" y="237"/>
                    <a:pt x="129" y="239"/>
                  </a:cubicBezTo>
                  <a:cubicBezTo>
                    <a:pt x="125" y="242"/>
                    <a:pt x="121" y="244"/>
                    <a:pt x="116" y="247"/>
                  </a:cubicBezTo>
                  <a:cubicBezTo>
                    <a:pt x="116" y="246"/>
                    <a:pt x="115" y="245"/>
                    <a:pt x="114" y="243"/>
                  </a:cubicBezTo>
                  <a:cubicBezTo>
                    <a:pt x="102" y="253"/>
                    <a:pt x="91" y="261"/>
                    <a:pt x="76" y="266"/>
                  </a:cubicBezTo>
                  <a:cubicBezTo>
                    <a:pt x="76" y="263"/>
                    <a:pt x="77" y="262"/>
                    <a:pt x="77" y="260"/>
                  </a:cubicBezTo>
                  <a:cubicBezTo>
                    <a:pt x="71" y="261"/>
                    <a:pt x="65" y="260"/>
                    <a:pt x="62" y="268"/>
                  </a:cubicBezTo>
                  <a:cubicBezTo>
                    <a:pt x="66" y="268"/>
                    <a:pt x="69" y="267"/>
                    <a:pt x="72" y="266"/>
                  </a:cubicBezTo>
                  <a:cubicBezTo>
                    <a:pt x="70" y="273"/>
                    <a:pt x="64" y="278"/>
                    <a:pt x="58" y="278"/>
                  </a:cubicBezTo>
                  <a:cubicBezTo>
                    <a:pt x="56" y="278"/>
                    <a:pt x="55" y="279"/>
                    <a:pt x="53" y="280"/>
                  </a:cubicBezTo>
                  <a:cubicBezTo>
                    <a:pt x="51" y="281"/>
                    <a:pt x="50" y="282"/>
                    <a:pt x="48" y="283"/>
                  </a:cubicBezTo>
                  <a:cubicBezTo>
                    <a:pt x="47" y="281"/>
                    <a:pt x="46" y="279"/>
                    <a:pt x="45" y="278"/>
                  </a:cubicBezTo>
                  <a:cubicBezTo>
                    <a:pt x="38" y="278"/>
                    <a:pt x="31" y="278"/>
                    <a:pt x="24" y="280"/>
                  </a:cubicBezTo>
                  <a:cubicBezTo>
                    <a:pt x="20" y="281"/>
                    <a:pt x="17" y="284"/>
                    <a:pt x="14" y="286"/>
                  </a:cubicBezTo>
                  <a:cubicBezTo>
                    <a:pt x="13" y="286"/>
                    <a:pt x="12" y="288"/>
                    <a:pt x="11" y="288"/>
                  </a:cubicBezTo>
                  <a:cubicBezTo>
                    <a:pt x="9" y="288"/>
                    <a:pt x="8" y="287"/>
                    <a:pt x="7" y="287"/>
                  </a:cubicBezTo>
                  <a:cubicBezTo>
                    <a:pt x="7" y="285"/>
                    <a:pt x="8" y="284"/>
                    <a:pt x="9" y="283"/>
                  </a:cubicBezTo>
                  <a:cubicBezTo>
                    <a:pt x="9" y="282"/>
                    <a:pt x="11" y="281"/>
                    <a:pt x="12" y="280"/>
                  </a:cubicBezTo>
                  <a:cubicBezTo>
                    <a:pt x="9" y="275"/>
                    <a:pt x="4" y="279"/>
                    <a:pt x="0" y="278"/>
                  </a:cubicBezTo>
                  <a:cubicBezTo>
                    <a:pt x="3" y="276"/>
                    <a:pt x="6" y="273"/>
                    <a:pt x="9" y="271"/>
                  </a:cubicBezTo>
                  <a:cubicBezTo>
                    <a:pt x="15" y="267"/>
                    <a:pt x="20" y="263"/>
                    <a:pt x="25" y="259"/>
                  </a:cubicBezTo>
                  <a:cubicBezTo>
                    <a:pt x="28" y="256"/>
                    <a:pt x="27" y="254"/>
                    <a:pt x="23" y="254"/>
                  </a:cubicBezTo>
                  <a:cubicBezTo>
                    <a:pt x="20" y="253"/>
                    <a:pt x="16" y="253"/>
                    <a:pt x="17" y="249"/>
                  </a:cubicBezTo>
                  <a:cubicBezTo>
                    <a:pt x="17" y="247"/>
                    <a:pt x="19" y="245"/>
                    <a:pt x="21" y="242"/>
                  </a:cubicBezTo>
                  <a:cubicBezTo>
                    <a:pt x="24" y="245"/>
                    <a:pt x="26" y="248"/>
                    <a:pt x="28" y="250"/>
                  </a:cubicBezTo>
                  <a:cubicBezTo>
                    <a:pt x="33" y="256"/>
                    <a:pt x="37" y="256"/>
                    <a:pt x="42" y="251"/>
                  </a:cubicBezTo>
                  <a:cubicBezTo>
                    <a:pt x="50" y="245"/>
                    <a:pt x="57" y="237"/>
                    <a:pt x="65" y="231"/>
                  </a:cubicBezTo>
                  <a:cubicBezTo>
                    <a:pt x="67" y="230"/>
                    <a:pt x="70" y="231"/>
                    <a:pt x="72" y="231"/>
                  </a:cubicBezTo>
                  <a:cubicBezTo>
                    <a:pt x="72" y="233"/>
                    <a:pt x="72" y="235"/>
                    <a:pt x="71" y="236"/>
                  </a:cubicBezTo>
                  <a:cubicBezTo>
                    <a:pt x="70" y="238"/>
                    <a:pt x="67" y="239"/>
                    <a:pt x="65" y="241"/>
                  </a:cubicBezTo>
                  <a:cubicBezTo>
                    <a:pt x="64" y="242"/>
                    <a:pt x="62" y="245"/>
                    <a:pt x="62" y="246"/>
                  </a:cubicBezTo>
                  <a:cubicBezTo>
                    <a:pt x="64" y="248"/>
                    <a:pt x="67" y="251"/>
                    <a:pt x="69" y="250"/>
                  </a:cubicBezTo>
                  <a:cubicBezTo>
                    <a:pt x="73" y="250"/>
                    <a:pt x="76" y="249"/>
                    <a:pt x="80" y="247"/>
                  </a:cubicBezTo>
                  <a:cubicBezTo>
                    <a:pt x="84" y="245"/>
                    <a:pt x="87" y="242"/>
                    <a:pt x="91" y="239"/>
                  </a:cubicBezTo>
                  <a:cubicBezTo>
                    <a:pt x="92" y="238"/>
                    <a:pt x="94" y="236"/>
                    <a:pt x="96" y="236"/>
                  </a:cubicBezTo>
                  <a:cubicBezTo>
                    <a:pt x="107" y="233"/>
                    <a:pt x="114" y="226"/>
                    <a:pt x="123" y="221"/>
                  </a:cubicBezTo>
                  <a:cubicBezTo>
                    <a:pt x="127" y="219"/>
                    <a:pt x="129" y="215"/>
                    <a:pt x="132" y="212"/>
                  </a:cubicBezTo>
                  <a:close/>
                  <a:moveTo>
                    <a:pt x="276" y="111"/>
                  </a:moveTo>
                  <a:cubicBezTo>
                    <a:pt x="276" y="111"/>
                    <a:pt x="277" y="111"/>
                    <a:pt x="277" y="112"/>
                  </a:cubicBezTo>
                  <a:cubicBezTo>
                    <a:pt x="283" y="104"/>
                    <a:pt x="289" y="97"/>
                    <a:pt x="295" y="90"/>
                  </a:cubicBezTo>
                  <a:cubicBezTo>
                    <a:pt x="285" y="93"/>
                    <a:pt x="280" y="102"/>
                    <a:pt x="276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7423089" y="3409956"/>
              <a:ext cx="887407" cy="517526"/>
            </a:xfrm>
            <a:custGeom>
              <a:avLst/>
              <a:gdLst>
                <a:gd name="T0" fmla="*/ 236 w 236"/>
                <a:gd name="T1" fmla="*/ 2 h 137"/>
                <a:gd name="T2" fmla="*/ 228 w 236"/>
                <a:gd name="T3" fmla="*/ 12 h 137"/>
                <a:gd name="T4" fmla="*/ 214 w 236"/>
                <a:gd name="T5" fmla="*/ 19 h 137"/>
                <a:gd name="T6" fmla="*/ 197 w 236"/>
                <a:gd name="T7" fmla="*/ 31 h 137"/>
                <a:gd name="T8" fmla="*/ 180 w 236"/>
                <a:gd name="T9" fmla="*/ 41 h 137"/>
                <a:gd name="T10" fmla="*/ 169 w 236"/>
                <a:gd name="T11" fmla="*/ 48 h 137"/>
                <a:gd name="T12" fmla="*/ 157 w 236"/>
                <a:gd name="T13" fmla="*/ 59 h 137"/>
                <a:gd name="T14" fmla="*/ 137 w 236"/>
                <a:gd name="T15" fmla="*/ 67 h 137"/>
                <a:gd name="T16" fmla="*/ 129 w 236"/>
                <a:gd name="T17" fmla="*/ 70 h 137"/>
                <a:gd name="T18" fmla="*/ 116 w 236"/>
                <a:gd name="T19" fmla="*/ 81 h 137"/>
                <a:gd name="T20" fmla="*/ 111 w 236"/>
                <a:gd name="T21" fmla="*/ 89 h 137"/>
                <a:gd name="T22" fmla="*/ 89 w 236"/>
                <a:gd name="T23" fmla="*/ 94 h 137"/>
                <a:gd name="T24" fmla="*/ 77 w 236"/>
                <a:gd name="T25" fmla="*/ 103 h 137"/>
                <a:gd name="T26" fmla="*/ 74 w 236"/>
                <a:gd name="T27" fmla="*/ 105 h 137"/>
                <a:gd name="T28" fmla="*/ 63 w 236"/>
                <a:gd name="T29" fmla="*/ 107 h 137"/>
                <a:gd name="T30" fmla="*/ 59 w 236"/>
                <a:gd name="T31" fmla="*/ 107 h 137"/>
                <a:gd name="T32" fmla="*/ 49 w 236"/>
                <a:gd name="T33" fmla="*/ 114 h 137"/>
                <a:gd name="T34" fmla="*/ 29 w 236"/>
                <a:gd name="T35" fmla="*/ 117 h 137"/>
                <a:gd name="T36" fmla="*/ 27 w 236"/>
                <a:gd name="T37" fmla="*/ 122 h 137"/>
                <a:gd name="T38" fmla="*/ 22 w 236"/>
                <a:gd name="T39" fmla="*/ 125 h 137"/>
                <a:gd name="T40" fmla="*/ 18 w 236"/>
                <a:gd name="T41" fmla="*/ 127 h 137"/>
                <a:gd name="T42" fmla="*/ 7 w 236"/>
                <a:gd name="T43" fmla="*/ 135 h 137"/>
                <a:gd name="T44" fmla="*/ 1 w 236"/>
                <a:gd name="T45" fmla="*/ 133 h 137"/>
                <a:gd name="T46" fmla="*/ 0 w 236"/>
                <a:gd name="T47" fmla="*/ 127 h 137"/>
                <a:gd name="T48" fmla="*/ 2 w 236"/>
                <a:gd name="T49" fmla="*/ 124 h 137"/>
                <a:gd name="T50" fmla="*/ 59 w 236"/>
                <a:gd name="T51" fmla="*/ 98 h 137"/>
                <a:gd name="T52" fmla="*/ 103 w 236"/>
                <a:gd name="T53" fmla="*/ 73 h 137"/>
                <a:gd name="T54" fmla="*/ 127 w 236"/>
                <a:gd name="T55" fmla="*/ 60 h 137"/>
                <a:gd name="T56" fmla="*/ 156 w 236"/>
                <a:gd name="T57" fmla="*/ 44 h 137"/>
                <a:gd name="T58" fmla="*/ 158 w 236"/>
                <a:gd name="T59" fmla="*/ 43 h 137"/>
                <a:gd name="T60" fmla="*/ 182 w 236"/>
                <a:gd name="T61" fmla="*/ 29 h 137"/>
                <a:gd name="T62" fmla="*/ 187 w 236"/>
                <a:gd name="T63" fmla="*/ 24 h 137"/>
                <a:gd name="T64" fmla="*/ 199 w 236"/>
                <a:gd name="T65" fmla="*/ 20 h 137"/>
                <a:gd name="T66" fmla="*/ 209 w 236"/>
                <a:gd name="T67" fmla="*/ 16 h 137"/>
                <a:gd name="T68" fmla="*/ 215 w 236"/>
                <a:gd name="T69" fmla="*/ 10 h 137"/>
                <a:gd name="T70" fmla="*/ 236 w 236"/>
                <a:gd name="T71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137">
                  <a:moveTo>
                    <a:pt x="236" y="2"/>
                  </a:moveTo>
                  <a:cubicBezTo>
                    <a:pt x="235" y="7"/>
                    <a:pt x="232" y="10"/>
                    <a:pt x="228" y="12"/>
                  </a:cubicBezTo>
                  <a:cubicBezTo>
                    <a:pt x="223" y="15"/>
                    <a:pt x="218" y="17"/>
                    <a:pt x="214" y="19"/>
                  </a:cubicBezTo>
                  <a:cubicBezTo>
                    <a:pt x="207" y="22"/>
                    <a:pt x="201" y="25"/>
                    <a:pt x="197" y="31"/>
                  </a:cubicBezTo>
                  <a:cubicBezTo>
                    <a:pt x="193" y="37"/>
                    <a:pt x="188" y="41"/>
                    <a:pt x="180" y="41"/>
                  </a:cubicBezTo>
                  <a:cubicBezTo>
                    <a:pt x="176" y="42"/>
                    <a:pt x="172" y="45"/>
                    <a:pt x="169" y="48"/>
                  </a:cubicBezTo>
                  <a:cubicBezTo>
                    <a:pt x="165" y="52"/>
                    <a:pt x="161" y="56"/>
                    <a:pt x="157" y="59"/>
                  </a:cubicBezTo>
                  <a:cubicBezTo>
                    <a:pt x="151" y="64"/>
                    <a:pt x="145" y="68"/>
                    <a:pt x="137" y="67"/>
                  </a:cubicBezTo>
                  <a:cubicBezTo>
                    <a:pt x="134" y="66"/>
                    <a:pt x="131" y="68"/>
                    <a:pt x="129" y="70"/>
                  </a:cubicBezTo>
                  <a:cubicBezTo>
                    <a:pt x="125" y="74"/>
                    <a:pt x="123" y="80"/>
                    <a:pt x="116" y="81"/>
                  </a:cubicBezTo>
                  <a:cubicBezTo>
                    <a:pt x="114" y="82"/>
                    <a:pt x="113" y="86"/>
                    <a:pt x="111" y="89"/>
                  </a:cubicBezTo>
                  <a:cubicBezTo>
                    <a:pt x="101" y="81"/>
                    <a:pt x="95" y="83"/>
                    <a:pt x="89" y="94"/>
                  </a:cubicBezTo>
                  <a:cubicBezTo>
                    <a:pt x="86" y="99"/>
                    <a:pt x="84" y="103"/>
                    <a:pt x="77" y="103"/>
                  </a:cubicBezTo>
                  <a:cubicBezTo>
                    <a:pt x="76" y="103"/>
                    <a:pt x="75" y="104"/>
                    <a:pt x="74" y="105"/>
                  </a:cubicBezTo>
                  <a:cubicBezTo>
                    <a:pt x="70" y="108"/>
                    <a:pt x="67" y="110"/>
                    <a:pt x="63" y="107"/>
                  </a:cubicBezTo>
                  <a:cubicBezTo>
                    <a:pt x="62" y="106"/>
                    <a:pt x="60" y="106"/>
                    <a:pt x="59" y="107"/>
                  </a:cubicBezTo>
                  <a:cubicBezTo>
                    <a:pt x="55" y="109"/>
                    <a:pt x="52" y="111"/>
                    <a:pt x="49" y="114"/>
                  </a:cubicBezTo>
                  <a:cubicBezTo>
                    <a:pt x="43" y="119"/>
                    <a:pt x="37" y="122"/>
                    <a:pt x="29" y="117"/>
                  </a:cubicBezTo>
                  <a:cubicBezTo>
                    <a:pt x="28" y="119"/>
                    <a:pt x="27" y="120"/>
                    <a:pt x="27" y="122"/>
                  </a:cubicBezTo>
                  <a:cubicBezTo>
                    <a:pt x="26" y="124"/>
                    <a:pt x="26" y="127"/>
                    <a:pt x="22" y="125"/>
                  </a:cubicBezTo>
                  <a:cubicBezTo>
                    <a:pt x="21" y="125"/>
                    <a:pt x="19" y="126"/>
                    <a:pt x="18" y="127"/>
                  </a:cubicBezTo>
                  <a:cubicBezTo>
                    <a:pt x="14" y="130"/>
                    <a:pt x="11" y="133"/>
                    <a:pt x="7" y="135"/>
                  </a:cubicBezTo>
                  <a:cubicBezTo>
                    <a:pt x="4" y="137"/>
                    <a:pt x="2" y="137"/>
                    <a:pt x="1" y="133"/>
                  </a:cubicBezTo>
                  <a:cubicBezTo>
                    <a:pt x="1" y="131"/>
                    <a:pt x="0" y="129"/>
                    <a:pt x="0" y="127"/>
                  </a:cubicBezTo>
                  <a:cubicBezTo>
                    <a:pt x="0" y="126"/>
                    <a:pt x="1" y="124"/>
                    <a:pt x="2" y="124"/>
                  </a:cubicBezTo>
                  <a:cubicBezTo>
                    <a:pt x="23" y="119"/>
                    <a:pt x="41" y="108"/>
                    <a:pt x="59" y="98"/>
                  </a:cubicBezTo>
                  <a:cubicBezTo>
                    <a:pt x="74" y="90"/>
                    <a:pt x="88" y="81"/>
                    <a:pt x="103" y="73"/>
                  </a:cubicBezTo>
                  <a:cubicBezTo>
                    <a:pt x="111" y="68"/>
                    <a:pt x="119" y="64"/>
                    <a:pt x="127" y="60"/>
                  </a:cubicBezTo>
                  <a:cubicBezTo>
                    <a:pt x="137" y="55"/>
                    <a:pt x="147" y="50"/>
                    <a:pt x="156" y="44"/>
                  </a:cubicBezTo>
                  <a:cubicBezTo>
                    <a:pt x="157" y="44"/>
                    <a:pt x="158" y="43"/>
                    <a:pt x="158" y="43"/>
                  </a:cubicBezTo>
                  <a:cubicBezTo>
                    <a:pt x="168" y="42"/>
                    <a:pt x="175" y="36"/>
                    <a:pt x="182" y="29"/>
                  </a:cubicBezTo>
                  <a:cubicBezTo>
                    <a:pt x="184" y="28"/>
                    <a:pt x="185" y="26"/>
                    <a:pt x="187" y="24"/>
                  </a:cubicBezTo>
                  <a:cubicBezTo>
                    <a:pt x="190" y="21"/>
                    <a:pt x="194" y="19"/>
                    <a:pt x="199" y="20"/>
                  </a:cubicBezTo>
                  <a:cubicBezTo>
                    <a:pt x="202" y="20"/>
                    <a:pt x="206" y="18"/>
                    <a:pt x="209" y="16"/>
                  </a:cubicBezTo>
                  <a:cubicBezTo>
                    <a:pt x="211" y="14"/>
                    <a:pt x="213" y="12"/>
                    <a:pt x="215" y="10"/>
                  </a:cubicBezTo>
                  <a:cubicBezTo>
                    <a:pt x="220" y="3"/>
                    <a:pt x="227" y="0"/>
                    <a:pt x="23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7021456" y="3602042"/>
              <a:ext cx="609595" cy="331789"/>
            </a:xfrm>
            <a:custGeom>
              <a:avLst/>
              <a:gdLst>
                <a:gd name="T0" fmla="*/ 0 w 162"/>
                <a:gd name="T1" fmla="*/ 79 h 88"/>
                <a:gd name="T2" fmla="*/ 7 w 162"/>
                <a:gd name="T3" fmla="*/ 77 h 88"/>
                <a:gd name="T4" fmla="*/ 26 w 162"/>
                <a:gd name="T5" fmla="*/ 66 h 88"/>
                <a:gd name="T6" fmla="*/ 33 w 162"/>
                <a:gd name="T7" fmla="*/ 52 h 88"/>
                <a:gd name="T8" fmla="*/ 32 w 162"/>
                <a:gd name="T9" fmla="*/ 44 h 88"/>
                <a:gd name="T10" fmla="*/ 19 w 162"/>
                <a:gd name="T11" fmla="*/ 48 h 88"/>
                <a:gd name="T12" fmla="*/ 47 w 162"/>
                <a:gd name="T13" fmla="*/ 34 h 88"/>
                <a:gd name="T14" fmla="*/ 52 w 162"/>
                <a:gd name="T15" fmla="*/ 37 h 88"/>
                <a:gd name="T16" fmla="*/ 60 w 162"/>
                <a:gd name="T17" fmla="*/ 40 h 88"/>
                <a:gd name="T18" fmla="*/ 75 w 162"/>
                <a:gd name="T19" fmla="*/ 34 h 88"/>
                <a:gd name="T20" fmla="*/ 78 w 162"/>
                <a:gd name="T21" fmla="*/ 27 h 88"/>
                <a:gd name="T22" fmla="*/ 72 w 162"/>
                <a:gd name="T23" fmla="*/ 10 h 88"/>
                <a:gd name="T24" fmla="*/ 81 w 162"/>
                <a:gd name="T25" fmla="*/ 9 h 88"/>
                <a:gd name="T26" fmla="*/ 82 w 162"/>
                <a:gd name="T27" fmla="*/ 21 h 88"/>
                <a:gd name="T28" fmla="*/ 91 w 162"/>
                <a:gd name="T29" fmla="*/ 29 h 88"/>
                <a:gd name="T30" fmla="*/ 106 w 162"/>
                <a:gd name="T31" fmla="*/ 24 h 88"/>
                <a:gd name="T32" fmla="*/ 116 w 162"/>
                <a:gd name="T33" fmla="*/ 19 h 88"/>
                <a:gd name="T34" fmla="*/ 126 w 162"/>
                <a:gd name="T35" fmla="*/ 14 h 88"/>
                <a:gd name="T36" fmla="*/ 150 w 162"/>
                <a:gd name="T37" fmla="*/ 3 h 88"/>
                <a:gd name="T38" fmla="*/ 162 w 162"/>
                <a:gd name="T39" fmla="*/ 0 h 88"/>
                <a:gd name="T40" fmla="*/ 160 w 162"/>
                <a:gd name="T41" fmla="*/ 7 h 88"/>
                <a:gd name="T42" fmla="*/ 141 w 162"/>
                <a:gd name="T43" fmla="*/ 16 h 88"/>
                <a:gd name="T44" fmla="*/ 126 w 162"/>
                <a:gd name="T45" fmla="*/ 21 h 88"/>
                <a:gd name="T46" fmla="*/ 116 w 162"/>
                <a:gd name="T47" fmla="*/ 30 h 88"/>
                <a:gd name="T48" fmla="*/ 96 w 162"/>
                <a:gd name="T49" fmla="*/ 35 h 88"/>
                <a:gd name="T50" fmla="*/ 91 w 162"/>
                <a:gd name="T51" fmla="*/ 36 h 88"/>
                <a:gd name="T52" fmla="*/ 81 w 162"/>
                <a:gd name="T53" fmla="*/ 44 h 88"/>
                <a:gd name="T54" fmla="*/ 61 w 162"/>
                <a:gd name="T55" fmla="*/ 50 h 88"/>
                <a:gd name="T56" fmla="*/ 51 w 162"/>
                <a:gd name="T57" fmla="*/ 57 h 88"/>
                <a:gd name="T58" fmla="*/ 39 w 162"/>
                <a:gd name="T59" fmla="*/ 73 h 88"/>
                <a:gd name="T60" fmla="*/ 27 w 162"/>
                <a:gd name="T61" fmla="*/ 77 h 88"/>
                <a:gd name="T62" fmla="*/ 15 w 162"/>
                <a:gd name="T63" fmla="*/ 83 h 88"/>
                <a:gd name="T64" fmla="*/ 0 w 162"/>
                <a:gd name="T65" fmla="*/ 7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88">
                  <a:moveTo>
                    <a:pt x="0" y="79"/>
                  </a:moveTo>
                  <a:cubicBezTo>
                    <a:pt x="3" y="78"/>
                    <a:pt x="5" y="77"/>
                    <a:pt x="7" y="77"/>
                  </a:cubicBezTo>
                  <a:cubicBezTo>
                    <a:pt x="15" y="77"/>
                    <a:pt x="21" y="73"/>
                    <a:pt x="26" y="66"/>
                  </a:cubicBezTo>
                  <a:cubicBezTo>
                    <a:pt x="29" y="62"/>
                    <a:pt x="31" y="57"/>
                    <a:pt x="33" y="52"/>
                  </a:cubicBezTo>
                  <a:cubicBezTo>
                    <a:pt x="34" y="50"/>
                    <a:pt x="32" y="47"/>
                    <a:pt x="32" y="44"/>
                  </a:cubicBezTo>
                  <a:cubicBezTo>
                    <a:pt x="27" y="46"/>
                    <a:pt x="23" y="47"/>
                    <a:pt x="19" y="48"/>
                  </a:cubicBezTo>
                  <a:cubicBezTo>
                    <a:pt x="28" y="43"/>
                    <a:pt x="36" y="35"/>
                    <a:pt x="47" y="34"/>
                  </a:cubicBezTo>
                  <a:cubicBezTo>
                    <a:pt x="49" y="34"/>
                    <a:pt x="51" y="34"/>
                    <a:pt x="52" y="37"/>
                  </a:cubicBezTo>
                  <a:cubicBezTo>
                    <a:pt x="54" y="41"/>
                    <a:pt x="56" y="42"/>
                    <a:pt x="60" y="40"/>
                  </a:cubicBezTo>
                  <a:cubicBezTo>
                    <a:pt x="65" y="37"/>
                    <a:pt x="70" y="36"/>
                    <a:pt x="75" y="34"/>
                  </a:cubicBezTo>
                  <a:cubicBezTo>
                    <a:pt x="77" y="32"/>
                    <a:pt x="79" y="30"/>
                    <a:pt x="78" y="27"/>
                  </a:cubicBezTo>
                  <a:cubicBezTo>
                    <a:pt x="76" y="22"/>
                    <a:pt x="74" y="16"/>
                    <a:pt x="72" y="10"/>
                  </a:cubicBezTo>
                  <a:cubicBezTo>
                    <a:pt x="75" y="10"/>
                    <a:pt x="78" y="9"/>
                    <a:pt x="81" y="9"/>
                  </a:cubicBezTo>
                  <a:cubicBezTo>
                    <a:pt x="81" y="13"/>
                    <a:pt x="81" y="17"/>
                    <a:pt x="82" y="21"/>
                  </a:cubicBezTo>
                  <a:cubicBezTo>
                    <a:pt x="82" y="27"/>
                    <a:pt x="85" y="30"/>
                    <a:pt x="91" y="29"/>
                  </a:cubicBezTo>
                  <a:cubicBezTo>
                    <a:pt x="96" y="28"/>
                    <a:pt x="101" y="26"/>
                    <a:pt x="106" y="24"/>
                  </a:cubicBezTo>
                  <a:cubicBezTo>
                    <a:pt x="110" y="23"/>
                    <a:pt x="113" y="20"/>
                    <a:pt x="116" y="19"/>
                  </a:cubicBezTo>
                  <a:cubicBezTo>
                    <a:pt x="119" y="17"/>
                    <a:pt x="122" y="14"/>
                    <a:pt x="126" y="14"/>
                  </a:cubicBezTo>
                  <a:cubicBezTo>
                    <a:pt x="135" y="12"/>
                    <a:pt x="143" y="9"/>
                    <a:pt x="150" y="3"/>
                  </a:cubicBezTo>
                  <a:cubicBezTo>
                    <a:pt x="153" y="1"/>
                    <a:pt x="157" y="1"/>
                    <a:pt x="162" y="0"/>
                  </a:cubicBezTo>
                  <a:cubicBezTo>
                    <a:pt x="161" y="3"/>
                    <a:pt x="161" y="5"/>
                    <a:pt x="160" y="7"/>
                  </a:cubicBezTo>
                  <a:cubicBezTo>
                    <a:pt x="158" y="12"/>
                    <a:pt x="146" y="17"/>
                    <a:pt x="141" y="16"/>
                  </a:cubicBezTo>
                  <a:cubicBezTo>
                    <a:pt x="135" y="15"/>
                    <a:pt x="130" y="18"/>
                    <a:pt x="126" y="21"/>
                  </a:cubicBezTo>
                  <a:cubicBezTo>
                    <a:pt x="123" y="24"/>
                    <a:pt x="119" y="27"/>
                    <a:pt x="116" y="30"/>
                  </a:cubicBezTo>
                  <a:cubicBezTo>
                    <a:pt x="110" y="35"/>
                    <a:pt x="104" y="38"/>
                    <a:pt x="96" y="35"/>
                  </a:cubicBezTo>
                  <a:cubicBezTo>
                    <a:pt x="94" y="35"/>
                    <a:pt x="92" y="35"/>
                    <a:pt x="91" y="36"/>
                  </a:cubicBezTo>
                  <a:cubicBezTo>
                    <a:pt x="87" y="39"/>
                    <a:pt x="84" y="42"/>
                    <a:pt x="81" y="44"/>
                  </a:cubicBezTo>
                  <a:cubicBezTo>
                    <a:pt x="75" y="49"/>
                    <a:pt x="69" y="51"/>
                    <a:pt x="61" y="50"/>
                  </a:cubicBezTo>
                  <a:cubicBezTo>
                    <a:pt x="55" y="49"/>
                    <a:pt x="51" y="51"/>
                    <a:pt x="51" y="57"/>
                  </a:cubicBezTo>
                  <a:cubicBezTo>
                    <a:pt x="51" y="66"/>
                    <a:pt x="46" y="70"/>
                    <a:pt x="39" y="73"/>
                  </a:cubicBezTo>
                  <a:cubicBezTo>
                    <a:pt x="35" y="74"/>
                    <a:pt x="31" y="76"/>
                    <a:pt x="27" y="77"/>
                  </a:cubicBezTo>
                  <a:cubicBezTo>
                    <a:pt x="23" y="79"/>
                    <a:pt x="19" y="81"/>
                    <a:pt x="15" y="83"/>
                  </a:cubicBezTo>
                  <a:cubicBezTo>
                    <a:pt x="7" y="87"/>
                    <a:pt x="7" y="88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5365706" y="3998920"/>
              <a:ext cx="217487" cy="44449"/>
            </a:xfrm>
            <a:custGeom>
              <a:avLst/>
              <a:gdLst>
                <a:gd name="T0" fmla="*/ 0 w 58"/>
                <a:gd name="T1" fmla="*/ 4 h 12"/>
                <a:gd name="T2" fmla="*/ 5 w 58"/>
                <a:gd name="T3" fmla="*/ 1 h 12"/>
                <a:gd name="T4" fmla="*/ 17 w 58"/>
                <a:gd name="T5" fmla="*/ 1 h 12"/>
                <a:gd name="T6" fmla="*/ 18 w 58"/>
                <a:gd name="T7" fmla="*/ 1 h 12"/>
                <a:gd name="T8" fmla="*/ 50 w 58"/>
                <a:gd name="T9" fmla="*/ 3 h 12"/>
                <a:gd name="T10" fmla="*/ 58 w 58"/>
                <a:gd name="T11" fmla="*/ 3 h 12"/>
                <a:gd name="T12" fmla="*/ 36 w 58"/>
                <a:gd name="T13" fmla="*/ 11 h 12"/>
                <a:gd name="T14" fmla="*/ 8 w 58"/>
                <a:gd name="T15" fmla="*/ 5 h 12"/>
                <a:gd name="T16" fmla="*/ 0 w 58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2">
                  <a:moveTo>
                    <a:pt x="0" y="4"/>
                  </a:moveTo>
                  <a:cubicBezTo>
                    <a:pt x="0" y="0"/>
                    <a:pt x="2" y="0"/>
                    <a:pt x="5" y="1"/>
                  </a:cubicBezTo>
                  <a:cubicBezTo>
                    <a:pt x="9" y="2"/>
                    <a:pt x="13" y="5"/>
                    <a:pt x="17" y="1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29" y="5"/>
                    <a:pt x="39" y="4"/>
                    <a:pt x="50" y="3"/>
                  </a:cubicBezTo>
                  <a:cubicBezTo>
                    <a:pt x="52" y="3"/>
                    <a:pt x="54" y="3"/>
                    <a:pt x="58" y="3"/>
                  </a:cubicBezTo>
                  <a:cubicBezTo>
                    <a:pt x="51" y="10"/>
                    <a:pt x="44" y="12"/>
                    <a:pt x="36" y="11"/>
                  </a:cubicBezTo>
                  <a:cubicBezTo>
                    <a:pt x="26" y="9"/>
                    <a:pt x="17" y="7"/>
                    <a:pt x="8" y="5"/>
                  </a:cubicBezTo>
                  <a:cubicBezTo>
                    <a:pt x="5" y="4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3311497" y="2559054"/>
              <a:ext cx="74613" cy="85725"/>
            </a:xfrm>
            <a:custGeom>
              <a:avLst/>
              <a:gdLst>
                <a:gd name="T0" fmla="*/ 6 w 20"/>
                <a:gd name="T1" fmla="*/ 22 h 23"/>
                <a:gd name="T2" fmla="*/ 0 w 20"/>
                <a:gd name="T3" fmla="*/ 11 h 23"/>
                <a:gd name="T4" fmla="*/ 8 w 20"/>
                <a:gd name="T5" fmla="*/ 2 h 23"/>
                <a:gd name="T6" fmla="*/ 13 w 20"/>
                <a:gd name="T7" fmla="*/ 1 h 23"/>
                <a:gd name="T8" fmla="*/ 16 w 20"/>
                <a:gd name="T9" fmla="*/ 6 h 23"/>
                <a:gd name="T10" fmla="*/ 18 w 20"/>
                <a:gd name="T11" fmla="*/ 14 h 23"/>
                <a:gd name="T12" fmla="*/ 20 w 20"/>
                <a:gd name="T13" fmla="*/ 19 h 23"/>
                <a:gd name="T14" fmla="*/ 12 w 20"/>
                <a:gd name="T15" fmla="*/ 22 h 23"/>
                <a:gd name="T16" fmla="*/ 6 w 20"/>
                <a:gd name="T1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3">
                  <a:moveTo>
                    <a:pt x="6" y="22"/>
                  </a:moveTo>
                  <a:cubicBezTo>
                    <a:pt x="4" y="18"/>
                    <a:pt x="2" y="15"/>
                    <a:pt x="0" y="11"/>
                  </a:cubicBezTo>
                  <a:cubicBezTo>
                    <a:pt x="2" y="8"/>
                    <a:pt x="5" y="5"/>
                    <a:pt x="8" y="2"/>
                  </a:cubicBezTo>
                  <a:cubicBezTo>
                    <a:pt x="9" y="1"/>
                    <a:pt x="12" y="0"/>
                    <a:pt x="13" y="1"/>
                  </a:cubicBezTo>
                  <a:cubicBezTo>
                    <a:pt x="14" y="1"/>
                    <a:pt x="15" y="4"/>
                    <a:pt x="16" y="6"/>
                  </a:cubicBezTo>
                  <a:cubicBezTo>
                    <a:pt x="16" y="8"/>
                    <a:pt x="17" y="11"/>
                    <a:pt x="18" y="14"/>
                  </a:cubicBezTo>
                  <a:cubicBezTo>
                    <a:pt x="19" y="16"/>
                    <a:pt x="20" y="19"/>
                    <a:pt x="20" y="19"/>
                  </a:cubicBezTo>
                  <a:cubicBezTo>
                    <a:pt x="17" y="21"/>
                    <a:pt x="14" y="22"/>
                    <a:pt x="12" y="22"/>
                  </a:cubicBezTo>
                  <a:cubicBezTo>
                    <a:pt x="10" y="23"/>
                    <a:pt x="8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7037330" y="3787780"/>
              <a:ext cx="44449" cy="85725"/>
            </a:xfrm>
            <a:custGeom>
              <a:avLst/>
              <a:gdLst>
                <a:gd name="T0" fmla="*/ 11 w 12"/>
                <a:gd name="T1" fmla="*/ 0 h 23"/>
                <a:gd name="T2" fmla="*/ 11 w 12"/>
                <a:gd name="T3" fmla="*/ 9 h 23"/>
                <a:gd name="T4" fmla="*/ 5 w 12"/>
                <a:gd name="T5" fmla="*/ 22 h 23"/>
                <a:gd name="T6" fmla="*/ 1 w 12"/>
                <a:gd name="T7" fmla="*/ 22 h 23"/>
                <a:gd name="T8" fmla="*/ 0 w 12"/>
                <a:gd name="T9" fmla="*/ 17 h 23"/>
                <a:gd name="T10" fmla="*/ 3 w 12"/>
                <a:gd name="T11" fmla="*/ 3 h 23"/>
                <a:gd name="T12" fmla="*/ 4 w 12"/>
                <a:gd name="T13" fmla="*/ 1 h 23"/>
                <a:gd name="T14" fmla="*/ 11 w 1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3">
                  <a:moveTo>
                    <a:pt x="11" y="0"/>
                  </a:moveTo>
                  <a:cubicBezTo>
                    <a:pt x="11" y="3"/>
                    <a:pt x="11" y="6"/>
                    <a:pt x="11" y="9"/>
                  </a:cubicBezTo>
                  <a:cubicBezTo>
                    <a:pt x="12" y="17"/>
                    <a:pt x="11" y="19"/>
                    <a:pt x="5" y="22"/>
                  </a:cubicBezTo>
                  <a:cubicBezTo>
                    <a:pt x="4" y="22"/>
                    <a:pt x="1" y="23"/>
                    <a:pt x="1" y="22"/>
                  </a:cubicBezTo>
                  <a:cubicBezTo>
                    <a:pt x="0" y="21"/>
                    <a:pt x="0" y="18"/>
                    <a:pt x="0" y="17"/>
                  </a:cubicBezTo>
                  <a:cubicBezTo>
                    <a:pt x="5" y="13"/>
                    <a:pt x="4" y="8"/>
                    <a:pt x="3" y="3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7689790" y="3643319"/>
              <a:ext cx="117475" cy="53974"/>
            </a:xfrm>
            <a:custGeom>
              <a:avLst/>
              <a:gdLst>
                <a:gd name="T0" fmla="*/ 0 w 31"/>
                <a:gd name="T1" fmla="*/ 14 h 14"/>
                <a:gd name="T2" fmla="*/ 31 w 31"/>
                <a:gd name="T3" fmla="*/ 0 h 14"/>
                <a:gd name="T4" fmla="*/ 0 w 3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4">
                  <a:moveTo>
                    <a:pt x="0" y="14"/>
                  </a:moveTo>
                  <a:cubicBezTo>
                    <a:pt x="8" y="6"/>
                    <a:pt x="18" y="1"/>
                    <a:pt x="31" y="0"/>
                  </a:cubicBezTo>
                  <a:cubicBezTo>
                    <a:pt x="22" y="10"/>
                    <a:pt x="10" y="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auto">
            <a:xfrm>
              <a:off x="5800677" y="4024319"/>
              <a:ext cx="60326" cy="49215"/>
            </a:xfrm>
            <a:custGeom>
              <a:avLst/>
              <a:gdLst>
                <a:gd name="T0" fmla="*/ 0 w 16"/>
                <a:gd name="T1" fmla="*/ 3 h 13"/>
                <a:gd name="T2" fmla="*/ 16 w 16"/>
                <a:gd name="T3" fmla="*/ 7 h 13"/>
                <a:gd name="T4" fmla="*/ 1 w 16"/>
                <a:gd name="T5" fmla="*/ 13 h 13"/>
                <a:gd name="T6" fmla="*/ 0 w 16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3"/>
                  </a:moveTo>
                  <a:cubicBezTo>
                    <a:pt x="5" y="0"/>
                    <a:pt x="9" y="6"/>
                    <a:pt x="16" y="7"/>
                  </a:cubicBezTo>
                  <a:cubicBezTo>
                    <a:pt x="11" y="13"/>
                    <a:pt x="6" y="12"/>
                    <a:pt x="1" y="13"/>
                  </a:cubicBezTo>
                  <a:cubicBezTo>
                    <a:pt x="1" y="9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auto">
            <a:xfrm>
              <a:off x="8385109" y="3101980"/>
              <a:ext cx="60326" cy="71438"/>
            </a:xfrm>
            <a:custGeom>
              <a:avLst/>
              <a:gdLst>
                <a:gd name="T0" fmla="*/ 16 w 16"/>
                <a:gd name="T1" fmla="*/ 0 h 19"/>
                <a:gd name="T2" fmla="*/ 0 w 16"/>
                <a:gd name="T3" fmla="*/ 19 h 19"/>
                <a:gd name="T4" fmla="*/ 16 w 16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9">
                  <a:moveTo>
                    <a:pt x="16" y="0"/>
                  </a:moveTo>
                  <a:cubicBezTo>
                    <a:pt x="14" y="10"/>
                    <a:pt x="8" y="14"/>
                    <a:pt x="0" y="19"/>
                  </a:cubicBezTo>
                  <a:cubicBezTo>
                    <a:pt x="4" y="11"/>
                    <a:pt x="6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auto">
            <a:xfrm>
              <a:off x="5211718" y="3975107"/>
              <a:ext cx="71437" cy="41276"/>
            </a:xfrm>
            <a:custGeom>
              <a:avLst/>
              <a:gdLst>
                <a:gd name="T0" fmla="*/ 19 w 19"/>
                <a:gd name="T1" fmla="*/ 11 h 11"/>
                <a:gd name="T2" fmla="*/ 0 w 19"/>
                <a:gd name="T3" fmla="*/ 1 h 11"/>
                <a:gd name="T4" fmla="*/ 3 w 19"/>
                <a:gd name="T5" fmla="*/ 0 h 11"/>
                <a:gd name="T6" fmla="*/ 19 w 1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1">
                  <a:moveTo>
                    <a:pt x="19" y="11"/>
                  </a:moveTo>
                  <a:cubicBezTo>
                    <a:pt x="12" y="8"/>
                    <a:pt x="7" y="5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0" y="1"/>
                    <a:pt x="17" y="0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auto">
            <a:xfrm>
              <a:off x="6751582" y="3944943"/>
              <a:ext cx="120648" cy="34924"/>
            </a:xfrm>
            <a:custGeom>
              <a:avLst/>
              <a:gdLst>
                <a:gd name="T0" fmla="*/ 0 w 32"/>
                <a:gd name="T1" fmla="*/ 9 h 9"/>
                <a:gd name="T2" fmla="*/ 32 w 32"/>
                <a:gd name="T3" fmla="*/ 4 h 9"/>
                <a:gd name="T4" fmla="*/ 29 w 32"/>
                <a:gd name="T5" fmla="*/ 5 h 9"/>
                <a:gd name="T6" fmla="*/ 0 w 3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9">
                  <a:moveTo>
                    <a:pt x="0" y="9"/>
                  </a:moveTo>
                  <a:cubicBezTo>
                    <a:pt x="9" y="0"/>
                    <a:pt x="21" y="6"/>
                    <a:pt x="32" y="4"/>
                  </a:cubicBezTo>
                  <a:cubicBezTo>
                    <a:pt x="31" y="4"/>
                    <a:pt x="30" y="6"/>
                    <a:pt x="29" y="5"/>
                  </a:cubicBezTo>
                  <a:cubicBezTo>
                    <a:pt x="19" y="3"/>
                    <a:pt x="1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8258109" y="3595694"/>
              <a:ext cx="71437" cy="47625"/>
            </a:xfrm>
            <a:custGeom>
              <a:avLst/>
              <a:gdLst>
                <a:gd name="T0" fmla="*/ 19 w 19"/>
                <a:gd name="T1" fmla="*/ 1 h 13"/>
                <a:gd name="T2" fmla="*/ 3 w 19"/>
                <a:gd name="T3" fmla="*/ 13 h 13"/>
                <a:gd name="T4" fmla="*/ 3 w 19"/>
                <a:gd name="T5" fmla="*/ 5 h 13"/>
                <a:gd name="T6" fmla="*/ 9 w 19"/>
                <a:gd name="T7" fmla="*/ 3 h 13"/>
                <a:gd name="T8" fmla="*/ 18 w 19"/>
                <a:gd name="T9" fmla="*/ 0 h 13"/>
                <a:gd name="T10" fmla="*/ 19 w 19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3">
                  <a:moveTo>
                    <a:pt x="19" y="1"/>
                  </a:moveTo>
                  <a:cubicBezTo>
                    <a:pt x="14" y="5"/>
                    <a:pt x="8" y="9"/>
                    <a:pt x="3" y="13"/>
                  </a:cubicBezTo>
                  <a:cubicBezTo>
                    <a:pt x="0" y="12"/>
                    <a:pt x="0" y="8"/>
                    <a:pt x="3" y="5"/>
                  </a:cubicBezTo>
                  <a:cubicBezTo>
                    <a:pt x="4" y="4"/>
                    <a:pt x="7" y="3"/>
                    <a:pt x="9" y="3"/>
                  </a:cubicBezTo>
                  <a:cubicBezTo>
                    <a:pt x="12" y="2"/>
                    <a:pt x="15" y="1"/>
                    <a:pt x="18" y="0"/>
                  </a:cubicBezTo>
                  <a:cubicBezTo>
                    <a:pt x="18" y="0"/>
                    <a:pt x="19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0"/>
            <p:cNvSpPr>
              <a:spLocks/>
            </p:cNvSpPr>
            <p:nvPr/>
          </p:nvSpPr>
          <p:spPr bwMode="auto">
            <a:xfrm>
              <a:off x="7581839" y="3667131"/>
              <a:ext cx="52387" cy="41276"/>
            </a:xfrm>
            <a:custGeom>
              <a:avLst/>
              <a:gdLst>
                <a:gd name="T0" fmla="*/ 14 w 14"/>
                <a:gd name="T1" fmla="*/ 0 h 11"/>
                <a:gd name="T2" fmla="*/ 8 w 14"/>
                <a:gd name="T3" fmla="*/ 7 h 11"/>
                <a:gd name="T4" fmla="*/ 1 w 14"/>
                <a:gd name="T5" fmla="*/ 11 h 11"/>
                <a:gd name="T6" fmla="*/ 0 w 14"/>
                <a:gd name="T7" fmla="*/ 8 h 11"/>
                <a:gd name="T8" fmla="*/ 4 w 14"/>
                <a:gd name="T9" fmla="*/ 3 h 11"/>
                <a:gd name="T10" fmla="*/ 14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2" y="3"/>
                    <a:pt x="10" y="5"/>
                    <a:pt x="8" y="7"/>
                  </a:cubicBezTo>
                  <a:cubicBezTo>
                    <a:pt x="7" y="10"/>
                    <a:pt x="5" y="11"/>
                    <a:pt x="1" y="11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7" y="1"/>
                    <a:pt x="10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"/>
            <p:cNvSpPr>
              <a:spLocks/>
            </p:cNvSpPr>
            <p:nvPr/>
          </p:nvSpPr>
          <p:spPr bwMode="auto">
            <a:xfrm>
              <a:off x="7986649" y="3297242"/>
              <a:ext cx="26988" cy="26989"/>
            </a:xfrm>
            <a:custGeom>
              <a:avLst/>
              <a:gdLst>
                <a:gd name="T0" fmla="*/ 0 w 7"/>
                <a:gd name="T1" fmla="*/ 3 h 7"/>
                <a:gd name="T2" fmla="*/ 6 w 7"/>
                <a:gd name="T3" fmla="*/ 0 h 7"/>
                <a:gd name="T4" fmla="*/ 7 w 7"/>
                <a:gd name="T5" fmla="*/ 1 h 7"/>
                <a:gd name="T6" fmla="*/ 4 w 7"/>
                <a:gd name="T7" fmla="*/ 7 h 7"/>
                <a:gd name="T8" fmla="*/ 0 w 7"/>
                <a:gd name="T9" fmla="*/ 5 h 7"/>
                <a:gd name="T10" fmla="*/ 0 w 7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0" y="3"/>
                  </a:moveTo>
                  <a:cubicBezTo>
                    <a:pt x="2" y="2"/>
                    <a:pt x="4" y="1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6" y="3"/>
                    <a:pt x="6" y="5"/>
                    <a:pt x="4" y="7"/>
                  </a:cubicBezTo>
                  <a:cubicBezTo>
                    <a:pt x="4" y="7"/>
                    <a:pt x="2" y="6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2"/>
            <p:cNvSpPr>
              <a:spLocks/>
            </p:cNvSpPr>
            <p:nvPr/>
          </p:nvSpPr>
          <p:spPr bwMode="auto">
            <a:xfrm>
              <a:off x="8542270" y="2830517"/>
              <a:ext cx="30164" cy="33338"/>
            </a:xfrm>
            <a:custGeom>
              <a:avLst/>
              <a:gdLst>
                <a:gd name="T0" fmla="*/ 0 w 8"/>
                <a:gd name="T1" fmla="*/ 9 h 9"/>
                <a:gd name="T2" fmla="*/ 4 w 8"/>
                <a:gd name="T3" fmla="*/ 2 h 9"/>
                <a:gd name="T4" fmla="*/ 6 w 8"/>
                <a:gd name="T5" fmla="*/ 0 h 9"/>
                <a:gd name="T6" fmla="*/ 0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2" y="7"/>
                    <a:pt x="3" y="5"/>
                    <a:pt x="4" y="2"/>
                  </a:cubicBezTo>
                  <a:cubicBezTo>
                    <a:pt x="5" y="1"/>
                    <a:pt x="5" y="1"/>
                    <a:pt x="6" y="0"/>
                  </a:cubicBezTo>
                  <a:cubicBezTo>
                    <a:pt x="8" y="4"/>
                    <a:pt x="6" y="7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"/>
            <p:cNvSpPr>
              <a:spLocks/>
            </p:cNvSpPr>
            <p:nvPr/>
          </p:nvSpPr>
          <p:spPr bwMode="auto">
            <a:xfrm>
              <a:off x="8412094" y="3003553"/>
              <a:ext cx="30164" cy="30165"/>
            </a:xfrm>
            <a:custGeom>
              <a:avLst/>
              <a:gdLst>
                <a:gd name="T0" fmla="*/ 8 w 8"/>
                <a:gd name="T1" fmla="*/ 2 h 8"/>
                <a:gd name="T2" fmla="*/ 2 w 8"/>
                <a:gd name="T3" fmla="*/ 8 h 8"/>
                <a:gd name="T4" fmla="*/ 0 w 8"/>
                <a:gd name="T5" fmla="*/ 7 h 8"/>
                <a:gd name="T6" fmla="*/ 6 w 8"/>
                <a:gd name="T7" fmla="*/ 0 h 8"/>
                <a:gd name="T8" fmla="*/ 8 w 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6" y="4"/>
                    <a:pt x="4" y="6"/>
                    <a:pt x="2" y="8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2" y="4"/>
                    <a:pt x="4" y="2"/>
                    <a:pt x="6" y="0"/>
                  </a:cubicBezTo>
                  <a:cubicBezTo>
                    <a:pt x="7" y="0"/>
                    <a:pt x="7" y="1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"/>
            <p:cNvSpPr>
              <a:spLocks/>
            </p:cNvSpPr>
            <p:nvPr/>
          </p:nvSpPr>
          <p:spPr bwMode="auto">
            <a:xfrm>
              <a:off x="7450077" y="3733806"/>
              <a:ext cx="22226" cy="26989"/>
            </a:xfrm>
            <a:custGeom>
              <a:avLst/>
              <a:gdLst>
                <a:gd name="T0" fmla="*/ 4 w 6"/>
                <a:gd name="T1" fmla="*/ 0 h 7"/>
                <a:gd name="T2" fmla="*/ 6 w 6"/>
                <a:gd name="T3" fmla="*/ 6 h 7"/>
                <a:gd name="T4" fmla="*/ 0 w 6"/>
                <a:gd name="T5" fmla="*/ 7 h 7"/>
                <a:gd name="T6" fmla="*/ 3 w 6"/>
                <a:gd name="T7" fmla="*/ 0 h 7"/>
                <a:gd name="T8" fmla="*/ 4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5" y="2"/>
                    <a:pt x="5" y="4"/>
                    <a:pt x="6" y="6"/>
                  </a:cubicBezTo>
                  <a:cubicBezTo>
                    <a:pt x="4" y="6"/>
                    <a:pt x="2" y="6"/>
                    <a:pt x="0" y="7"/>
                  </a:cubicBezTo>
                  <a:cubicBezTo>
                    <a:pt x="1" y="4"/>
                    <a:pt x="2" y="2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6897632" y="3873505"/>
              <a:ext cx="30164" cy="23813"/>
            </a:xfrm>
            <a:custGeom>
              <a:avLst/>
              <a:gdLst>
                <a:gd name="T0" fmla="*/ 0 w 8"/>
                <a:gd name="T1" fmla="*/ 5 h 6"/>
                <a:gd name="T2" fmla="*/ 4 w 8"/>
                <a:gd name="T3" fmla="*/ 0 h 6"/>
                <a:gd name="T4" fmla="*/ 8 w 8"/>
                <a:gd name="T5" fmla="*/ 4 h 6"/>
                <a:gd name="T6" fmla="*/ 0 w 8"/>
                <a:gd name="T7" fmla="*/ 6 h 6"/>
                <a:gd name="T8" fmla="*/ 0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5"/>
                  </a:moveTo>
                  <a:cubicBezTo>
                    <a:pt x="1" y="3"/>
                    <a:pt x="3" y="2"/>
                    <a:pt x="4" y="0"/>
                  </a:cubicBezTo>
                  <a:cubicBezTo>
                    <a:pt x="5" y="1"/>
                    <a:pt x="6" y="2"/>
                    <a:pt x="8" y="4"/>
                  </a:cubicBezTo>
                  <a:cubicBezTo>
                    <a:pt x="5" y="5"/>
                    <a:pt x="2" y="5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6"/>
            <p:cNvSpPr>
              <a:spLocks/>
            </p:cNvSpPr>
            <p:nvPr/>
          </p:nvSpPr>
          <p:spPr bwMode="auto">
            <a:xfrm>
              <a:off x="5286331" y="4114806"/>
              <a:ext cx="668334" cy="106365"/>
            </a:xfrm>
            <a:custGeom>
              <a:avLst/>
              <a:gdLst>
                <a:gd name="T0" fmla="*/ 167 w 178"/>
                <a:gd name="T1" fmla="*/ 7 h 28"/>
                <a:gd name="T2" fmla="*/ 161 w 178"/>
                <a:gd name="T3" fmla="*/ 14 h 28"/>
                <a:gd name="T4" fmla="*/ 178 w 178"/>
                <a:gd name="T5" fmla="*/ 13 h 28"/>
                <a:gd name="T6" fmla="*/ 163 w 178"/>
                <a:gd name="T7" fmla="*/ 21 h 28"/>
                <a:gd name="T8" fmla="*/ 97 w 178"/>
                <a:gd name="T9" fmla="*/ 20 h 28"/>
                <a:gd name="T10" fmla="*/ 100 w 178"/>
                <a:gd name="T11" fmla="*/ 27 h 28"/>
                <a:gd name="T12" fmla="*/ 25 w 178"/>
                <a:gd name="T13" fmla="*/ 19 h 28"/>
                <a:gd name="T14" fmla="*/ 3 w 178"/>
                <a:gd name="T15" fmla="*/ 7 h 28"/>
                <a:gd name="T16" fmla="*/ 0 w 178"/>
                <a:gd name="T17" fmla="*/ 3 h 28"/>
                <a:gd name="T18" fmla="*/ 12 w 178"/>
                <a:gd name="T19" fmla="*/ 0 h 28"/>
                <a:gd name="T20" fmla="*/ 16 w 178"/>
                <a:gd name="T21" fmla="*/ 1 h 28"/>
                <a:gd name="T22" fmla="*/ 22 w 178"/>
                <a:gd name="T23" fmla="*/ 4 h 28"/>
                <a:gd name="T24" fmla="*/ 39 w 178"/>
                <a:gd name="T25" fmla="*/ 2 h 28"/>
                <a:gd name="T26" fmla="*/ 57 w 178"/>
                <a:gd name="T27" fmla="*/ 5 h 28"/>
                <a:gd name="T28" fmla="*/ 79 w 178"/>
                <a:gd name="T29" fmla="*/ 4 h 28"/>
                <a:gd name="T30" fmla="*/ 82 w 178"/>
                <a:gd name="T31" fmla="*/ 4 h 28"/>
                <a:gd name="T32" fmla="*/ 104 w 178"/>
                <a:gd name="T33" fmla="*/ 10 h 28"/>
                <a:gd name="T34" fmla="*/ 107 w 178"/>
                <a:gd name="T35" fmla="*/ 12 h 28"/>
                <a:gd name="T36" fmla="*/ 115 w 178"/>
                <a:gd name="T37" fmla="*/ 14 h 28"/>
                <a:gd name="T38" fmla="*/ 128 w 178"/>
                <a:gd name="T39" fmla="*/ 16 h 28"/>
                <a:gd name="T40" fmla="*/ 141 w 178"/>
                <a:gd name="T41" fmla="*/ 15 h 28"/>
                <a:gd name="T42" fmla="*/ 152 w 178"/>
                <a:gd name="T43" fmla="*/ 8 h 28"/>
                <a:gd name="T44" fmla="*/ 167 w 178"/>
                <a:gd name="T45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" h="28">
                  <a:moveTo>
                    <a:pt x="167" y="7"/>
                  </a:moveTo>
                  <a:cubicBezTo>
                    <a:pt x="165" y="9"/>
                    <a:pt x="163" y="11"/>
                    <a:pt x="161" y="14"/>
                  </a:cubicBezTo>
                  <a:cubicBezTo>
                    <a:pt x="167" y="19"/>
                    <a:pt x="172" y="10"/>
                    <a:pt x="178" y="13"/>
                  </a:cubicBezTo>
                  <a:cubicBezTo>
                    <a:pt x="173" y="17"/>
                    <a:pt x="170" y="21"/>
                    <a:pt x="163" y="21"/>
                  </a:cubicBezTo>
                  <a:cubicBezTo>
                    <a:pt x="141" y="20"/>
                    <a:pt x="119" y="20"/>
                    <a:pt x="97" y="20"/>
                  </a:cubicBezTo>
                  <a:cubicBezTo>
                    <a:pt x="98" y="22"/>
                    <a:pt x="99" y="24"/>
                    <a:pt x="100" y="27"/>
                  </a:cubicBezTo>
                  <a:cubicBezTo>
                    <a:pt x="75" y="26"/>
                    <a:pt x="49" y="28"/>
                    <a:pt x="25" y="19"/>
                  </a:cubicBezTo>
                  <a:cubicBezTo>
                    <a:pt x="17" y="16"/>
                    <a:pt x="10" y="11"/>
                    <a:pt x="3" y="7"/>
                  </a:cubicBezTo>
                  <a:cubicBezTo>
                    <a:pt x="2" y="6"/>
                    <a:pt x="1" y="5"/>
                    <a:pt x="0" y="3"/>
                  </a:cubicBezTo>
                  <a:cubicBezTo>
                    <a:pt x="4" y="2"/>
                    <a:pt x="8" y="1"/>
                    <a:pt x="12" y="0"/>
                  </a:cubicBezTo>
                  <a:cubicBezTo>
                    <a:pt x="13" y="0"/>
                    <a:pt x="16" y="0"/>
                    <a:pt x="16" y="1"/>
                  </a:cubicBezTo>
                  <a:cubicBezTo>
                    <a:pt x="17" y="5"/>
                    <a:pt x="20" y="4"/>
                    <a:pt x="22" y="4"/>
                  </a:cubicBezTo>
                  <a:cubicBezTo>
                    <a:pt x="28" y="3"/>
                    <a:pt x="33" y="2"/>
                    <a:pt x="39" y="2"/>
                  </a:cubicBezTo>
                  <a:cubicBezTo>
                    <a:pt x="45" y="3"/>
                    <a:pt x="51" y="3"/>
                    <a:pt x="57" y="5"/>
                  </a:cubicBezTo>
                  <a:cubicBezTo>
                    <a:pt x="65" y="7"/>
                    <a:pt x="72" y="10"/>
                    <a:pt x="79" y="4"/>
                  </a:cubicBezTo>
                  <a:cubicBezTo>
                    <a:pt x="79" y="3"/>
                    <a:pt x="81" y="4"/>
                    <a:pt x="82" y="4"/>
                  </a:cubicBezTo>
                  <a:cubicBezTo>
                    <a:pt x="89" y="7"/>
                    <a:pt x="96" y="10"/>
                    <a:pt x="104" y="10"/>
                  </a:cubicBezTo>
                  <a:cubicBezTo>
                    <a:pt x="105" y="10"/>
                    <a:pt x="106" y="11"/>
                    <a:pt x="107" y="12"/>
                  </a:cubicBezTo>
                  <a:cubicBezTo>
                    <a:pt x="109" y="15"/>
                    <a:pt x="111" y="16"/>
                    <a:pt x="115" y="14"/>
                  </a:cubicBezTo>
                  <a:cubicBezTo>
                    <a:pt x="119" y="13"/>
                    <a:pt x="123" y="13"/>
                    <a:pt x="128" y="16"/>
                  </a:cubicBezTo>
                  <a:cubicBezTo>
                    <a:pt x="132" y="19"/>
                    <a:pt x="137" y="18"/>
                    <a:pt x="141" y="15"/>
                  </a:cubicBezTo>
                  <a:cubicBezTo>
                    <a:pt x="145" y="13"/>
                    <a:pt x="148" y="10"/>
                    <a:pt x="152" y="8"/>
                  </a:cubicBezTo>
                  <a:cubicBezTo>
                    <a:pt x="157" y="5"/>
                    <a:pt x="161" y="4"/>
                    <a:pt x="16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7"/>
            <p:cNvSpPr>
              <a:spLocks/>
            </p:cNvSpPr>
            <p:nvPr/>
          </p:nvSpPr>
          <p:spPr bwMode="auto">
            <a:xfrm>
              <a:off x="6919861" y="4029081"/>
              <a:ext cx="98425" cy="41276"/>
            </a:xfrm>
            <a:custGeom>
              <a:avLst/>
              <a:gdLst>
                <a:gd name="T0" fmla="*/ 2 w 26"/>
                <a:gd name="T1" fmla="*/ 11 h 11"/>
                <a:gd name="T2" fmla="*/ 5 w 26"/>
                <a:gd name="T3" fmla="*/ 5 h 11"/>
                <a:gd name="T4" fmla="*/ 26 w 26"/>
                <a:gd name="T5" fmla="*/ 0 h 11"/>
                <a:gd name="T6" fmla="*/ 2 w 26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1">
                  <a:moveTo>
                    <a:pt x="2" y="11"/>
                  </a:moveTo>
                  <a:cubicBezTo>
                    <a:pt x="0" y="8"/>
                    <a:pt x="1" y="6"/>
                    <a:pt x="5" y="5"/>
                  </a:cubicBezTo>
                  <a:cubicBezTo>
                    <a:pt x="12" y="3"/>
                    <a:pt x="19" y="2"/>
                    <a:pt x="26" y="0"/>
                  </a:cubicBezTo>
                  <a:cubicBezTo>
                    <a:pt x="19" y="6"/>
                    <a:pt x="11" y="10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8"/>
            <p:cNvSpPr>
              <a:spLocks/>
            </p:cNvSpPr>
            <p:nvPr/>
          </p:nvSpPr>
          <p:spPr bwMode="auto">
            <a:xfrm>
              <a:off x="8456561" y="3327403"/>
              <a:ext cx="33337" cy="30165"/>
            </a:xfrm>
            <a:custGeom>
              <a:avLst/>
              <a:gdLst>
                <a:gd name="T0" fmla="*/ 0 w 9"/>
                <a:gd name="T1" fmla="*/ 8 h 8"/>
                <a:gd name="T2" fmla="*/ 7 w 9"/>
                <a:gd name="T3" fmla="*/ 0 h 8"/>
                <a:gd name="T4" fmla="*/ 9 w 9"/>
                <a:gd name="T5" fmla="*/ 1 h 8"/>
                <a:gd name="T6" fmla="*/ 8 w 9"/>
                <a:gd name="T7" fmla="*/ 3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cubicBezTo>
                    <a:pt x="0" y="4"/>
                    <a:pt x="4" y="0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3"/>
                    <a:pt x="8" y="3"/>
                  </a:cubicBezTo>
                  <a:cubicBezTo>
                    <a:pt x="6" y="5"/>
                    <a:pt x="3" y="6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9"/>
            <p:cNvSpPr>
              <a:spLocks/>
            </p:cNvSpPr>
            <p:nvPr/>
          </p:nvSpPr>
          <p:spPr bwMode="auto">
            <a:xfrm>
              <a:off x="8693150" y="2901951"/>
              <a:ext cx="71437" cy="82549"/>
            </a:xfrm>
            <a:custGeom>
              <a:avLst/>
              <a:gdLst>
                <a:gd name="T0" fmla="*/ 0 w 19"/>
                <a:gd name="T1" fmla="*/ 21 h 22"/>
                <a:gd name="T2" fmla="*/ 19 w 19"/>
                <a:gd name="T3" fmla="*/ 0 h 22"/>
                <a:gd name="T4" fmla="*/ 1 w 19"/>
                <a:gd name="T5" fmla="*/ 22 h 22"/>
                <a:gd name="T6" fmla="*/ 0 w 19"/>
                <a:gd name="T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2">
                  <a:moveTo>
                    <a:pt x="0" y="21"/>
                  </a:moveTo>
                  <a:cubicBezTo>
                    <a:pt x="4" y="12"/>
                    <a:pt x="9" y="3"/>
                    <a:pt x="19" y="0"/>
                  </a:cubicBezTo>
                  <a:cubicBezTo>
                    <a:pt x="13" y="7"/>
                    <a:pt x="7" y="14"/>
                    <a:pt x="1" y="22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 rot="17311643" flipH="1">
            <a:off x="5947818" y="3647741"/>
            <a:ext cx="2323606" cy="732060"/>
            <a:chOff x="3059087" y="2408240"/>
            <a:chExt cx="6051502" cy="2019305"/>
          </a:xfrm>
          <a:solidFill>
            <a:srgbClr val="131313"/>
          </a:solidFill>
        </p:grpSpPr>
        <p:sp>
          <p:nvSpPr>
            <p:cNvPr id="63" name="Freeform 6"/>
            <p:cNvSpPr>
              <a:spLocks noEditPoints="1"/>
            </p:cNvSpPr>
            <p:nvPr/>
          </p:nvSpPr>
          <p:spPr bwMode="auto">
            <a:xfrm>
              <a:off x="3059087" y="2660653"/>
              <a:ext cx="5810203" cy="1766892"/>
            </a:xfrm>
            <a:custGeom>
              <a:avLst/>
              <a:gdLst>
                <a:gd name="T0" fmla="*/ 62 w 1547"/>
                <a:gd name="T1" fmla="*/ 5 h 469"/>
                <a:gd name="T2" fmla="*/ 112 w 1547"/>
                <a:gd name="T3" fmla="*/ 49 h 469"/>
                <a:gd name="T4" fmla="*/ 185 w 1547"/>
                <a:gd name="T5" fmla="*/ 125 h 469"/>
                <a:gd name="T6" fmla="*/ 254 w 1547"/>
                <a:gd name="T7" fmla="*/ 180 h 469"/>
                <a:gd name="T8" fmla="*/ 341 w 1547"/>
                <a:gd name="T9" fmla="*/ 251 h 469"/>
                <a:gd name="T10" fmla="*/ 409 w 1547"/>
                <a:gd name="T11" fmla="*/ 304 h 469"/>
                <a:gd name="T12" fmla="*/ 486 w 1547"/>
                <a:gd name="T13" fmla="*/ 326 h 469"/>
                <a:gd name="T14" fmla="*/ 557 w 1547"/>
                <a:gd name="T15" fmla="*/ 353 h 469"/>
                <a:gd name="T16" fmla="*/ 719 w 1547"/>
                <a:gd name="T17" fmla="*/ 385 h 469"/>
                <a:gd name="T18" fmla="*/ 799 w 1547"/>
                <a:gd name="T19" fmla="*/ 387 h 469"/>
                <a:gd name="T20" fmla="*/ 898 w 1547"/>
                <a:gd name="T21" fmla="*/ 374 h 469"/>
                <a:gd name="T22" fmla="*/ 990 w 1547"/>
                <a:gd name="T23" fmla="*/ 358 h 469"/>
                <a:gd name="T24" fmla="*/ 921 w 1547"/>
                <a:gd name="T25" fmla="*/ 383 h 469"/>
                <a:gd name="T26" fmla="*/ 878 w 1547"/>
                <a:gd name="T27" fmla="*/ 395 h 469"/>
                <a:gd name="T28" fmla="*/ 898 w 1547"/>
                <a:gd name="T29" fmla="*/ 403 h 469"/>
                <a:gd name="T30" fmla="*/ 797 w 1547"/>
                <a:gd name="T31" fmla="*/ 416 h 469"/>
                <a:gd name="T32" fmla="*/ 782 w 1547"/>
                <a:gd name="T33" fmla="*/ 428 h 469"/>
                <a:gd name="T34" fmla="*/ 965 w 1547"/>
                <a:gd name="T35" fmla="*/ 407 h 469"/>
                <a:gd name="T36" fmla="*/ 1093 w 1547"/>
                <a:gd name="T37" fmla="*/ 362 h 469"/>
                <a:gd name="T38" fmla="*/ 1010 w 1547"/>
                <a:gd name="T39" fmla="*/ 384 h 469"/>
                <a:gd name="T40" fmla="*/ 947 w 1547"/>
                <a:gd name="T41" fmla="*/ 399 h 469"/>
                <a:gd name="T42" fmla="*/ 983 w 1547"/>
                <a:gd name="T43" fmla="*/ 386 h 469"/>
                <a:gd name="T44" fmla="*/ 1067 w 1547"/>
                <a:gd name="T45" fmla="*/ 354 h 469"/>
                <a:gd name="T46" fmla="*/ 1124 w 1547"/>
                <a:gd name="T47" fmla="*/ 336 h 469"/>
                <a:gd name="T48" fmla="*/ 1125 w 1547"/>
                <a:gd name="T49" fmla="*/ 357 h 469"/>
                <a:gd name="T50" fmla="*/ 1194 w 1547"/>
                <a:gd name="T51" fmla="*/ 335 h 469"/>
                <a:gd name="T52" fmla="*/ 1279 w 1547"/>
                <a:gd name="T53" fmla="*/ 289 h 469"/>
                <a:gd name="T54" fmla="*/ 1350 w 1547"/>
                <a:gd name="T55" fmla="*/ 245 h 469"/>
                <a:gd name="T56" fmla="*/ 1419 w 1547"/>
                <a:gd name="T57" fmla="*/ 194 h 469"/>
                <a:gd name="T58" fmla="*/ 1438 w 1547"/>
                <a:gd name="T59" fmla="*/ 175 h 469"/>
                <a:gd name="T60" fmla="*/ 1545 w 1547"/>
                <a:gd name="T61" fmla="*/ 73 h 469"/>
                <a:gd name="T62" fmla="*/ 1412 w 1547"/>
                <a:gd name="T63" fmla="*/ 226 h 469"/>
                <a:gd name="T64" fmla="*/ 1358 w 1547"/>
                <a:gd name="T65" fmla="*/ 280 h 469"/>
                <a:gd name="T66" fmla="*/ 1309 w 1547"/>
                <a:gd name="T67" fmla="*/ 308 h 469"/>
                <a:gd name="T68" fmla="*/ 1232 w 1547"/>
                <a:gd name="T69" fmla="*/ 353 h 469"/>
                <a:gd name="T70" fmla="*/ 1192 w 1547"/>
                <a:gd name="T71" fmla="*/ 368 h 469"/>
                <a:gd name="T72" fmla="*/ 1144 w 1547"/>
                <a:gd name="T73" fmla="*/ 392 h 469"/>
                <a:gd name="T74" fmla="*/ 1061 w 1547"/>
                <a:gd name="T75" fmla="*/ 420 h 469"/>
                <a:gd name="T76" fmla="*/ 1017 w 1547"/>
                <a:gd name="T77" fmla="*/ 436 h 469"/>
                <a:gd name="T78" fmla="*/ 972 w 1547"/>
                <a:gd name="T79" fmla="*/ 445 h 469"/>
                <a:gd name="T80" fmla="*/ 843 w 1547"/>
                <a:gd name="T81" fmla="*/ 466 h 469"/>
                <a:gd name="T82" fmla="*/ 756 w 1547"/>
                <a:gd name="T83" fmla="*/ 468 h 469"/>
                <a:gd name="T84" fmla="*/ 651 w 1547"/>
                <a:gd name="T85" fmla="*/ 455 h 469"/>
                <a:gd name="T86" fmla="*/ 592 w 1547"/>
                <a:gd name="T87" fmla="*/ 444 h 469"/>
                <a:gd name="T88" fmla="*/ 506 w 1547"/>
                <a:gd name="T89" fmla="*/ 428 h 469"/>
                <a:gd name="T90" fmla="*/ 466 w 1547"/>
                <a:gd name="T91" fmla="*/ 415 h 469"/>
                <a:gd name="T92" fmla="*/ 392 w 1547"/>
                <a:gd name="T93" fmla="*/ 390 h 469"/>
                <a:gd name="T94" fmla="*/ 395 w 1547"/>
                <a:gd name="T95" fmla="*/ 376 h 469"/>
                <a:gd name="T96" fmla="*/ 295 w 1547"/>
                <a:gd name="T97" fmla="*/ 332 h 469"/>
                <a:gd name="T98" fmla="*/ 234 w 1547"/>
                <a:gd name="T99" fmla="*/ 302 h 469"/>
                <a:gd name="T100" fmla="*/ 151 w 1547"/>
                <a:gd name="T101" fmla="*/ 222 h 469"/>
                <a:gd name="T102" fmla="*/ 97 w 1547"/>
                <a:gd name="T103" fmla="*/ 183 h 469"/>
                <a:gd name="T104" fmla="*/ 1 w 1547"/>
                <a:gd name="T105" fmla="*/ 69 h 469"/>
                <a:gd name="T106" fmla="*/ 721 w 1547"/>
                <a:gd name="T107" fmla="*/ 402 h 469"/>
                <a:gd name="T108" fmla="*/ 650 w 1547"/>
                <a:gd name="T109" fmla="*/ 391 h 469"/>
                <a:gd name="T110" fmla="*/ 596 w 1547"/>
                <a:gd name="T111" fmla="*/ 393 h 469"/>
                <a:gd name="T112" fmla="*/ 754 w 1547"/>
                <a:gd name="T113" fmla="*/ 400 h 469"/>
                <a:gd name="T114" fmla="*/ 1437 w 1547"/>
                <a:gd name="T115" fmla="*/ 18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47" h="469">
                  <a:moveTo>
                    <a:pt x="0" y="43"/>
                  </a:moveTo>
                  <a:cubicBezTo>
                    <a:pt x="10" y="39"/>
                    <a:pt x="18" y="34"/>
                    <a:pt x="22" y="23"/>
                  </a:cubicBezTo>
                  <a:cubicBezTo>
                    <a:pt x="23" y="21"/>
                    <a:pt x="24" y="21"/>
                    <a:pt x="25" y="20"/>
                  </a:cubicBezTo>
                  <a:cubicBezTo>
                    <a:pt x="28" y="18"/>
                    <a:pt x="31" y="16"/>
                    <a:pt x="33" y="14"/>
                  </a:cubicBezTo>
                  <a:cubicBezTo>
                    <a:pt x="37" y="7"/>
                    <a:pt x="43" y="5"/>
                    <a:pt x="50" y="5"/>
                  </a:cubicBezTo>
                  <a:cubicBezTo>
                    <a:pt x="54" y="5"/>
                    <a:pt x="58" y="5"/>
                    <a:pt x="62" y="5"/>
                  </a:cubicBezTo>
                  <a:cubicBezTo>
                    <a:pt x="67" y="5"/>
                    <a:pt x="71" y="4"/>
                    <a:pt x="73" y="0"/>
                  </a:cubicBezTo>
                  <a:cubicBezTo>
                    <a:pt x="76" y="1"/>
                    <a:pt x="79" y="2"/>
                    <a:pt x="82" y="3"/>
                  </a:cubicBezTo>
                  <a:cubicBezTo>
                    <a:pt x="84" y="3"/>
                    <a:pt x="85" y="3"/>
                    <a:pt x="87" y="3"/>
                  </a:cubicBezTo>
                  <a:cubicBezTo>
                    <a:pt x="94" y="2"/>
                    <a:pt x="96" y="3"/>
                    <a:pt x="97" y="11"/>
                  </a:cubicBezTo>
                  <a:cubicBezTo>
                    <a:pt x="99" y="24"/>
                    <a:pt x="101" y="37"/>
                    <a:pt x="112" y="47"/>
                  </a:cubicBezTo>
                  <a:cubicBezTo>
                    <a:pt x="112" y="47"/>
                    <a:pt x="112" y="48"/>
                    <a:pt x="112" y="49"/>
                  </a:cubicBezTo>
                  <a:cubicBezTo>
                    <a:pt x="112" y="52"/>
                    <a:pt x="114" y="56"/>
                    <a:pt x="117" y="56"/>
                  </a:cubicBezTo>
                  <a:cubicBezTo>
                    <a:pt x="128" y="56"/>
                    <a:pt x="133" y="65"/>
                    <a:pt x="139" y="72"/>
                  </a:cubicBezTo>
                  <a:cubicBezTo>
                    <a:pt x="139" y="73"/>
                    <a:pt x="139" y="74"/>
                    <a:pt x="139" y="75"/>
                  </a:cubicBezTo>
                  <a:cubicBezTo>
                    <a:pt x="139" y="84"/>
                    <a:pt x="143" y="90"/>
                    <a:pt x="149" y="96"/>
                  </a:cubicBezTo>
                  <a:cubicBezTo>
                    <a:pt x="151" y="97"/>
                    <a:pt x="153" y="99"/>
                    <a:pt x="155" y="100"/>
                  </a:cubicBezTo>
                  <a:cubicBezTo>
                    <a:pt x="166" y="107"/>
                    <a:pt x="176" y="115"/>
                    <a:pt x="185" y="125"/>
                  </a:cubicBezTo>
                  <a:cubicBezTo>
                    <a:pt x="188" y="129"/>
                    <a:pt x="193" y="132"/>
                    <a:pt x="197" y="135"/>
                  </a:cubicBezTo>
                  <a:cubicBezTo>
                    <a:pt x="198" y="136"/>
                    <a:pt x="199" y="137"/>
                    <a:pt x="199" y="138"/>
                  </a:cubicBezTo>
                  <a:cubicBezTo>
                    <a:pt x="200" y="142"/>
                    <a:pt x="203" y="145"/>
                    <a:pt x="206" y="146"/>
                  </a:cubicBezTo>
                  <a:cubicBezTo>
                    <a:pt x="216" y="148"/>
                    <a:pt x="222" y="154"/>
                    <a:pt x="228" y="161"/>
                  </a:cubicBezTo>
                  <a:cubicBezTo>
                    <a:pt x="233" y="166"/>
                    <a:pt x="237" y="172"/>
                    <a:pt x="243" y="176"/>
                  </a:cubicBezTo>
                  <a:cubicBezTo>
                    <a:pt x="246" y="178"/>
                    <a:pt x="250" y="180"/>
                    <a:pt x="254" y="180"/>
                  </a:cubicBezTo>
                  <a:cubicBezTo>
                    <a:pt x="258" y="181"/>
                    <a:pt x="260" y="182"/>
                    <a:pt x="263" y="185"/>
                  </a:cubicBezTo>
                  <a:cubicBezTo>
                    <a:pt x="271" y="193"/>
                    <a:pt x="280" y="200"/>
                    <a:pt x="288" y="208"/>
                  </a:cubicBezTo>
                  <a:cubicBezTo>
                    <a:pt x="292" y="211"/>
                    <a:pt x="296" y="214"/>
                    <a:pt x="298" y="217"/>
                  </a:cubicBezTo>
                  <a:cubicBezTo>
                    <a:pt x="303" y="224"/>
                    <a:pt x="309" y="227"/>
                    <a:pt x="315" y="231"/>
                  </a:cubicBezTo>
                  <a:cubicBezTo>
                    <a:pt x="317" y="233"/>
                    <a:pt x="321" y="232"/>
                    <a:pt x="323" y="233"/>
                  </a:cubicBezTo>
                  <a:cubicBezTo>
                    <a:pt x="329" y="239"/>
                    <a:pt x="335" y="245"/>
                    <a:pt x="341" y="251"/>
                  </a:cubicBezTo>
                  <a:cubicBezTo>
                    <a:pt x="341" y="251"/>
                    <a:pt x="341" y="252"/>
                    <a:pt x="340" y="252"/>
                  </a:cubicBezTo>
                  <a:cubicBezTo>
                    <a:pt x="340" y="252"/>
                    <a:pt x="340" y="253"/>
                    <a:pt x="340" y="253"/>
                  </a:cubicBezTo>
                  <a:cubicBezTo>
                    <a:pt x="333" y="256"/>
                    <a:pt x="332" y="258"/>
                    <a:pt x="337" y="264"/>
                  </a:cubicBezTo>
                  <a:cubicBezTo>
                    <a:pt x="340" y="268"/>
                    <a:pt x="345" y="271"/>
                    <a:pt x="349" y="273"/>
                  </a:cubicBezTo>
                  <a:cubicBezTo>
                    <a:pt x="363" y="281"/>
                    <a:pt x="376" y="289"/>
                    <a:pt x="390" y="297"/>
                  </a:cubicBezTo>
                  <a:cubicBezTo>
                    <a:pt x="396" y="300"/>
                    <a:pt x="403" y="303"/>
                    <a:pt x="409" y="304"/>
                  </a:cubicBezTo>
                  <a:cubicBezTo>
                    <a:pt x="413" y="305"/>
                    <a:pt x="417" y="305"/>
                    <a:pt x="421" y="304"/>
                  </a:cubicBezTo>
                  <a:cubicBezTo>
                    <a:pt x="428" y="300"/>
                    <a:pt x="435" y="302"/>
                    <a:pt x="441" y="304"/>
                  </a:cubicBezTo>
                  <a:cubicBezTo>
                    <a:pt x="444" y="305"/>
                    <a:pt x="447" y="309"/>
                    <a:pt x="449" y="311"/>
                  </a:cubicBezTo>
                  <a:cubicBezTo>
                    <a:pt x="451" y="313"/>
                    <a:pt x="453" y="314"/>
                    <a:pt x="454" y="315"/>
                  </a:cubicBezTo>
                  <a:cubicBezTo>
                    <a:pt x="459" y="316"/>
                    <a:pt x="463" y="316"/>
                    <a:pt x="467" y="317"/>
                  </a:cubicBezTo>
                  <a:cubicBezTo>
                    <a:pt x="475" y="318"/>
                    <a:pt x="482" y="320"/>
                    <a:pt x="486" y="326"/>
                  </a:cubicBezTo>
                  <a:cubicBezTo>
                    <a:pt x="497" y="327"/>
                    <a:pt x="507" y="328"/>
                    <a:pt x="517" y="330"/>
                  </a:cubicBezTo>
                  <a:cubicBezTo>
                    <a:pt x="519" y="335"/>
                    <a:pt x="524" y="337"/>
                    <a:pt x="530" y="337"/>
                  </a:cubicBezTo>
                  <a:cubicBezTo>
                    <a:pt x="534" y="338"/>
                    <a:pt x="538" y="339"/>
                    <a:pt x="542" y="340"/>
                  </a:cubicBezTo>
                  <a:cubicBezTo>
                    <a:pt x="542" y="340"/>
                    <a:pt x="543" y="341"/>
                    <a:pt x="543" y="340"/>
                  </a:cubicBezTo>
                  <a:cubicBezTo>
                    <a:pt x="551" y="336"/>
                    <a:pt x="553" y="345"/>
                    <a:pt x="557" y="348"/>
                  </a:cubicBezTo>
                  <a:cubicBezTo>
                    <a:pt x="558" y="349"/>
                    <a:pt x="558" y="351"/>
                    <a:pt x="557" y="353"/>
                  </a:cubicBezTo>
                  <a:cubicBezTo>
                    <a:pt x="555" y="358"/>
                    <a:pt x="556" y="360"/>
                    <a:pt x="561" y="361"/>
                  </a:cubicBezTo>
                  <a:cubicBezTo>
                    <a:pt x="572" y="364"/>
                    <a:pt x="583" y="367"/>
                    <a:pt x="593" y="370"/>
                  </a:cubicBezTo>
                  <a:cubicBezTo>
                    <a:pt x="612" y="375"/>
                    <a:pt x="632" y="377"/>
                    <a:pt x="652" y="379"/>
                  </a:cubicBezTo>
                  <a:cubicBezTo>
                    <a:pt x="667" y="381"/>
                    <a:pt x="682" y="383"/>
                    <a:pt x="697" y="385"/>
                  </a:cubicBezTo>
                  <a:cubicBezTo>
                    <a:pt x="698" y="385"/>
                    <a:pt x="700" y="385"/>
                    <a:pt x="700" y="385"/>
                  </a:cubicBezTo>
                  <a:cubicBezTo>
                    <a:pt x="707" y="379"/>
                    <a:pt x="713" y="382"/>
                    <a:pt x="719" y="385"/>
                  </a:cubicBezTo>
                  <a:cubicBezTo>
                    <a:pt x="721" y="386"/>
                    <a:pt x="723" y="386"/>
                    <a:pt x="725" y="386"/>
                  </a:cubicBezTo>
                  <a:cubicBezTo>
                    <a:pt x="727" y="385"/>
                    <a:pt x="728" y="384"/>
                    <a:pt x="729" y="383"/>
                  </a:cubicBezTo>
                  <a:cubicBezTo>
                    <a:pt x="736" y="379"/>
                    <a:pt x="737" y="379"/>
                    <a:pt x="741" y="385"/>
                  </a:cubicBezTo>
                  <a:cubicBezTo>
                    <a:pt x="751" y="385"/>
                    <a:pt x="761" y="385"/>
                    <a:pt x="771" y="385"/>
                  </a:cubicBezTo>
                  <a:cubicBezTo>
                    <a:pt x="772" y="385"/>
                    <a:pt x="774" y="385"/>
                    <a:pt x="775" y="386"/>
                  </a:cubicBezTo>
                  <a:cubicBezTo>
                    <a:pt x="783" y="393"/>
                    <a:pt x="791" y="389"/>
                    <a:pt x="799" y="387"/>
                  </a:cubicBezTo>
                  <a:cubicBezTo>
                    <a:pt x="806" y="385"/>
                    <a:pt x="814" y="384"/>
                    <a:pt x="822" y="383"/>
                  </a:cubicBezTo>
                  <a:cubicBezTo>
                    <a:pt x="826" y="383"/>
                    <a:pt x="831" y="382"/>
                    <a:pt x="836" y="382"/>
                  </a:cubicBezTo>
                  <a:cubicBezTo>
                    <a:pt x="838" y="381"/>
                    <a:pt x="840" y="382"/>
                    <a:pt x="842" y="382"/>
                  </a:cubicBezTo>
                  <a:cubicBezTo>
                    <a:pt x="844" y="378"/>
                    <a:pt x="845" y="378"/>
                    <a:pt x="849" y="383"/>
                  </a:cubicBezTo>
                  <a:cubicBezTo>
                    <a:pt x="850" y="384"/>
                    <a:pt x="854" y="385"/>
                    <a:pt x="855" y="385"/>
                  </a:cubicBezTo>
                  <a:cubicBezTo>
                    <a:pt x="868" y="376"/>
                    <a:pt x="884" y="378"/>
                    <a:pt x="898" y="374"/>
                  </a:cubicBezTo>
                  <a:cubicBezTo>
                    <a:pt x="903" y="372"/>
                    <a:pt x="909" y="371"/>
                    <a:pt x="914" y="370"/>
                  </a:cubicBezTo>
                  <a:cubicBezTo>
                    <a:pt x="918" y="368"/>
                    <a:pt x="923" y="367"/>
                    <a:pt x="927" y="369"/>
                  </a:cubicBezTo>
                  <a:cubicBezTo>
                    <a:pt x="930" y="370"/>
                    <a:pt x="933" y="368"/>
                    <a:pt x="936" y="368"/>
                  </a:cubicBezTo>
                  <a:cubicBezTo>
                    <a:pt x="940" y="368"/>
                    <a:pt x="945" y="367"/>
                    <a:pt x="950" y="367"/>
                  </a:cubicBezTo>
                  <a:cubicBezTo>
                    <a:pt x="953" y="361"/>
                    <a:pt x="960" y="361"/>
                    <a:pt x="967" y="360"/>
                  </a:cubicBezTo>
                  <a:cubicBezTo>
                    <a:pt x="974" y="360"/>
                    <a:pt x="982" y="359"/>
                    <a:pt x="990" y="358"/>
                  </a:cubicBezTo>
                  <a:cubicBezTo>
                    <a:pt x="993" y="358"/>
                    <a:pt x="996" y="359"/>
                    <a:pt x="999" y="359"/>
                  </a:cubicBezTo>
                  <a:cubicBezTo>
                    <a:pt x="993" y="365"/>
                    <a:pt x="985" y="366"/>
                    <a:pt x="978" y="368"/>
                  </a:cubicBezTo>
                  <a:cubicBezTo>
                    <a:pt x="968" y="370"/>
                    <a:pt x="957" y="370"/>
                    <a:pt x="948" y="376"/>
                  </a:cubicBezTo>
                  <a:cubicBezTo>
                    <a:pt x="947" y="377"/>
                    <a:pt x="946" y="377"/>
                    <a:pt x="946" y="377"/>
                  </a:cubicBezTo>
                  <a:cubicBezTo>
                    <a:pt x="941" y="374"/>
                    <a:pt x="936" y="376"/>
                    <a:pt x="932" y="378"/>
                  </a:cubicBezTo>
                  <a:cubicBezTo>
                    <a:pt x="928" y="380"/>
                    <a:pt x="923" y="378"/>
                    <a:pt x="921" y="383"/>
                  </a:cubicBezTo>
                  <a:cubicBezTo>
                    <a:pt x="920" y="383"/>
                    <a:pt x="918" y="383"/>
                    <a:pt x="917" y="383"/>
                  </a:cubicBezTo>
                  <a:cubicBezTo>
                    <a:pt x="912" y="380"/>
                    <a:pt x="906" y="381"/>
                    <a:pt x="901" y="382"/>
                  </a:cubicBezTo>
                  <a:cubicBezTo>
                    <a:pt x="892" y="383"/>
                    <a:pt x="883" y="383"/>
                    <a:pt x="874" y="384"/>
                  </a:cubicBezTo>
                  <a:cubicBezTo>
                    <a:pt x="867" y="385"/>
                    <a:pt x="861" y="387"/>
                    <a:pt x="854" y="389"/>
                  </a:cubicBezTo>
                  <a:cubicBezTo>
                    <a:pt x="857" y="396"/>
                    <a:pt x="860" y="399"/>
                    <a:pt x="866" y="398"/>
                  </a:cubicBezTo>
                  <a:cubicBezTo>
                    <a:pt x="870" y="397"/>
                    <a:pt x="874" y="396"/>
                    <a:pt x="878" y="395"/>
                  </a:cubicBezTo>
                  <a:cubicBezTo>
                    <a:pt x="886" y="392"/>
                    <a:pt x="894" y="392"/>
                    <a:pt x="902" y="394"/>
                  </a:cubicBezTo>
                  <a:cubicBezTo>
                    <a:pt x="908" y="395"/>
                    <a:pt x="914" y="394"/>
                    <a:pt x="920" y="390"/>
                  </a:cubicBezTo>
                  <a:cubicBezTo>
                    <a:pt x="922" y="393"/>
                    <a:pt x="924" y="396"/>
                    <a:pt x="926" y="399"/>
                  </a:cubicBezTo>
                  <a:cubicBezTo>
                    <a:pt x="919" y="405"/>
                    <a:pt x="912" y="406"/>
                    <a:pt x="904" y="406"/>
                  </a:cubicBezTo>
                  <a:cubicBezTo>
                    <a:pt x="903" y="406"/>
                    <a:pt x="902" y="406"/>
                    <a:pt x="901" y="405"/>
                  </a:cubicBezTo>
                  <a:cubicBezTo>
                    <a:pt x="900" y="404"/>
                    <a:pt x="899" y="404"/>
                    <a:pt x="898" y="403"/>
                  </a:cubicBezTo>
                  <a:cubicBezTo>
                    <a:pt x="890" y="398"/>
                    <a:pt x="887" y="399"/>
                    <a:pt x="886" y="409"/>
                  </a:cubicBezTo>
                  <a:cubicBezTo>
                    <a:pt x="873" y="410"/>
                    <a:pt x="860" y="411"/>
                    <a:pt x="847" y="413"/>
                  </a:cubicBezTo>
                  <a:cubicBezTo>
                    <a:pt x="839" y="414"/>
                    <a:pt x="830" y="415"/>
                    <a:pt x="821" y="418"/>
                  </a:cubicBezTo>
                  <a:cubicBezTo>
                    <a:pt x="814" y="420"/>
                    <a:pt x="805" y="420"/>
                    <a:pt x="797" y="420"/>
                  </a:cubicBezTo>
                  <a:cubicBezTo>
                    <a:pt x="793" y="421"/>
                    <a:pt x="790" y="420"/>
                    <a:pt x="786" y="419"/>
                  </a:cubicBezTo>
                  <a:cubicBezTo>
                    <a:pt x="789" y="418"/>
                    <a:pt x="792" y="417"/>
                    <a:pt x="797" y="416"/>
                  </a:cubicBezTo>
                  <a:cubicBezTo>
                    <a:pt x="792" y="414"/>
                    <a:pt x="788" y="412"/>
                    <a:pt x="784" y="411"/>
                  </a:cubicBezTo>
                  <a:cubicBezTo>
                    <a:pt x="777" y="408"/>
                    <a:pt x="774" y="410"/>
                    <a:pt x="773" y="417"/>
                  </a:cubicBezTo>
                  <a:cubicBezTo>
                    <a:pt x="772" y="418"/>
                    <a:pt x="772" y="420"/>
                    <a:pt x="771" y="421"/>
                  </a:cubicBezTo>
                  <a:cubicBezTo>
                    <a:pt x="770" y="422"/>
                    <a:pt x="767" y="423"/>
                    <a:pt x="766" y="422"/>
                  </a:cubicBezTo>
                  <a:cubicBezTo>
                    <a:pt x="763" y="420"/>
                    <a:pt x="762" y="421"/>
                    <a:pt x="760" y="423"/>
                  </a:cubicBezTo>
                  <a:cubicBezTo>
                    <a:pt x="767" y="428"/>
                    <a:pt x="774" y="428"/>
                    <a:pt x="782" y="428"/>
                  </a:cubicBezTo>
                  <a:cubicBezTo>
                    <a:pt x="791" y="427"/>
                    <a:pt x="799" y="426"/>
                    <a:pt x="808" y="425"/>
                  </a:cubicBezTo>
                  <a:cubicBezTo>
                    <a:pt x="813" y="425"/>
                    <a:pt x="819" y="424"/>
                    <a:pt x="824" y="425"/>
                  </a:cubicBezTo>
                  <a:cubicBezTo>
                    <a:pt x="830" y="427"/>
                    <a:pt x="836" y="424"/>
                    <a:pt x="842" y="423"/>
                  </a:cubicBezTo>
                  <a:cubicBezTo>
                    <a:pt x="853" y="423"/>
                    <a:pt x="865" y="422"/>
                    <a:pt x="876" y="421"/>
                  </a:cubicBezTo>
                  <a:cubicBezTo>
                    <a:pt x="894" y="418"/>
                    <a:pt x="913" y="416"/>
                    <a:pt x="931" y="412"/>
                  </a:cubicBezTo>
                  <a:cubicBezTo>
                    <a:pt x="943" y="409"/>
                    <a:pt x="954" y="409"/>
                    <a:pt x="965" y="407"/>
                  </a:cubicBezTo>
                  <a:cubicBezTo>
                    <a:pt x="972" y="406"/>
                    <a:pt x="979" y="403"/>
                    <a:pt x="986" y="402"/>
                  </a:cubicBezTo>
                  <a:cubicBezTo>
                    <a:pt x="987" y="401"/>
                    <a:pt x="989" y="402"/>
                    <a:pt x="991" y="402"/>
                  </a:cubicBezTo>
                  <a:cubicBezTo>
                    <a:pt x="992" y="402"/>
                    <a:pt x="993" y="403"/>
                    <a:pt x="995" y="402"/>
                  </a:cubicBezTo>
                  <a:cubicBezTo>
                    <a:pt x="1029" y="390"/>
                    <a:pt x="1064" y="378"/>
                    <a:pt x="1098" y="366"/>
                  </a:cubicBezTo>
                  <a:cubicBezTo>
                    <a:pt x="1099" y="366"/>
                    <a:pt x="1100" y="365"/>
                    <a:pt x="1101" y="365"/>
                  </a:cubicBezTo>
                  <a:cubicBezTo>
                    <a:pt x="1099" y="361"/>
                    <a:pt x="1096" y="360"/>
                    <a:pt x="1093" y="362"/>
                  </a:cubicBezTo>
                  <a:cubicBezTo>
                    <a:pt x="1092" y="363"/>
                    <a:pt x="1091" y="363"/>
                    <a:pt x="1090" y="364"/>
                  </a:cubicBezTo>
                  <a:cubicBezTo>
                    <a:pt x="1084" y="367"/>
                    <a:pt x="1083" y="367"/>
                    <a:pt x="1079" y="362"/>
                  </a:cubicBezTo>
                  <a:cubicBezTo>
                    <a:pt x="1069" y="370"/>
                    <a:pt x="1057" y="371"/>
                    <a:pt x="1046" y="374"/>
                  </a:cubicBezTo>
                  <a:cubicBezTo>
                    <a:pt x="1038" y="377"/>
                    <a:pt x="1032" y="380"/>
                    <a:pt x="1025" y="383"/>
                  </a:cubicBezTo>
                  <a:cubicBezTo>
                    <a:pt x="1023" y="384"/>
                    <a:pt x="1022" y="384"/>
                    <a:pt x="1021" y="383"/>
                  </a:cubicBezTo>
                  <a:cubicBezTo>
                    <a:pt x="1017" y="381"/>
                    <a:pt x="1013" y="382"/>
                    <a:pt x="1010" y="384"/>
                  </a:cubicBezTo>
                  <a:cubicBezTo>
                    <a:pt x="1004" y="386"/>
                    <a:pt x="999" y="391"/>
                    <a:pt x="992" y="388"/>
                  </a:cubicBezTo>
                  <a:cubicBezTo>
                    <a:pt x="992" y="388"/>
                    <a:pt x="991" y="389"/>
                    <a:pt x="991" y="389"/>
                  </a:cubicBezTo>
                  <a:cubicBezTo>
                    <a:pt x="987" y="396"/>
                    <a:pt x="979" y="393"/>
                    <a:pt x="973" y="395"/>
                  </a:cubicBezTo>
                  <a:cubicBezTo>
                    <a:pt x="973" y="396"/>
                    <a:pt x="972" y="395"/>
                    <a:pt x="972" y="395"/>
                  </a:cubicBezTo>
                  <a:cubicBezTo>
                    <a:pt x="967" y="391"/>
                    <a:pt x="963" y="393"/>
                    <a:pt x="959" y="396"/>
                  </a:cubicBezTo>
                  <a:cubicBezTo>
                    <a:pt x="956" y="399"/>
                    <a:pt x="952" y="401"/>
                    <a:pt x="947" y="399"/>
                  </a:cubicBezTo>
                  <a:cubicBezTo>
                    <a:pt x="945" y="398"/>
                    <a:pt x="942" y="400"/>
                    <a:pt x="939" y="401"/>
                  </a:cubicBezTo>
                  <a:cubicBezTo>
                    <a:pt x="941" y="395"/>
                    <a:pt x="945" y="392"/>
                    <a:pt x="950" y="391"/>
                  </a:cubicBezTo>
                  <a:cubicBezTo>
                    <a:pt x="955" y="390"/>
                    <a:pt x="959" y="389"/>
                    <a:pt x="964" y="387"/>
                  </a:cubicBezTo>
                  <a:cubicBezTo>
                    <a:pt x="966" y="387"/>
                    <a:pt x="968" y="386"/>
                    <a:pt x="969" y="385"/>
                  </a:cubicBezTo>
                  <a:cubicBezTo>
                    <a:pt x="973" y="381"/>
                    <a:pt x="977" y="380"/>
                    <a:pt x="980" y="385"/>
                  </a:cubicBezTo>
                  <a:cubicBezTo>
                    <a:pt x="981" y="386"/>
                    <a:pt x="982" y="386"/>
                    <a:pt x="983" y="386"/>
                  </a:cubicBezTo>
                  <a:cubicBezTo>
                    <a:pt x="990" y="385"/>
                    <a:pt x="997" y="384"/>
                    <a:pt x="1005" y="382"/>
                  </a:cubicBezTo>
                  <a:cubicBezTo>
                    <a:pt x="1010" y="381"/>
                    <a:pt x="1015" y="378"/>
                    <a:pt x="1020" y="376"/>
                  </a:cubicBezTo>
                  <a:cubicBezTo>
                    <a:pt x="1021" y="375"/>
                    <a:pt x="1021" y="375"/>
                    <a:pt x="1021" y="374"/>
                  </a:cubicBezTo>
                  <a:cubicBezTo>
                    <a:pt x="1018" y="373"/>
                    <a:pt x="1016" y="372"/>
                    <a:pt x="1013" y="371"/>
                  </a:cubicBezTo>
                  <a:cubicBezTo>
                    <a:pt x="1013" y="371"/>
                    <a:pt x="1013" y="370"/>
                    <a:pt x="1013" y="370"/>
                  </a:cubicBezTo>
                  <a:cubicBezTo>
                    <a:pt x="1032" y="367"/>
                    <a:pt x="1049" y="359"/>
                    <a:pt x="1067" y="354"/>
                  </a:cubicBezTo>
                  <a:cubicBezTo>
                    <a:pt x="1070" y="353"/>
                    <a:pt x="1073" y="352"/>
                    <a:pt x="1077" y="351"/>
                  </a:cubicBezTo>
                  <a:cubicBezTo>
                    <a:pt x="1075" y="354"/>
                    <a:pt x="1073" y="356"/>
                    <a:pt x="1071" y="358"/>
                  </a:cubicBezTo>
                  <a:cubicBezTo>
                    <a:pt x="1072" y="359"/>
                    <a:pt x="1072" y="359"/>
                    <a:pt x="1072" y="360"/>
                  </a:cubicBezTo>
                  <a:cubicBezTo>
                    <a:pt x="1074" y="360"/>
                    <a:pt x="1077" y="359"/>
                    <a:pt x="1079" y="359"/>
                  </a:cubicBezTo>
                  <a:cubicBezTo>
                    <a:pt x="1080" y="358"/>
                    <a:pt x="1081" y="357"/>
                    <a:pt x="1082" y="356"/>
                  </a:cubicBezTo>
                  <a:cubicBezTo>
                    <a:pt x="1093" y="343"/>
                    <a:pt x="1109" y="340"/>
                    <a:pt x="1124" y="336"/>
                  </a:cubicBezTo>
                  <a:cubicBezTo>
                    <a:pt x="1129" y="335"/>
                    <a:pt x="1135" y="334"/>
                    <a:pt x="1141" y="334"/>
                  </a:cubicBezTo>
                  <a:cubicBezTo>
                    <a:pt x="1139" y="339"/>
                    <a:pt x="1136" y="342"/>
                    <a:pt x="1131" y="343"/>
                  </a:cubicBezTo>
                  <a:cubicBezTo>
                    <a:pt x="1119" y="345"/>
                    <a:pt x="1110" y="352"/>
                    <a:pt x="1103" y="361"/>
                  </a:cubicBezTo>
                  <a:cubicBezTo>
                    <a:pt x="1103" y="362"/>
                    <a:pt x="1103" y="362"/>
                    <a:pt x="1103" y="363"/>
                  </a:cubicBezTo>
                  <a:cubicBezTo>
                    <a:pt x="1107" y="363"/>
                    <a:pt x="1110" y="363"/>
                    <a:pt x="1114" y="362"/>
                  </a:cubicBezTo>
                  <a:cubicBezTo>
                    <a:pt x="1118" y="360"/>
                    <a:pt x="1121" y="358"/>
                    <a:pt x="1125" y="357"/>
                  </a:cubicBezTo>
                  <a:cubicBezTo>
                    <a:pt x="1130" y="354"/>
                    <a:pt x="1136" y="353"/>
                    <a:pt x="1141" y="355"/>
                  </a:cubicBezTo>
                  <a:cubicBezTo>
                    <a:pt x="1142" y="356"/>
                    <a:pt x="1144" y="355"/>
                    <a:pt x="1145" y="355"/>
                  </a:cubicBezTo>
                  <a:cubicBezTo>
                    <a:pt x="1150" y="353"/>
                    <a:pt x="1155" y="350"/>
                    <a:pt x="1160" y="348"/>
                  </a:cubicBezTo>
                  <a:cubicBezTo>
                    <a:pt x="1164" y="345"/>
                    <a:pt x="1168" y="343"/>
                    <a:pt x="1172" y="340"/>
                  </a:cubicBezTo>
                  <a:cubicBezTo>
                    <a:pt x="1173" y="340"/>
                    <a:pt x="1175" y="339"/>
                    <a:pt x="1176" y="339"/>
                  </a:cubicBezTo>
                  <a:cubicBezTo>
                    <a:pt x="1183" y="341"/>
                    <a:pt x="1189" y="339"/>
                    <a:pt x="1194" y="335"/>
                  </a:cubicBezTo>
                  <a:cubicBezTo>
                    <a:pt x="1198" y="333"/>
                    <a:pt x="1202" y="330"/>
                    <a:pt x="1206" y="328"/>
                  </a:cubicBezTo>
                  <a:cubicBezTo>
                    <a:pt x="1210" y="325"/>
                    <a:pt x="1215" y="324"/>
                    <a:pt x="1220" y="323"/>
                  </a:cubicBezTo>
                  <a:cubicBezTo>
                    <a:pt x="1221" y="322"/>
                    <a:pt x="1222" y="322"/>
                    <a:pt x="1223" y="322"/>
                  </a:cubicBezTo>
                  <a:cubicBezTo>
                    <a:pt x="1231" y="316"/>
                    <a:pt x="1240" y="311"/>
                    <a:pt x="1248" y="305"/>
                  </a:cubicBezTo>
                  <a:cubicBezTo>
                    <a:pt x="1249" y="305"/>
                    <a:pt x="1250" y="305"/>
                    <a:pt x="1251" y="304"/>
                  </a:cubicBezTo>
                  <a:cubicBezTo>
                    <a:pt x="1262" y="301"/>
                    <a:pt x="1271" y="296"/>
                    <a:pt x="1279" y="289"/>
                  </a:cubicBezTo>
                  <a:cubicBezTo>
                    <a:pt x="1280" y="288"/>
                    <a:pt x="1281" y="287"/>
                    <a:pt x="1282" y="287"/>
                  </a:cubicBezTo>
                  <a:cubicBezTo>
                    <a:pt x="1292" y="286"/>
                    <a:pt x="1298" y="280"/>
                    <a:pt x="1305" y="275"/>
                  </a:cubicBezTo>
                  <a:cubicBezTo>
                    <a:pt x="1309" y="271"/>
                    <a:pt x="1313" y="268"/>
                    <a:pt x="1317" y="266"/>
                  </a:cubicBezTo>
                  <a:cubicBezTo>
                    <a:pt x="1321" y="264"/>
                    <a:pt x="1326" y="262"/>
                    <a:pt x="1330" y="262"/>
                  </a:cubicBezTo>
                  <a:cubicBezTo>
                    <a:pt x="1335" y="262"/>
                    <a:pt x="1338" y="260"/>
                    <a:pt x="1341" y="256"/>
                  </a:cubicBezTo>
                  <a:cubicBezTo>
                    <a:pt x="1344" y="252"/>
                    <a:pt x="1347" y="249"/>
                    <a:pt x="1350" y="245"/>
                  </a:cubicBezTo>
                  <a:cubicBezTo>
                    <a:pt x="1354" y="241"/>
                    <a:pt x="1358" y="239"/>
                    <a:pt x="1363" y="241"/>
                  </a:cubicBezTo>
                  <a:cubicBezTo>
                    <a:pt x="1364" y="242"/>
                    <a:pt x="1366" y="241"/>
                    <a:pt x="1367" y="240"/>
                  </a:cubicBezTo>
                  <a:cubicBezTo>
                    <a:pt x="1371" y="236"/>
                    <a:pt x="1375" y="232"/>
                    <a:pt x="1379" y="227"/>
                  </a:cubicBezTo>
                  <a:cubicBezTo>
                    <a:pt x="1385" y="220"/>
                    <a:pt x="1392" y="213"/>
                    <a:pt x="1402" y="213"/>
                  </a:cubicBezTo>
                  <a:cubicBezTo>
                    <a:pt x="1408" y="214"/>
                    <a:pt x="1412" y="205"/>
                    <a:pt x="1410" y="201"/>
                  </a:cubicBezTo>
                  <a:cubicBezTo>
                    <a:pt x="1413" y="199"/>
                    <a:pt x="1416" y="197"/>
                    <a:pt x="1419" y="194"/>
                  </a:cubicBezTo>
                  <a:cubicBezTo>
                    <a:pt x="1421" y="192"/>
                    <a:pt x="1421" y="191"/>
                    <a:pt x="1418" y="190"/>
                  </a:cubicBezTo>
                  <a:cubicBezTo>
                    <a:pt x="1420" y="188"/>
                    <a:pt x="1422" y="186"/>
                    <a:pt x="1425" y="183"/>
                  </a:cubicBezTo>
                  <a:cubicBezTo>
                    <a:pt x="1423" y="182"/>
                    <a:pt x="1422" y="181"/>
                    <a:pt x="1420" y="180"/>
                  </a:cubicBezTo>
                  <a:cubicBezTo>
                    <a:pt x="1423" y="176"/>
                    <a:pt x="1426" y="173"/>
                    <a:pt x="1428" y="170"/>
                  </a:cubicBezTo>
                  <a:cubicBezTo>
                    <a:pt x="1429" y="172"/>
                    <a:pt x="1429" y="174"/>
                    <a:pt x="1430" y="177"/>
                  </a:cubicBezTo>
                  <a:cubicBezTo>
                    <a:pt x="1432" y="176"/>
                    <a:pt x="1436" y="176"/>
                    <a:pt x="1438" y="175"/>
                  </a:cubicBezTo>
                  <a:cubicBezTo>
                    <a:pt x="1442" y="172"/>
                    <a:pt x="1446" y="168"/>
                    <a:pt x="1450" y="165"/>
                  </a:cubicBezTo>
                  <a:cubicBezTo>
                    <a:pt x="1452" y="163"/>
                    <a:pt x="1453" y="161"/>
                    <a:pt x="1455" y="159"/>
                  </a:cubicBezTo>
                  <a:cubicBezTo>
                    <a:pt x="1476" y="145"/>
                    <a:pt x="1493" y="126"/>
                    <a:pt x="1512" y="108"/>
                  </a:cubicBezTo>
                  <a:cubicBezTo>
                    <a:pt x="1517" y="103"/>
                    <a:pt x="1521" y="96"/>
                    <a:pt x="1525" y="90"/>
                  </a:cubicBezTo>
                  <a:cubicBezTo>
                    <a:pt x="1530" y="84"/>
                    <a:pt x="1536" y="78"/>
                    <a:pt x="1541" y="73"/>
                  </a:cubicBezTo>
                  <a:cubicBezTo>
                    <a:pt x="1542" y="72"/>
                    <a:pt x="1544" y="72"/>
                    <a:pt x="1545" y="73"/>
                  </a:cubicBezTo>
                  <a:cubicBezTo>
                    <a:pt x="1546" y="75"/>
                    <a:pt x="1547" y="77"/>
                    <a:pt x="1547" y="78"/>
                  </a:cubicBezTo>
                  <a:cubicBezTo>
                    <a:pt x="1547" y="81"/>
                    <a:pt x="1546" y="83"/>
                    <a:pt x="1544" y="86"/>
                  </a:cubicBezTo>
                  <a:cubicBezTo>
                    <a:pt x="1538" y="97"/>
                    <a:pt x="1530" y="106"/>
                    <a:pt x="1520" y="114"/>
                  </a:cubicBezTo>
                  <a:cubicBezTo>
                    <a:pt x="1512" y="121"/>
                    <a:pt x="1505" y="130"/>
                    <a:pt x="1500" y="140"/>
                  </a:cubicBezTo>
                  <a:cubicBezTo>
                    <a:pt x="1495" y="149"/>
                    <a:pt x="1488" y="157"/>
                    <a:pt x="1480" y="165"/>
                  </a:cubicBezTo>
                  <a:cubicBezTo>
                    <a:pt x="1458" y="185"/>
                    <a:pt x="1435" y="205"/>
                    <a:pt x="1412" y="226"/>
                  </a:cubicBezTo>
                  <a:cubicBezTo>
                    <a:pt x="1412" y="226"/>
                    <a:pt x="1410" y="227"/>
                    <a:pt x="1409" y="227"/>
                  </a:cubicBezTo>
                  <a:cubicBezTo>
                    <a:pt x="1402" y="228"/>
                    <a:pt x="1397" y="232"/>
                    <a:pt x="1393" y="238"/>
                  </a:cubicBezTo>
                  <a:cubicBezTo>
                    <a:pt x="1389" y="244"/>
                    <a:pt x="1384" y="249"/>
                    <a:pt x="1377" y="251"/>
                  </a:cubicBezTo>
                  <a:cubicBezTo>
                    <a:pt x="1369" y="253"/>
                    <a:pt x="1363" y="259"/>
                    <a:pt x="1359" y="266"/>
                  </a:cubicBezTo>
                  <a:cubicBezTo>
                    <a:pt x="1358" y="268"/>
                    <a:pt x="1357" y="272"/>
                    <a:pt x="1359" y="273"/>
                  </a:cubicBezTo>
                  <a:cubicBezTo>
                    <a:pt x="1362" y="276"/>
                    <a:pt x="1360" y="278"/>
                    <a:pt x="1358" y="280"/>
                  </a:cubicBezTo>
                  <a:cubicBezTo>
                    <a:pt x="1357" y="281"/>
                    <a:pt x="1355" y="282"/>
                    <a:pt x="1353" y="283"/>
                  </a:cubicBezTo>
                  <a:cubicBezTo>
                    <a:pt x="1350" y="286"/>
                    <a:pt x="1347" y="288"/>
                    <a:pt x="1343" y="291"/>
                  </a:cubicBezTo>
                  <a:cubicBezTo>
                    <a:pt x="1342" y="290"/>
                    <a:pt x="1339" y="289"/>
                    <a:pt x="1337" y="289"/>
                  </a:cubicBezTo>
                  <a:cubicBezTo>
                    <a:pt x="1331" y="288"/>
                    <a:pt x="1329" y="290"/>
                    <a:pt x="1326" y="295"/>
                  </a:cubicBezTo>
                  <a:cubicBezTo>
                    <a:pt x="1323" y="299"/>
                    <a:pt x="1320" y="303"/>
                    <a:pt x="1317" y="307"/>
                  </a:cubicBezTo>
                  <a:cubicBezTo>
                    <a:pt x="1315" y="309"/>
                    <a:pt x="1312" y="310"/>
                    <a:pt x="1309" y="308"/>
                  </a:cubicBezTo>
                  <a:cubicBezTo>
                    <a:pt x="1308" y="307"/>
                    <a:pt x="1305" y="308"/>
                    <a:pt x="1304" y="309"/>
                  </a:cubicBezTo>
                  <a:cubicBezTo>
                    <a:pt x="1295" y="315"/>
                    <a:pt x="1286" y="322"/>
                    <a:pt x="1280" y="331"/>
                  </a:cubicBezTo>
                  <a:cubicBezTo>
                    <a:pt x="1274" y="338"/>
                    <a:pt x="1270" y="338"/>
                    <a:pt x="1262" y="334"/>
                  </a:cubicBezTo>
                  <a:cubicBezTo>
                    <a:pt x="1260" y="333"/>
                    <a:pt x="1258" y="333"/>
                    <a:pt x="1256" y="334"/>
                  </a:cubicBezTo>
                  <a:cubicBezTo>
                    <a:pt x="1254" y="336"/>
                    <a:pt x="1252" y="339"/>
                    <a:pt x="1250" y="341"/>
                  </a:cubicBezTo>
                  <a:cubicBezTo>
                    <a:pt x="1246" y="348"/>
                    <a:pt x="1240" y="351"/>
                    <a:pt x="1232" y="353"/>
                  </a:cubicBezTo>
                  <a:cubicBezTo>
                    <a:pt x="1223" y="354"/>
                    <a:pt x="1215" y="357"/>
                    <a:pt x="1208" y="364"/>
                  </a:cubicBezTo>
                  <a:cubicBezTo>
                    <a:pt x="1207" y="365"/>
                    <a:pt x="1206" y="366"/>
                    <a:pt x="1205" y="367"/>
                  </a:cubicBezTo>
                  <a:cubicBezTo>
                    <a:pt x="1207" y="369"/>
                    <a:pt x="1208" y="370"/>
                    <a:pt x="1209" y="372"/>
                  </a:cubicBezTo>
                  <a:cubicBezTo>
                    <a:pt x="1208" y="373"/>
                    <a:pt x="1207" y="374"/>
                    <a:pt x="1206" y="374"/>
                  </a:cubicBezTo>
                  <a:cubicBezTo>
                    <a:pt x="1202" y="369"/>
                    <a:pt x="1202" y="369"/>
                    <a:pt x="1191" y="372"/>
                  </a:cubicBezTo>
                  <a:cubicBezTo>
                    <a:pt x="1192" y="371"/>
                    <a:pt x="1192" y="370"/>
                    <a:pt x="1192" y="368"/>
                  </a:cubicBezTo>
                  <a:cubicBezTo>
                    <a:pt x="1187" y="367"/>
                    <a:pt x="1184" y="369"/>
                    <a:pt x="1181" y="372"/>
                  </a:cubicBezTo>
                  <a:cubicBezTo>
                    <a:pt x="1178" y="374"/>
                    <a:pt x="1176" y="377"/>
                    <a:pt x="1173" y="379"/>
                  </a:cubicBezTo>
                  <a:cubicBezTo>
                    <a:pt x="1171" y="381"/>
                    <a:pt x="1169" y="384"/>
                    <a:pt x="1165" y="382"/>
                  </a:cubicBezTo>
                  <a:cubicBezTo>
                    <a:pt x="1163" y="382"/>
                    <a:pt x="1160" y="384"/>
                    <a:pt x="1158" y="386"/>
                  </a:cubicBezTo>
                  <a:cubicBezTo>
                    <a:pt x="1155" y="390"/>
                    <a:pt x="1152" y="394"/>
                    <a:pt x="1146" y="391"/>
                  </a:cubicBezTo>
                  <a:cubicBezTo>
                    <a:pt x="1146" y="391"/>
                    <a:pt x="1145" y="391"/>
                    <a:pt x="1144" y="392"/>
                  </a:cubicBezTo>
                  <a:cubicBezTo>
                    <a:pt x="1134" y="396"/>
                    <a:pt x="1125" y="401"/>
                    <a:pt x="1115" y="406"/>
                  </a:cubicBezTo>
                  <a:cubicBezTo>
                    <a:pt x="1106" y="410"/>
                    <a:pt x="1098" y="414"/>
                    <a:pt x="1089" y="419"/>
                  </a:cubicBezTo>
                  <a:cubicBezTo>
                    <a:pt x="1088" y="418"/>
                    <a:pt x="1091" y="415"/>
                    <a:pt x="1088" y="412"/>
                  </a:cubicBezTo>
                  <a:cubicBezTo>
                    <a:pt x="1084" y="410"/>
                    <a:pt x="1081" y="410"/>
                    <a:pt x="1079" y="411"/>
                  </a:cubicBezTo>
                  <a:cubicBezTo>
                    <a:pt x="1074" y="413"/>
                    <a:pt x="1069" y="416"/>
                    <a:pt x="1064" y="419"/>
                  </a:cubicBezTo>
                  <a:cubicBezTo>
                    <a:pt x="1063" y="419"/>
                    <a:pt x="1062" y="420"/>
                    <a:pt x="1061" y="420"/>
                  </a:cubicBezTo>
                  <a:cubicBezTo>
                    <a:pt x="1055" y="418"/>
                    <a:pt x="1051" y="420"/>
                    <a:pt x="1046" y="423"/>
                  </a:cubicBezTo>
                  <a:cubicBezTo>
                    <a:pt x="1040" y="427"/>
                    <a:pt x="1035" y="432"/>
                    <a:pt x="1027" y="433"/>
                  </a:cubicBezTo>
                  <a:cubicBezTo>
                    <a:pt x="1026" y="433"/>
                    <a:pt x="1024" y="433"/>
                    <a:pt x="1023" y="433"/>
                  </a:cubicBezTo>
                  <a:cubicBezTo>
                    <a:pt x="1021" y="432"/>
                    <a:pt x="1020" y="431"/>
                    <a:pt x="1019" y="431"/>
                  </a:cubicBezTo>
                  <a:cubicBezTo>
                    <a:pt x="1018" y="431"/>
                    <a:pt x="1016" y="432"/>
                    <a:pt x="1015" y="432"/>
                  </a:cubicBezTo>
                  <a:cubicBezTo>
                    <a:pt x="1015" y="434"/>
                    <a:pt x="1016" y="435"/>
                    <a:pt x="1017" y="436"/>
                  </a:cubicBezTo>
                  <a:cubicBezTo>
                    <a:pt x="1017" y="437"/>
                    <a:pt x="1018" y="438"/>
                    <a:pt x="1019" y="439"/>
                  </a:cubicBezTo>
                  <a:cubicBezTo>
                    <a:pt x="1016" y="440"/>
                    <a:pt x="1013" y="440"/>
                    <a:pt x="1010" y="441"/>
                  </a:cubicBezTo>
                  <a:cubicBezTo>
                    <a:pt x="1009" y="432"/>
                    <a:pt x="1009" y="432"/>
                    <a:pt x="998" y="429"/>
                  </a:cubicBezTo>
                  <a:cubicBezTo>
                    <a:pt x="998" y="431"/>
                    <a:pt x="997" y="432"/>
                    <a:pt x="997" y="433"/>
                  </a:cubicBezTo>
                  <a:cubicBezTo>
                    <a:pt x="999" y="437"/>
                    <a:pt x="995" y="439"/>
                    <a:pt x="993" y="440"/>
                  </a:cubicBezTo>
                  <a:cubicBezTo>
                    <a:pt x="986" y="442"/>
                    <a:pt x="979" y="444"/>
                    <a:pt x="972" y="445"/>
                  </a:cubicBezTo>
                  <a:cubicBezTo>
                    <a:pt x="964" y="447"/>
                    <a:pt x="956" y="446"/>
                    <a:pt x="948" y="447"/>
                  </a:cubicBezTo>
                  <a:cubicBezTo>
                    <a:pt x="935" y="450"/>
                    <a:pt x="922" y="453"/>
                    <a:pt x="909" y="456"/>
                  </a:cubicBezTo>
                  <a:cubicBezTo>
                    <a:pt x="906" y="457"/>
                    <a:pt x="903" y="458"/>
                    <a:pt x="900" y="457"/>
                  </a:cubicBezTo>
                  <a:cubicBezTo>
                    <a:pt x="895" y="455"/>
                    <a:pt x="892" y="457"/>
                    <a:pt x="888" y="458"/>
                  </a:cubicBezTo>
                  <a:cubicBezTo>
                    <a:pt x="879" y="461"/>
                    <a:pt x="869" y="463"/>
                    <a:pt x="859" y="465"/>
                  </a:cubicBezTo>
                  <a:cubicBezTo>
                    <a:pt x="854" y="466"/>
                    <a:pt x="849" y="465"/>
                    <a:pt x="843" y="466"/>
                  </a:cubicBezTo>
                  <a:cubicBezTo>
                    <a:pt x="840" y="466"/>
                    <a:pt x="837" y="466"/>
                    <a:pt x="834" y="463"/>
                  </a:cubicBezTo>
                  <a:cubicBezTo>
                    <a:pt x="832" y="460"/>
                    <a:pt x="828" y="461"/>
                    <a:pt x="825" y="465"/>
                  </a:cubicBezTo>
                  <a:cubicBezTo>
                    <a:pt x="824" y="466"/>
                    <a:pt x="823" y="467"/>
                    <a:pt x="821" y="467"/>
                  </a:cubicBezTo>
                  <a:cubicBezTo>
                    <a:pt x="816" y="467"/>
                    <a:pt x="811" y="467"/>
                    <a:pt x="806" y="468"/>
                  </a:cubicBezTo>
                  <a:cubicBezTo>
                    <a:pt x="797" y="468"/>
                    <a:pt x="788" y="469"/>
                    <a:pt x="779" y="469"/>
                  </a:cubicBezTo>
                  <a:cubicBezTo>
                    <a:pt x="771" y="469"/>
                    <a:pt x="764" y="469"/>
                    <a:pt x="756" y="468"/>
                  </a:cubicBezTo>
                  <a:cubicBezTo>
                    <a:pt x="753" y="468"/>
                    <a:pt x="751" y="468"/>
                    <a:pt x="748" y="468"/>
                  </a:cubicBezTo>
                  <a:cubicBezTo>
                    <a:pt x="737" y="468"/>
                    <a:pt x="726" y="468"/>
                    <a:pt x="716" y="463"/>
                  </a:cubicBezTo>
                  <a:cubicBezTo>
                    <a:pt x="715" y="462"/>
                    <a:pt x="713" y="462"/>
                    <a:pt x="712" y="462"/>
                  </a:cubicBezTo>
                  <a:cubicBezTo>
                    <a:pt x="704" y="465"/>
                    <a:pt x="696" y="464"/>
                    <a:pt x="689" y="461"/>
                  </a:cubicBezTo>
                  <a:cubicBezTo>
                    <a:pt x="681" y="458"/>
                    <a:pt x="673" y="456"/>
                    <a:pt x="664" y="458"/>
                  </a:cubicBezTo>
                  <a:cubicBezTo>
                    <a:pt x="660" y="459"/>
                    <a:pt x="655" y="456"/>
                    <a:pt x="651" y="455"/>
                  </a:cubicBezTo>
                  <a:cubicBezTo>
                    <a:pt x="641" y="454"/>
                    <a:pt x="631" y="453"/>
                    <a:pt x="621" y="452"/>
                  </a:cubicBezTo>
                  <a:cubicBezTo>
                    <a:pt x="617" y="452"/>
                    <a:pt x="615" y="452"/>
                    <a:pt x="615" y="447"/>
                  </a:cubicBezTo>
                  <a:cubicBezTo>
                    <a:pt x="615" y="444"/>
                    <a:pt x="613" y="442"/>
                    <a:pt x="609" y="443"/>
                  </a:cubicBezTo>
                  <a:cubicBezTo>
                    <a:pt x="607" y="444"/>
                    <a:pt x="604" y="444"/>
                    <a:pt x="604" y="440"/>
                  </a:cubicBezTo>
                  <a:cubicBezTo>
                    <a:pt x="603" y="438"/>
                    <a:pt x="597" y="436"/>
                    <a:pt x="594" y="438"/>
                  </a:cubicBezTo>
                  <a:cubicBezTo>
                    <a:pt x="593" y="439"/>
                    <a:pt x="593" y="441"/>
                    <a:pt x="592" y="444"/>
                  </a:cubicBezTo>
                  <a:cubicBezTo>
                    <a:pt x="575" y="446"/>
                    <a:pt x="558" y="439"/>
                    <a:pt x="540" y="435"/>
                  </a:cubicBezTo>
                  <a:cubicBezTo>
                    <a:pt x="545" y="431"/>
                    <a:pt x="550" y="440"/>
                    <a:pt x="555" y="435"/>
                  </a:cubicBezTo>
                  <a:cubicBezTo>
                    <a:pt x="545" y="429"/>
                    <a:pt x="536" y="423"/>
                    <a:pt x="524" y="421"/>
                  </a:cubicBezTo>
                  <a:cubicBezTo>
                    <a:pt x="523" y="421"/>
                    <a:pt x="521" y="422"/>
                    <a:pt x="519" y="423"/>
                  </a:cubicBezTo>
                  <a:cubicBezTo>
                    <a:pt x="517" y="425"/>
                    <a:pt x="515" y="427"/>
                    <a:pt x="513" y="429"/>
                  </a:cubicBezTo>
                  <a:cubicBezTo>
                    <a:pt x="511" y="431"/>
                    <a:pt x="508" y="432"/>
                    <a:pt x="506" y="428"/>
                  </a:cubicBezTo>
                  <a:cubicBezTo>
                    <a:pt x="505" y="427"/>
                    <a:pt x="503" y="427"/>
                    <a:pt x="501" y="427"/>
                  </a:cubicBezTo>
                  <a:cubicBezTo>
                    <a:pt x="498" y="426"/>
                    <a:pt x="495" y="427"/>
                    <a:pt x="494" y="424"/>
                  </a:cubicBezTo>
                  <a:cubicBezTo>
                    <a:pt x="493" y="423"/>
                    <a:pt x="490" y="423"/>
                    <a:pt x="489" y="423"/>
                  </a:cubicBezTo>
                  <a:cubicBezTo>
                    <a:pt x="486" y="423"/>
                    <a:pt x="483" y="424"/>
                    <a:pt x="480" y="425"/>
                  </a:cubicBezTo>
                  <a:cubicBezTo>
                    <a:pt x="479" y="422"/>
                    <a:pt x="478" y="420"/>
                    <a:pt x="477" y="418"/>
                  </a:cubicBezTo>
                  <a:cubicBezTo>
                    <a:pt x="472" y="420"/>
                    <a:pt x="469" y="419"/>
                    <a:pt x="466" y="415"/>
                  </a:cubicBezTo>
                  <a:cubicBezTo>
                    <a:pt x="464" y="413"/>
                    <a:pt x="461" y="413"/>
                    <a:pt x="459" y="411"/>
                  </a:cubicBezTo>
                  <a:cubicBezTo>
                    <a:pt x="452" y="406"/>
                    <a:pt x="443" y="411"/>
                    <a:pt x="435" y="408"/>
                  </a:cubicBezTo>
                  <a:cubicBezTo>
                    <a:pt x="435" y="408"/>
                    <a:pt x="434" y="408"/>
                    <a:pt x="433" y="408"/>
                  </a:cubicBezTo>
                  <a:cubicBezTo>
                    <a:pt x="428" y="405"/>
                    <a:pt x="423" y="400"/>
                    <a:pt x="419" y="400"/>
                  </a:cubicBezTo>
                  <a:cubicBezTo>
                    <a:pt x="413" y="401"/>
                    <a:pt x="408" y="399"/>
                    <a:pt x="403" y="397"/>
                  </a:cubicBezTo>
                  <a:cubicBezTo>
                    <a:pt x="399" y="395"/>
                    <a:pt x="395" y="394"/>
                    <a:pt x="392" y="390"/>
                  </a:cubicBezTo>
                  <a:cubicBezTo>
                    <a:pt x="390" y="388"/>
                    <a:pt x="386" y="388"/>
                    <a:pt x="383" y="386"/>
                  </a:cubicBezTo>
                  <a:cubicBezTo>
                    <a:pt x="382" y="385"/>
                    <a:pt x="381" y="383"/>
                    <a:pt x="379" y="382"/>
                  </a:cubicBezTo>
                  <a:cubicBezTo>
                    <a:pt x="381" y="382"/>
                    <a:pt x="383" y="381"/>
                    <a:pt x="385" y="381"/>
                  </a:cubicBezTo>
                  <a:cubicBezTo>
                    <a:pt x="387" y="382"/>
                    <a:pt x="389" y="384"/>
                    <a:pt x="391" y="384"/>
                  </a:cubicBezTo>
                  <a:cubicBezTo>
                    <a:pt x="393" y="384"/>
                    <a:pt x="396" y="383"/>
                    <a:pt x="397" y="381"/>
                  </a:cubicBezTo>
                  <a:cubicBezTo>
                    <a:pt x="398" y="381"/>
                    <a:pt x="396" y="378"/>
                    <a:pt x="395" y="376"/>
                  </a:cubicBezTo>
                  <a:cubicBezTo>
                    <a:pt x="392" y="373"/>
                    <a:pt x="388" y="372"/>
                    <a:pt x="384" y="375"/>
                  </a:cubicBezTo>
                  <a:cubicBezTo>
                    <a:pt x="372" y="384"/>
                    <a:pt x="366" y="381"/>
                    <a:pt x="357" y="370"/>
                  </a:cubicBezTo>
                  <a:cubicBezTo>
                    <a:pt x="355" y="368"/>
                    <a:pt x="353" y="366"/>
                    <a:pt x="350" y="364"/>
                  </a:cubicBezTo>
                  <a:cubicBezTo>
                    <a:pt x="344" y="358"/>
                    <a:pt x="338" y="354"/>
                    <a:pt x="329" y="358"/>
                  </a:cubicBezTo>
                  <a:cubicBezTo>
                    <a:pt x="327" y="348"/>
                    <a:pt x="320" y="342"/>
                    <a:pt x="311" y="339"/>
                  </a:cubicBezTo>
                  <a:cubicBezTo>
                    <a:pt x="306" y="337"/>
                    <a:pt x="300" y="335"/>
                    <a:pt x="295" y="332"/>
                  </a:cubicBezTo>
                  <a:cubicBezTo>
                    <a:pt x="290" y="330"/>
                    <a:pt x="286" y="327"/>
                    <a:pt x="281" y="323"/>
                  </a:cubicBezTo>
                  <a:cubicBezTo>
                    <a:pt x="278" y="321"/>
                    <a:pt x="275" y="318"/>
                    <a:pt x="281" y="313"/>
                  </a:cubicBezTo>
                  <a:cubicBezTo>
                    <a:pt x="275" y="312"/>
                    <a:pt x="272" y="311"/>
                    <a:pt x="268" y="311"/>
                  </a:cubicBezTo>
                  <a:cubicBezTo>
                    <a:pt x="263" y="312"/>
                    <a:pt x="259" y="310"/>
                    <a:pt x="255" y="306"/>
                  </a:cubicBezTo>
                  <a:cubicBezTo>
                    <a:pt x="252" y="302"/>
                    <a:pt x="247" y="299"/>
                    <a:pt x="243" y="295"/>
                  </a:cubicBezTo>
                  <a:cubicBezTo>
                    <a:pt x="241" y="297"/>
                    <a:pt x="238" y="299"/>
                    <a:pt x="234" y="302"/>
                  </a:cubicBezTo>
                  <a:cubicBezTo>
                    <a:pt x="219" y="281"/>
                    <a:pt x="197" y="269"/>
                    <a:pt x="171" y="263"/>
                  </a:cubicBezTo>
                  <a:cubicBezTo>
                    <a:pt x="169" y="250"/>
                    <a:pt x="166" y="245"/>
                    <a:pt x="156" y="240"/>
                  </a:cubicBezTo>
                  <a:cubicBezTo>
                    <a:pt x="158" y="240"/>
                    <a:pt x="160" y="239"/>
                    <a:pt x="162" y="239"/>
                  </a:cubicBezTo>
                  <a:cubicBezTo>
                    <a:pt x="163" y="235"/>
                    <a:pt x="160" y="232"/>
                    <a:pt x="157" y="229"/>
                  </a:cubicBezTo>
                  <a:cubicBezTo>
                    <a:pt x="159" y="227"/>
                    <a:pt x="161" y="226"/>
                    <a:pt x="163" y="224"/>
                  </a:cubicBezTo>
                  <a:cubicBezTo>
                    <a:pt x="159" y="218"/>
                    <a:pt x="156" y="217"/>
                    <a:pt x="151" y="222"/>
                  </a:cubicBezTo>
                  <a:cubicBezTo>
                    <a:pt x="149" y="224"/>
                    <a:pt x="146" y="225"/>
                    <a:pt x="144" y="222"/>
                  </a:cubicBezTo>
                  <a:cubicBezTo>
                    <a:pt x="140" y="218"/>
                    <a:pt x="136" y="214"/>
                    <a:pt x="131" y="210"/>
                  </a:cubicBezTo>
                  <a:cubicBezTo>
                    <a:pt x="126" y="205"/>
                    <a:pt x="119" y="201"/>
                    <a:pt x="116" y="194"/>
                  </a:cubicBezTo>
                  <a:cubicBezTo>
                    <a:pt x="116" y="193"/>
                    <a:pt x="114" y="193"/>
                    <a:pt x="113" y="192"/>
                  </a:cubicBezTo>
                  <a:cubicBezTo>
                    <a:pt x="110" y="191"/>
                    <a:pt x="107" y="191"/>
                    <a:pt x="104" y="190"/>
                  </a:cubicBezTo>
                  <a:cubicBezTo>
                    <a:pt x="100" y="189"/>
                    <a:pt x="97" y="187"/>
                    <a:pt x="97" y="183"/>
                  </a:cubicBezTo>
                  <a:cubicBezTo>
                    <a:pt x="96" y="180"/>
                    <a:pt x="93" y="177"/>
                    <a:pt x="91" y="175"/>
                  </a:cubicBezTo>
                  <a:cubicBezTo>
                    <a:pt x="75" y="165"/>
                    <a:pt x="63" y="151"/>
                    <a:pt x="49" y="138"/>
                  </a:cubicBezTo>
                  <a:cubicBezTo>
                    <a:pt x="44" y="133"/>
                    <a:pt x="39" y="127"/>
                    <a:pt x="33" y="124"/>
                  </a:cubicBezTo>
                  <a:cubicBezTo>
                    <a:pt x="25" y="119"/>
                    <a:pt x="22" y="111"/>
                    <a:pt x="17" y="103"/>
                  </a:cubicBezTo>
                  <a:cubicBezTo>
                    <a:pt x="13" y="97"/>
                    <a:pt x="9" y="92"/>
                    <a:pt x="6" y="85"/>
                  </a:cubicBezTo>
                  <a:cubicBezTo>
                    <a:pt x="3" y="80"/>
                    <a:pt x="2" y="74"/>
                    <a:pt x="1" y="69"/>
                  </a:cubicBezTo>
                  <a:cubicBezTo>
                    <a:pt x="1" y="68"/>
                    <a:pt x="0" y="66"/>
                    <a:pt x="0" y="65"/>
                  </a:cubicBezTo>
                  <a:cubicBezTo>
                    <a:pt x="0" y="58"/>
                    <a:pt x="0" y="51"/>
                    <a:pt x="0" y="43"/>
                  </a:cubicBezTo>
                  <a:close/>
                  <a:moveTo>
                    <a:pt x="760" y="393"/>
                  </a:moveTo>
                  <a:cubicBezTo>
                    <a:pt x="754" y="390"/>
                    <a:pt x="750" y="391"/>
                    <a:pt x="745" y="394"/>
                  </a:cubicBezTo>
                  <a:cubicBezTo>
                    <a:pt x="741" y="396"/>
                    <a:pt x="738" y="399"/>
                    <a:pt x="734" y="401"/>
                  </a:cubicBezTo>
                  <a:cubicBezTo>
                    <a:pt x="730" y="404"/>
                    <a:pt x="725" y="405"/>
                    <a:pt x="721" y="402"/>
                  </a:cubicBezTo>
                  <a:cubicBezTo>
                    <a:pt x="716" y="399"/>
                    <a:pt x="712" y="399"/>
                    <a:pt x="708" y="400"/>
                  </a:cubicBezTo>
                  <a:cubicBezTo>
                    <a:pt x="704" y="402"/>
                    <a:pt x="702" y="401"/>
                    <a:pt x="700" y="398"/>
                  </a:cubicBezTo>
                  <a:cubicBezTo>
                    <a:pt x="699" y="397"/>
                    <a:pt x="698" y="396"/>
                    <a:pt x="697" y="396"/>
                  </a:cubicBezTo>
                  <a:cubicBezTo>
                    <a:pt x="689" y="396"/>
                    <a:pt x="682" y="393"/>
                    <a:pt x="675" y="390"/>
                  </a:cubicBezTo>
                  <a:cubicBezTo>
                    <a:pt x="674" y="390"/>
                    <a:pt x="672" y="389"/>
                    <a:pt x="672" y="390"/>
                  </a:cubicBezTo>
                  <a:cubicBezTo>
                    <a:pt x="665" y="396"/>
                    <a:pt x="658" y="393"/>
                    <a:pt x="650" y="391"/>
                  </a:cubicBezTo>
                  <a:cubicBezTo>
                    <a:pt x="644" y="389"/>
                    <a:pt x="638" y="389"/>
                    <a:pt x="632" y="388"/>
                  </a:cubicBezTo>
                  <a:cubicBezTo>
                    <a:pt x="626" y="388"/>
                    <a:pt x="621" y="389"/>
                    <a:pt x="615" y="390"/>
                  </a:cubicBezTo>
                  <a:cubicBezTo>
                    <a:pt x="613" y="390"/>
                    <a:pt x="610" y="391"/>
                    <a:pt x="609" y="387"/>
                  </a:cubicBezTo>
                  <a:cubicBezTo>
                    <a:pt x="609" y="386"/>
                    <a:pt x="606" y="386"/>
                    <a:pt x="605" y="386"/>
                  </a:cubicBezTo>
                  <a:cubicBezTo>
                    <a:pt x="601" y="387"/>
                    <a:pt x="597" y="388"/>
                    <a:pt x="593" y="389"/>
                  </a:cubicBezTo>
                  <a:cubicBezTo>
                    <a:pt x="594" y="391"/>
                    <a:pt x="595" y="392"/>
                    <a:pt x="596" y="393"/>
                  </a:cubicBezTo>
                  <a:cubicBezTo>
                    <a:pt x="603" y="397"/>
                    <a:pt x="610" y="402"/>
                    <a:pt x="618" y="405"/>
                  </a:cubicBezTo>
                  <a:cubicBezTo>
                    <a:pt x="642" y="414"/>
                    <a:pt x="668" y="412"/>
                    <a:pt x="693" y="413"/>
                  </a:cubicBezTo>
                  <a:cubicBezTo>
                    <a:pt x="692" y="410"/>
                    <a:pt x="691" y="408"/>
                    <a:pt x="690" y="406"/>
                  </a:cubicBezTo>
                  <a:cubicBezTo>
                    <a:pt x="712" y="406"/>
                    <a:pt x="734" y="406"/>
                    <a:pt x="756" y="407"/>
                  </a:cubicBezTo>
                  <a:cubicBezTo>
                    <a:pt x="763" y="407"/>
                    <a:pt x="766" y="403"/>
                    <a:pt x="771" y="399"/>
                  </a:cubicBezTo>
                  <a:cubicBezTo>
                    <a:pt x="765" y="396"/>
                    <a:pt x="760" y="405"/>
                    <a:pt x="754" y="400"/>
                  </a:cubicBezTo>
                  <a:cubicBezTo>
                    <a:pt x="756" y="397"/>
                    <a:pt x="758" y="395"/>
                    <a:pt x="760" y="393"/>
                  </a:cubicBezTo>
                  <a:close/>
                  <a:moveTo>
                    <a:pt x="1030" y="374"/>
                  </a:moveTo>
                  <a:cubicBezTo>
                    <a:pt x="1039" y="373"/>
                    <a:pt x="1047" y="369"/>
                    <a:pt x="1054" y="363"/>
                  </a:cubicBezTo>
                  <a:cubicBezTo>
                    <a:pt x="1047" y="365"/>
                    <a:pt x="1040" y="366"/>
                    <a:pt x="1033" y="368"/>
                  </a:cubicBezTo>
                  <a:cubicBezTo>
                    <a:pt x="1029" y="369"/>
                    <a:pt x="1028" y="371"/>
                    <a:pt x="1030" y="374"/>
                  </a:cubicBezTo>
                  <a:close/>
                  <a:moveTo>
                    <a:pt x="1437" y="185"/>
                  </a:moveTo>
                  <a:cubicBezTo>
                    <a:pt x="1440" y="183"/>
                    <a:pt x="1443" y="182"/>
                    <a:pt x="1445" y="180"/>
                  </a:cubicBezTo>
                  <a:cubicBezTo>
                    <a:pt x="1446" y="180"/>
                    <a:pt x="1446" y="178"/>
                    <a:pt x="1446" y="178"/>
                  </a:cubicBezTo>
                  <a:cubicBezTo>
                    <a:pt x="1445" y="177"/>
                    <a:pt x="1444" y="177"/>
                    <a:pt x="1444" y="177"/>
                  </a:cubicBezTo>
                  <a:cubicBezTo>
                    <a:pt x="1441" y="177"/>
                    <a:pt x="1437" y="181"/>
                    <a:pt x="1437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9088363" y="2408240"/>
              <a:ext cx="22226" cy="30165"/>
            </a:xfrm>
            <a:custGeom>
              <a:avLst/>
              <a:gdLst>
                <a:gd name="T0" fmla="*/ 6 w 6"/>
                <a:gd name="T1" fmla="*/ 0 h 8"/>
                <a:gd name="T2" fmla="*/ 3 w 6"/>
                <a:gd name="T3" fmla="*/ 8 h 8"/>
                <a:gd name="T4" fmla="*/ 3 w 6"/>
                <a:gd name="T5" fmla="*/ 0 h 8"/>
                <a:gd name="T6" fmla="*/ 6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cubicBezTo>
                    <a:pt x="5" y="2"/>
                    <a:pt x="4" y="5"/>
                    <a:pt x="3" y="8"/>
                  </a:cubicBezTo>
                  <a:cubicBezTo>
                    <a:pt x="0" y="4"/>
                    <a:pt x="2" y="2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7656449" y="2562230"/>
              <a:ext cx="1390638" cy="1085851"/>
            </a:xfrm>
            <a:custGeom>
              <a:avLst/>
              <a:gdLst>
                <a:gd name="T0" fmla="*/ 122 w 370"/>
                <a:gd name="T1" fmla="*/ 212 h 288"/>
                <a:gd name="T2" fmla="*/ 110 w 370"/>
                <a:gd name="T3" fmla="*/ 210 h 288"/>
                <a:gd name="T4" fmla="*/ 101 w 370"/>
                <a:gd name="T5" fmla="*/ 223 h 288"/>
                <a:gd name="T6" fmla="*/ 81 w 370"/>
                <a:gd name="T7" fmla="*/ 233 h 288"/>
                <a:gd name="T8" fmla="*/ 106 w 370"/>
                <a:gd name="T9" fmla="*/ 209 h 288"/>
                <a:gd name="T10" fmla="*/ 137 w 370"/>
                <a:gd name="T11" fmla="*/ 187 h 288"/>
                <a:gd name="T12" fmla="*/ 137 w 370"/>
                <a:gd name="T13" fmla="*/ 191 h 288"/>
                <a:gd name="T14" fmla="*/ 151 w 370"/>
                <a:gd name="T15" fmla="*/ 192 h 288"/>
                <a:gd name="T16" fmla="*/ 161 w 370"/>
                <a:gd name="T17" fmla="*/ 177 h 288"/>
                <a:gd name="T18" fmla="*/ 184 w 370"/>
                <a:gd name="T19" fmla="*/ 153 h 288"/>
                <a:gd name="T20" fmla="*/ 169 w 370"/>
                <a:gd name="T21" fmla="*/ 181 h 288"/>
                <a:gd name="T22" fmla="*/ 172 w 370"/>
                <a:gd name="T23" fmla="*/ 189 h 288"/>
                <a:gd name="T24" fmla="*/ 208 w 370"/>
                <a:gd name="T25" fmla="*/ 161 h 288"/>
                <a:gd name="T26" fmla="*/ 227 w 370"/>
                <a:gd name="T27" fmla="*/ 148 h 288"/>
                <a:gd name="T28" fmla="*/ 235 w 370"/>
                <a:gd name="T29" fmla="*/ 128 h 288"/>
                <a:gd name="T30" fmla="*/ 256 w 370"/>
                <a:gd name="T31" fmla="*/ 122 h 288"/>
                <a:gd name="T32" fmla="*/ 283 w 370"/>
                <a:gd name="T33" fmla="*/ 92 h 288"/>
                <a:gd name="T34" fmla="*/ 323 w 370"/>
                <a:gd name="T35" fmla="*/ 49 h 288"/>
                <a:gd name="T36" fmla="*/ 332 w 370"/>
                <a:gd name="T37" fmla="*/ 31 h 288"/>
                <a:gd name="T38" fmla="*/ 343 w 370"/>
                <a:gd name="T39" fmla="*/ 15 h 288"/>
                <a:gd name="T40" fmla="*/ 356 w 370"/>
                <a:gd name="T41" fmla="*/ 1 h 288"/>
                <a:gd name="T42" fmla="*/ 350 w 370"/>
                <a:gd name="T43" fmla="*/ 11 h 288"/>
                <a:gd name="T44" fmla="*/ 356 w 370"/>
                <a:gd name="T45" fmla="*/ 16 h 288"/>
                <a:gd name="T46" fmla="*/ 370 w 370"/>
                <a:gd name="T47" fmla="*/ 2 h 288"/>
                <a:gd name="T48" fmla="*/ 354 w 370"/>
                <a:gd name="T49" fmla="*/ 30 h 288"/>
                <a:gd name="T50" fmla="*/ 344 w 370"/>
                <a:gd name="T51" fmla="*/ 45 h 288"/>
                <a:gd name="T52" fmla="*/ 338 w 370"/>
                <a:gd name="T53" fmla="*/ 60 h 288"/>
                <a:gd name="T54" fmla="*/ 308 w 370"/>
                <a:gd name="T55" fmla="*/ 92 h 288"/>
                <a:gd name="T56" fmla="*/ 274 w 370"/>
                <a:gd name="T57" fmla="*/ 127 h 288"/>
                <a:gd name="T58" fmla="*/ 267 w 370"/>
                <a:gd name="T59" fmla="*/ 122 h 288"/>
                <a:gd name="T60" fmla="*/ 246 w 370"/>
                <a:gd name="T61" fmla="*/ 145 h 288"/>
                <a:gd name="T62" fmla="*/ 221 w 370"/>
                <a:gd name="T63" fmla="*/ 162 h 288"/>
                <a:gd name="T64" fmla="*/ 197 w 370"/>
                <a:gd name="T65" fmla="*/ 183 h 288"/>
                <a:gd name="T66" fmla="*/ 165 w 370"/>
                <a:gd name="T67" fmla="*/ 205 h 288"/>
                <a:gd name="T68" fmla="*/ 150 w 370"/>
                <a:gd name="T69" fmla="*/ 212 h 288"/>
                <a:gd name="T70" fmla="*/ 129 w 370"/>
                <a:gd name="T71" fmla="*/ 239 h 288"/>
                <a:gd name="T72" fmla="*/ 114 w 370"/>
                <a:gd name="T73" fmla="*/ 243 h 288"/>
                <a:gd name="T74" fmla="*/ 77 w 370"/>
                <a:gd name="T75" fmla="*/ 260 h 288"/>
                <a:gd name="T76" fmla="*/ 72 w 370"/>
                <a:gd name="T77" fmla="*/ 266 h 288"/>
                <a:gd name="T78" fmla="*/ 53 w 370"/>
                <a:gd name="T79" fmla="*/ 280 h 288"/>
                <a:gd name="T80" fmla="*/ 45 w 370"/>
                <a:gd name="T81" fmla="*/ 278 h 288"/>
                <a:gd name="T82" fmla="*/ 14 w 370"/>
                <a:gd name="T83" fmla="*/ 286 h 288"/>
                <a:gd name="T84" fmla="*/ 7 w 370"/>
                <a:gd name="T85" fmla="*/ 287 h 288"/>
                <a:gd name="T86" fmla="*/ 12 w 370"/>
                <a:gd name="T87" fmla="*/ 280 h 288"/>
                <a:gd name="T88" fmla="*/ 9 w 370"/>
                <a:gd name="T89" fmla="*/ 271 h 288"/>
                <a:gd name="T90" fmla="*/ 23 w 370"/>
                <a:gd name="T91" fmla="*/ 254 h 288"/>
                <a:gd name="T92" fmla="*/ 21 w 370"/>
                <a:gd name="T93" fmla="*/ 242 h 288"/>
                <a:gd name="T94" fmla="*/ 42 w 370"/>
                <a:gd name="T95" fmla="*/ 251 h 288"/>
                <a:gd name="T96" fmla="*/ 72 w 370"/>
                <a:gd name="T97" fmla="*/ 231 h 288"/>
                <a:gd name="T98" fmla="*/ 65 w 370"/>
                <a:gd name="T99" fmla="*/ 241 h 288"/>
                <a:gd name="T100" fmla="*/ 69 w 370"/>
                <a:gd name="T101" fmla="*/ 250 h 288"/>
                <a:gd name="T102" fmla="*/ 91 w 370"/>
                <a:gd name="T103" fmla="*/ 239 h 288"/>
                <a:gd name="T104" fmla="*/ 123 w 370"/>
                <a:gd name="T105" fmla="*/ 221 h 288"/>
                <a:gd name="T106" fmla="*/ 276 w 370"/>
                <a:gd name="T107" fmla="*/ 111 h 288"/>
                <a:gd name="T108" fmla="*/ 295 w 370"/>
                <a:gd name="T109" fmla="*/ 9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288">
                  <a:moveTo>
                    <a:pt x="132" y="212"/>
                  </a:moveTo>
                  <a:cubicBezTo>
                    <a:pt x="128" y="210"/>
                    <a:pt x="125" y="209"/>
                    <a:pt x="122" y="212"/>
                  </a:cubicBezTo>
                  <a:cubicBezTo>
                    <a:pt x="120" y="215"/>
                    <a:pt x="118" y="215"/>
                    <a:pt x="116" y="211"/>
                  </a:cubicBezTo>
                  <a:cubicBezTo>
                    <a:pt x="115" y="208"/>
                    <a:pt x="113" y="208"/>
                    <a:pt x="110" y="210"/>
                  </a:cubicBezTo>
                  <a:cubicBezTo>
                    <a:pt x="107" y="213"/>
                    <a:pt x="104" y="217"/>
                    <a:pt x="101" y="221"/>
                  </a:cubicBezTo>
                  <a:cubicBezTo>
                    <a:pt x="100" y="221"/>
                    <a:pt x="101" y="222"/>
                    <a:pt x="101" y="223"/>
                  </a:cubicBezTo>
                  <a:cubicBezTo>
                    <a:pt x="102" y="228"/>
                    <a:pt x="101" y="231"/>
                    <a:pt x="95" y="232"/>
                  </a:cubicBezTo>
                  <a:cubicBezTo>
                    <a:pt x="90" y="233"/>
                    <a:pt x="86" y="233"/>
                    <a:pt x="81" y="233"/>
                  </a:cubicBezTo>
                  <a:cubicBezTo>
                    <a:pt x="84" y="228"/>
                    <a:pt x="87" y="223"/>
                    <a:pt x="91" y="218"/>
                  </a:cubicBezTo>
                  <a:cubicBezTo>
                    <a:pt x="94" y="213"/>
                    <a:pt x="99" y="209"/>
                    <a:pt x="106" y="209"/>
                  </a:cubicBezTo>
                  <a:cubicBezTo>
                    <a:pt x="108" y="209"/>
                    <a:pt x="109" y="208"/>
                    <a:pt x="111" y="207"/>
                  </a:cubicBezTo>
                  <a:cubicBezTo>
                    <a:pt x="119" y="200"/>
                    <a:pt x="128" y="193"/>
                    <a:pt x="137" y="187"/>
                  </a:cubicBezTo>
                  <a:cubicBezTo>
                    <a:pt x="139" y="185"/>
                    <a:pt x="142" y="183"/>
                    <a:pt x="145" y="183"/>
                  </a:cubicBezTo>
                  <a:cubicBezTo>
                    <a:pt x="142" y="186"/>
                    <a:pt x="140" y="189"/>
                    <a:pt x="137" y="191"/>
                  </a:cubicBezTo>
                  <a:cubicBezTo>
                    <a:pt x="139" y="194"/>
                    <a:pt x="148" y="197"/>
                    <a:pt x="150" y="195"/>
                  </a:cubicBezTo>
                  <a:cubicBezTo>
                    <a:pt x="151" y="195"/>
                    <a:pt x="151" y="193"/>
                    <a:pt x="151" y="192"/>
                  </a:cubicBezTo>
                  <a:cubicBezTo>
                    <a:pt x="147" y="188"/>
                    <a:pt x="150" y="187"/>
                    <a:pt x="153" y="185"/>
                  </a:cubicBezTo>
                  <a:cubicBezTo>
                    <a:pt x="156" y="183"/>
                    <a:pt x="160" y="180"/>
                    <a:pt x="161" y="177"/>
                  </a:cubicBezTo>
                  <a:cubicBezTo>
                    <a:pt x="163" y="170"/>
                    <a:pt x="168" y="164"/>
                    <a:pt x="174" y="161"/>
                  </a:cubicBezTo>
                  <a:cubicBezTo>
                    <a:pt x="178" y="159"/>
                    <a:pt x="181" y="155"/>
                    <a:pt x="184" y="153"/>
                  </a:cubicBezTo>
                  <a:cubicBezTo>
                    <a:pt x="184" y="154"/>
                    <a:pt x="183" y="155"/>
                    <a:pt x="182" y="157"/>
                  </a:cubicBezTo>
                  <a:cubicBezTo>
                    <a:pt x="176" y="164"/>
                    <a:pt x="171" y="171"/>
                    <a:pt x="169" y="181"/>
                  </a:cubicBezTo>
                  <a:cubicBezTo>
                    <a:pt x="168" y="184"/>
                    <a:pt x="165" y="187"/>
                    <a:pt x="164" y="191"/>
                  </a:cubicBezTo>
                  <a:cubicBezTo>
                    <a:pt x="166" y="191"/>
                    <a:pt x="170" y="190"/>
                    <a:pt x="172" y="189"/>
                  </a:cubicBezTo>
                  <a:cubicBezTo>
                    <a:pt x="179" y="183"/>
                    <a:pt x="187" y="179"/>
                    <a:pt x="193" y="172"/>
                  </a:cubicBezTo>
                  <a:cubicBezTo>
                    <a:pt x="197" y="167"/>
                    <a:pt x="203" y="164"/>
                    <a:pt x="208" y="161"/>
                  </a:cubicBezTo>
                  <a:cubicBezTo>
                    <a:pt x="213" y="158"/>
                    <a:pt x="218" y="155"/>
                    <a:pt x="222" y="152"/>
                  </a:cubicBezTo>
                  <a:cubicBezTo>
                    <a:pt x="224" y="151"/>
                    <a:pt x="226" y="149"/>
                    <a:pt x="227" y="148"/>
                  </a:cubicBezTo>
                  <a:cubicBezTo>
                    <a:pt x="232" y="142"/>
                    <a:pt x="236" y="136"/>
                    <a:pt x="240" y="130"/>
                  </a:cubicBezTo>
                  <a:cubicBezTo>
                    <a:pt x="239" y="130"/>
                    <a:pt x="238" y="129"/>
                    <a:pt x="235" y="128"/>
                  </a:cubicBezTo>
                  <a:cubicBezTo>
                    <a:pt x="237" y="127"/>
                    <a:pt x="239" y="127"/>
                    <a:pt x="240" y="126"/>
                  </a:cubicBezTo>
                  <a:cubicBezTo>
                    <a:pt x="245" y="125"/>
                    <a:pt x="251" y="124"/>
                    <a:pt x="256" y="122"/>
                  </a:cubicBezTo>
                  <a:cubicBezTo>
                    <a:pt x="257" y="122"/>
                    <a:pt x="258" y="121"/>
                    <a:pt x="258" y="120"/>
                  </a:cubicBezTo>
                  <a:cubicBezTo>
                    <a:pt x="264" y="109"/>
                    <a:pt x="273" y="100"/>
                    <a:pt x="283" y="92"/>
                  </a:cubicBezTo>
                  <a:cubicBezTo>
                    <a:pt x="292" y="85"/>
                    <a:pt x="300" y="77"/>
                    <a:pt x="307" y="67"/>
                  </a:cubicBezTo>
                  <a:cubicBezTo>
                    <a:pt x="311" y="61"/>
                    <a:pt x="318" y="55"/>
                    <a:pt x="323" y="49"/>
                  </a:cubicBezTo>
                  <a:cubicBezTo>
                    <a:pt x="327" y="44"/>
                    <a:pt x="329" y="39"/>
                    <a:pt x="331" y="34"/>
                  </a:cubicBezTo>
                  <a:cubicBezTo>
                    <a:pt x="332" y="33"/>
                    <a:pt x="332" y="32"/>
                    <a:pt x="332" y="31"/>
                  </a:cubicBezTo>
                  <a:cubicBezTo>
                    <a:pt x="339" y="28"/>
                    <a:pt x="341" y="22"/>
                    <a:pt x="343" y="15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6" y="10"/>
                    <a:pt x="350" y="5"/>
                    <a:pt x="354" y="0"/>
                  </a:cubicBezTo>
                  <a:cubicBezTo>
                    <a:pt x="355" y="0"/>
                    <a:pt x="355" y="0"/>
                    <a:pt x="356" y="1"/>
                  </a:cubicBezTo>
                  <a:cubicBezTo>
                    <a:pt x="355" y="2"/>
                    <a:pt x="354" y="4"/>
                    <a:pt x="353" y="6"/>
                  </a:cubicBezTo>
                  <a:cubicBezTo>
                    <a:pt x="353" y="8"/>
                    <a:pt x="351" y="9"/>
                    <a:pt x="350" y="11"/>
                  </a:cubicBezTo>
                  <a:cubicBezTo>
                    <a:pt x="350" y="13"/>
                    <a:pt x="351" y="15"/>
                    <a:pt x="352" y="16"/>
                  </a:cubicBezTo>
                  <a:cubicBezTo>
                    <a:pt x="353" y="17"/>
                    <a:pt x="355" y="17"/>
                    <a:pt x="356" y="16"/>
                  </a:cubicBezTo>
                  <a:cubicBezTo>
                    <a:pt x="359" y="13"/>
                    <a:pt x="362" y="9"/>
                    <a:pt x="366" y="6"/>
                  </a:cubicBezTo>
                  <a:cubicBezTo>
                    <a:pt x="367" y="5"/>
                    <a:pt x="368" y="3"/>
                    <a:pt x="370" y="2"/>
                  </a:cubicBezTo>
                  <a:cubicBezTo>
                    <a:pt x="368" y="5"/>
                    <a:pt x="367" y="8"/>
                    <a:pt x="366" y="12"/>
                  </a:cubicBezTo>
                  <a:cubicBezTo>
                    <a:pt x="362" y="18"/>
                    <a:pt x="358" y="24"/>
                    <a:pt x="354" y="30"/>
                  </a:cubicBezTo>
                  <a:cubicBezTo>
                    <a:pt x="354" y="31"/>
                    <a:pt x="353" y="32"/>
                    <a:pt x="351" y="33"/>
                  </a:cubicBezTo>
                  <a:cubicBezTo>
                    <a:pt x="346" y="35"/>
                    <a:pt x="344" y="39"/>
                    <a:pt x="344" y="45"/>
                  </a:cubicBezTo>
                  <a:cubicBezTo>
                    <a:pt x="343" y="48"/>
                    <a:pt x="344" y="51"/>
                    <a:pt x="343" y="53"/>
                  </a:cubicBezTo>
                  <a:cubicBezTo>
                    <a:pt x="342" y="56"/>
                    <a:pt x="340" y="59"/>
                    <a:pt x="338" y="60"/>
                  </a:cubicBezTo>
                  <a:cubicBezTo>
                    <a:pt x="331" y="62"/>
                    <a:pt x="327" y="68"/>
                    <a:pt x="323" y="73"/>
                  </a:cubicBezTo>
                  <a:cubicBezTo>
                    <a:pt x="318" y="79"/>
                    <a:pt x="313" y="86"/>
                    <a:pt x="308" y="92"/>
                  </a:cubicBezTo>
                  <a:cubicBezTo>
                    <a:pt x="302" y="100"/>
                    <a:pt x="293" y="106"/>
                    <a:pt x="288" y="114"/>
                  </a:cubicBezTo>
                  <a:cubicBezTo>
                    <a:pt x="285" y="119"/>
                    <a:pt x="279" y="123"/>
                    <a:pt x="274" y="127"/>
                  </a:cubicBezTo>
                  <a:cubicBezTo>
                    <a:pt x="272" y="127"/>
                    <a:pt x="269" y="127"/>
                    <a:pt x="266" y="127"/>
                  </a:cubicBezTo>
                  <a:cubicBezTo>
                    <a:pt x="266" y="125"/>
                    <a:pt x="266" y="123"/>
                    <a:pt x="267" y="122"/>
                  </a:cubicBezTo>
                  <a:cubicBezTo>
                    <a:pt x="260" y="121"/>
                    <a:pt x="257" y="125"/>
                    <a:pt x="258" y="132"/>
                  </a:cubicBezTo>
                  <a:cubicBezTo>
                    <a:pt x="252" y="134"/>
                    <a:pt x="249" y="139"/>
                    <a:pt x="246" y="145"/>
                  </a:cubicBezTo>
                  <a:cubicBezTo>
                    <a:pt x="243" y="149"/>
                    <a:pt x="239" y="152"/>
                    <a:pt x="235" y="155"/>
                  </a:cubicBezTo>
                  <a:cubicBezTo>
                    <a:pt x="230" y="158"/>
                    <a:pt x="226" y="160"/>
                    <a:pt x="221" y="162"/>
                  </a:cubicBezTo>
                  <a:cubicBezTo>
                    <a:pt x="217" y="164"/>
                    <a:pt x="213" y="167"/>
                    <a:pt x="211" y="171"/>
                  </a:cubicBezTo>
                  <a:cubicBezTo>
                    <a:pt x="207" y="176"/>
                    <a:pt x="202" y="179"/>
                    <a:pt x="197" y="183"/>
                  </a:cubicBezTo>
                  <a:cubicBezTo>
                    <a:pt x="192" y="187"/>
                    <a:pt x="186" y="190"/>
                    <a:pt x="180" y="194"/>
                  </a:cubicBezTo>
                  <a:cubicBezTo>
                    <a:pt x="175" y="198"/>
                    <a:pt x="170" y="201"/>
                    <a:pt x="165" y="205"/>
                  </a:cubicBezTo>
                  <a:cubicBezTo>
                    <a:pt x="164" y="205"/>
                    <a:pt x="163" y="206"/>
                    <a:pt x="161" y="206"/>
                  </a:cubicBezTo>
                  <a:cubicBezTo>
                    <a:pt x="156" y="205"/>
                    <a:pt x="153" y="208"/>
                    <a:pt x="150" y="212"/>
                  </a:cubicBezTo>
                  <a:cubicBezTo>
                    <a:pt x="146" y="219"/>
                    <a:pt x="143" y="225"/>
                    <a:pt x="138" y="232"/>
                  </a:cubicBezTo>
                  <a:cubicBezTo>
                    <a:pt x="136" y="235"/>
                    <a:pt x="132" y="237"/>
                    <a:pt x="129" y="239"/>
                  </a:cubicBezTo>
                  <a:cubicBezTo>
                    <a:pt x="125" y="242"/>
                    <a:pt x="121" y="244"/>
                    <a:pt x="116" y="247"/>
                  </a:cubicBezTo>
                  <a:cubicBezTo>
                    <a:pt x="116" y="246"/>
                    <a:pt x="115" y="245"/>
                    <a:pt x="114" y="243"/>
                  </a:cubicBezTo>
                  <a:cubicBezTo>
                    <a:pt x="102" y="253"/>
                    <a:pt x="91" y="261"/>
                    <a:pt x="76" y="266"/>
                  </a:cubicBezTo>
                  <a:cubicBezTo>
                    <a:pt x="76" y="263"/>
                    <a:pt x="77" y="262"/>
                    <a:pt x="77" y="260"/>
                  </a:cubicBezTo>
                  <a:cubicBezTo>
                    <a:pt x="71" y="261"/>
                    <a:pt x="65" y="260"/>
                    <a:pt x="62" y="268"/>
                  </a:cubicBezTo>
                  <a:cubicBezTo>
                    <a:pt x="66" y="268"/>
                    <a:pt x="69" y="267"/>
                    <a:pt x="72" y="266"/>
                  </a:cubicBezTo>
                  <a:cubicBezTo>
                    <a:pt x="70" y="273"/>
                    <a:pt x="64" y="278"/>
                    <a:pt x="58" y="278"/>
                  </a:cubicBezTo>
                  <a:cubicBezTo>
                    <a:pt x="56" y="278"/>
                    <a:pt x="55" y="279"/>
                    <a:pt x="53" y="280"/>
                  </a:cubicBezTo>
                  <a:cubicBezTo>
                    <a:pt x="51" y="281"/>
                    <a:pt x="50" y="282"/>
                    <a:pt x="48" y="283"/>
                  </a:cubicBezTo>
                  <a:cubicBezTo>
                    <a:pt x="47" y="281"/>
                    <a:pt x="46" y="279"/>
                    <a:pt x="45" y="278"/>
                  </a:cubicBezTo>
                  <a:cubicBezTo>
                    <a:pt x="38" y="278"/>
                    <a:pt x="31" y="278"/>
                    <a:pt x="24" y="280"/>
                  </a:cubicBezTo>
                  <a:cubicBezTo>
                    <a:pt x="20" y="281"/>
                    <a:pt x="17" y="284"/>
                    <a:pt x="14" y="286"/>
                  </a:cubicBezTo>
                  <a:cubicBezTo>
                    <a:pt x="13" y="286"/>
                    <a:pt x="12" y="288"/>
                    <a:pt x="11" y="288"/>
                  </a:cubicBezTo>
                  <a:cubicBezTo>
                    <a:pt x="9" y="288"/>
                    <a:pt x="8" y="287"/>
                    <a:pt x="7" y="287"/>
                  </a:cubicBezTo>
                  <a:cubicBezTo>
                    <a:pt x="7" y="285"/>
                    <a:pt x="8" y="284"/>
                    <a:pt x="9" y="283"/>
                  </a:cubicBezTo>
                  <a:cubicBezTo>
                    <a:pt x="9" y="282"/>
                    <a:pt x="11" y="281"/>
                    <a:pt x="12" y="280"/>
                  </a:cubicBezTo>
                  <a:cubicBezTo>
                    <a:pt x="9" y="275"/>
                    <a:pt x="4" y="279"/>
                    <a:pt x="0" y="278"/>
                  </a:cubicBezTo>
                  <a:cubicBezTo>
                    <a:pt x="3" y="276"/>
                    <a:pt x="6" y="273"/>
                    <a:pt x="9" y="271"/>
                  </a:cubicBezTo>
                  <a:cubicBezTo>
                    <a:pt x="15" y="267"/>
                    <a:pt x="20" y="263"/>
                    <a:pt x="25" y="259"/>
                  </a:cubicBezTo>
                  <a:cubicBezTo>
                    <a:pt x="28" y="256"/>
                    <a:pt x="27" y="254"/>
                    <a:pt x="23" y="254"/>
                  </a:cubicBezTo>
                  <a:cubicBezTo>
                    <a:pt x="20" y="253"/>
                    <a:pt x="16" y="253"/>
                    <a:pt x="17" y="249"/>
                  </a:cubicBezTo>
                  <a:cubicBezTo>
                    <a:pt x="17" y="247"/>
                    <a:pt x="19" y="245"/>
                    <a:pt x="21" y="242"/>
                  </a:cubicBezTo>
                  <a:cubicBezTo>
                    <a:pt x="24" y="245"/>
                    <a:pt x="26" y="248"/>
                    <a:pt x="28" y="250"/>
                  </a:cubicBezTo>
                  <a:cubicBezTo>
                    <a:pt x="33" y="256"/>
                    <a:pt x="37" y="256"/>
                    <a:pt x="42" y="251"/>
                  </a:cubicBezTo>
                  <a:cubicBezTo>
                    <a:pt x="50" y="245"/>
                    <a:pt x="57" y="237"/>
                    <a:pt x="65" y="231"/>
                  </a:cubicBezTo>
                  <a:cubicBezTo>
                    <a:pt x="67" y="230"/>
                    <a:pt x="70" y="231"/>
                    <a:pt x="72" y="231"/>
                  </a:cubicBezTo>
                  <a:cubicBezTo>
                    <a:pt x="72" y="233"/>
                    <a:pt x="72" y="235"/>
                    <a:pt x="71" y="236"/>
                  </a:cubicBezTo>
                  <a:cubicBezTo>
                    <a:pt x="70" y="238"/>
                    <a:pt x="67" y="239"/>
                    <a:pt x="65" y="241"/>
                  </a:cubicBezTo>
                  <a:cubicBezTo>
                    <a:pt x="64" y="242"/>
                    <a:pt x="62" y="245"/>
                    <a:pt x="62" y="246"/>
                  </a:cubicBezTo>
                  <a:cubicBezTo>
                    <a:pt x="64" y="248"/>
                    <a:pt x="67" y="251"/>
                    <a:pt x="69" y="250"/>
                  </a:cubicBezTo>
                  <a:cubicBezTo>
                    <a:pt x="73" y="250"/>
                    <a:pt x="76" y="249"/>
                    <a:pt x="80" y="247"/>
                  </a:cubicBezTo>
                  <a:cubicBezTo>
                    <a:pt x="84" y="245"/>
                    <a:pt x="87" y="242"/>
                    <a:pt x="91" y="239"/>
                  </a:cubicBezTo>
                  <a:cubicBezTo>
                    <a:pt x="92" y="238"/>
                    <a:pt x="94" y="236"/>
                    <a:pt x="96" y="236"/>
                  </a:cubicBezTo>
                  <a:cubicBezTo>
                    <a:pt x="107" y="233"/>
                    <a:pt x="114" y="226"/>
                    <a:pt x="123" y="221"/>
                  </a:cubicBezTo>
                  <a:cubicBezTo>
                    <a:pt x="127" y="219"/>
                    <a:pt x="129" y="215"/>
                    <a:pt x="132" y="212"/>
                  </a:cubicBezTo>
                  <a:close/>
                  <a:moveTo>
                    <a:pt x="276" y="111"/>
                  </a:moveTo>
                  <a:cubicBezTo>
                    <a:pt x="276" y="111"/>
                    <a:pt x="277" y="111"/>
                    <a:pt x="277" y="112"/>
                  </a:cubicBezTo>
                  <a:cubicBezTo>
                    <a:pt x="283" y="104"/>
                    <a:pt x="289" y="97"/>
                    <a:pt x="295" y="90"/>
                  </a:cubicBezTo>
                  <a:cubicBezTo>
                    <a:pt x="285" y="93"/>
                    <a:pt x="280" y="102"/>
                    <a:pt x="276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7423089" y="3409956"/>
              <a:ext cx="887407" cy="517526"/>
            </a:xfrm>
            <a:custGeom>
              <a:avLst/>
              <a:gdLst>
                <a:gd name="T0" fmla="*/ 236 w 236"/>
                <a:gd name="T1" fmla="*/ 2 h 137"/>
                <a:gd name="T2" fmla="*/ 228 w 236"/>
                <a:gd name="T3" fmla="*/ 12 h 137"/>
                <a:gd name="T4" fmla="*/ 214 w 236"/>
                <a:gd name="T5" fmla="*/ 19 h 137"/>
                <a:gd name="T6" fmla="*/ 197 w 236"/>
                <a:gd name="T7" fmla="*/ 31 h 137"/>
                <a:gd name="T8" fmla="*/ 180 w 236"/>
                <a:gd name="T9" fmla="*/ 41 h 137"/>
                <a:gd name="T10" fmla="*/ 169 w 236"/>
                <a:gd name="T11" fmla="*/ 48 h 137"/>
                <a:gd name="T12" fmla="*/ 157 w 236"/>
                <a:gd name="T13" fmla="*/ 59 h 137"/>
                <a:gd name="T14" fmla="*/ 137 w 236"/>
                <a:gd name="T15" fmla="*/ 67 h 137"/>
                <a:gd name="T16" fmla="*/ 129 w 236"/>
                <a:gd name="T17" fmla="*/ 70 h 137"/>
                <a:gd name="T18" fmla="*/ 116 w 236"/>
                <a:gd name="T19" fmla="*/ 81 h 137"/>
                <a:gd name="T20" fmla="*/ 111 w 236"/>
                <a:gd name="T21" fmla="*/ 89 h 137"/>
                <a:gd name="T22" fmla="*/ 89 w 236"/>
                <a:gd name="T23" fmla="*/ 94 h 137"/>
                <a:gd name="T24" fmla="*/ 77 w 236"/>
                <a:gd name="T25" fmla="*/ 103 h 137"/>
                <a:gd name="T26" fmla="*/ 74 w 236"/>
                <a:gd name="T27" fmla="*/ 105 h 137"/>
                <a:gd name="T28" fmla="*/ 63 w 236"/>
                <a:gd name="T29" fmla="*/ 107 h 137"/>
                <a:gd name="T30" fmla="*/ 59 w 236"/>
                <a:gd name="T31" fmla="*/ 107 h 137"/>
                <a:gd name="T32" fmla="*/ 49 w 236"/>
                <a:gd name="T33" fmla="*/ 114 h 137"/>
                <a:gd name="T34" fmla="*/ 29 w 236"/>
                <a:gd name="T35" fmla="*/ 117 h 137"/>
                <a:gd name="T36" fmla="*/ 27 w 236"/>
                <a:gd name="T37" fmla="*/ 122 h 137"/>
                <a:gd name="T38" fmla="*/ 22 w 236"/>
                <a:gd name="T39" fmla="*/ 125 h 137"/>
                <a:gd name="T40" fmla="*/ 18 w 236"/>
                <a:gd name="T41" fmla="*/ 127 h 137"/>
                <a:gd name="T42" fmla="*/ 7 w 236"/>
                <a:gd name="T43" fmla="*/ 135 h 137"/>
                <a:gd name="T44" fmla="*/ 1 w 236"/>
                <a:gd name="T45" fmla="*/ 133 h 137"/>
                <a:gd name="T46" fmla="*/ 0 w 236"/>
                <a:gd name="T47" fmla="*/ 127 h 137"/>
                <a:gd name="T48" fmla="*/ 2 w 236"/>
                <a:gd name="T49" fmla="*/ 124 h 137"/>
                <a:gd name="T50" fmla="*/ 59 w 236"/>
                <a:gd name="T51" fmla="*/ 98 h 137"/>
                <a:gd name="T52" fmla="*/ 103 w 236"/>
                <a:gd name="T53" fmla="*/ 73 h 137"/>
                <a:gd name="T54" fmla="*/ 127 w 236"/>
                <a:gd name="T55" fmla="*/ 60 h 137"/>
                <a:gd name="T56" fmla="*/ 156 w 236"/>
                <a:gd name="T57" fmla="*/ 44 h 137"/>
                <a:gd name="T58" fmla="*/ 158 w 236"/>
                <a:gd name="T59" fmla="*/ 43 h 137"/>
                <a:gd name="T60" fmla="*/ 182 w 236"/>
                <a:gd name="T61" fmla="*/ 29 h 137"/>
                <a:gd name="T62" fmla="*/ 187 w 236"/>
                <a:gd name="T63" fmla="*/ 24 h 137"/>
                <a:gd name="T64" fmla="*/ 199 w 236"/>
                <a:gd name="T65" fmla="*/ 20 h 137"/>
                <a:gd name="T66" fmla="*/ 209 w 236"/>
                <a:gd name="T67" fmla="*/ 16 h 137"/>
                <a:gd name="T68" fmla="*/ 215 w 236"/>
                <a:gd name="T69" fmla="*/ 10 h 137"/>
                <a:gd name="T70" fmla="*/ 236 w 236"/>
                <a:gd name="T71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137">
                  <a:moveTo>
                    <a:pt x="236" y="2"/>
                  </a:moveTo>
                  <a:cubicBezTo>
                    <a:pt x="235" y="7"/>
                    <a:pt x="232" y="10"/>
                    <a:pt x="228" y="12"/>
                  </a:cubicBezTo>
                  <a:cubicBezTo>
                    <a:pt x="223" y="15"/>
                    <a:pt x="218" y="17"/>
                    <a:pt x="214" y="19"/>
                  </a:cubicBezTo>
                  <a:cubicBezTo>
                    <a:pt x="207" y="22"/>
                    <a:pt x="201" y="25"/>
                    <a:pt x="197" y="31"/>
                  </a:cubicBezTo>
                  <a:cubicBezTo>
                    <a:pt x="193" y="37"/>
                    <a:pt x="188" y="41"/>
                    <a:pt x="180" y="41"/>
                  </a:cubicBezTo>
                  <a:cubicBezTo>
                    <a:pt x="176" y="42"/>
                    <a:pt x="172" y="45"/>
                    <a:pt x="169" y="48"/>
                  </a:cubicBezTo>
                  <a:cubicBezTo>
                    <a:pt x="165" y="52"/>
                    <a:pt x="161" y="56"/>
                    <a:pt x="157" y="59"/>
                  </a:cubicBezTo>
                  <a:cubicBezTo>
                    <a:pt x="151" y="64"/>
                    <a:pt x="145" y="68"/>
                    <a:pt x="137" y="67"/>
                  </a:cubicBezTo>
                  <a:cubicBezTo>
                    <a:pt x="134" y="66"/>
                    <a:pt x="131" y="68"/>
                    <a:pt x="129" y="70"/>
                  </a:cubicBezTo>
                  <a:cubicBezTo>
                    <a:pt x="125" y="74"/>
                    <a:pt x="123" y="80"/>
                    <a:pt x="116" y="81"/>
                  </a:cubicBezTo>
                  <a:cubicBezTo>
                    <a:pt x="114" y="82"/>
                    <a:pt x="113" y="86"/>
                    <a:pt x="111" y="89"/>
                  </a:cubicBezTo>
                  <a:cubicBezTo>
                    <a:pt x="101" y="81"/>
                    <a:pt x="95" y="83"/>
                    <a:pt x="89" y="94"/>
                  </a:cubicBezTo>
                  <a:cubicBezTo>
                    <a:pt x="86" y="99"/>
                    <a:pt x="84" y="103"/>
                    <a:pt x="77" y="103"/>
                  </a:cubicBezTo>
                  <a:cubicBezTo>
                    <a:pt x="76" y="103"/>
                    <a:pt x="75" y="104"/>
                    <a:pt x="74" y="105"/>
                  </a:cubicBezTo>
                  <a:cubicBezTo>
                    <a:pt x="70" y="108"/>
                    <a:pt x="67" y="110"/>
                    <a:pt x="63" y="107"/>
                  </a:cubicBezTo>
                  <a:cubicBezTo>
                    <a:pt x="62" y="106"/>
                    <a:pt x="60" y="106"/>
                    <a:pt x="59" y="107"/>
                  </a:cubicBezTo>
                  <a:cubicBezTo>
                    <a:pt x="55" y="109"/>
                    <a:pt x="52" y="111"/>
                    <a:pt x="49" y="114"/>
                  </a:cubicBezTo>
                  <a:cubicBezTo>
                    <a:pt x="43" y="119"/>
                    <a:pt x="37" y="122"/>
                    <a:pt x="29" y="117"/>
                  </a:cubicBezTo>
                  <a:cubicBezTo>
                    <a:pt x="28" y="119"/>
                    <a:pt x="27" y="120"/>
                    <a:pt x="27" y="122"/>
                  </a:cubicBezTo>
                  <a:cubicBezTo>
                    <a:pt x="26" y="124"/>
                    <a:pt x="26" y="127"/>
                    <a:pt x="22" y="125"/>
                  </a:cubicBezTo>
                  <a:cubicBezTo>
                    <a:pt x="21" y="125"/>
                    <a:pt x="19" y="126"/>
                    <a:pt x="18" y="127"/>
                  </a:cubicBezTo>
                  <a:cubicBezTo>
                    <a:pt x="14" y="130"/>
                    <a:pt x="11" y="133"/>
                    <a:pt x="7" y="135"/>
                  </a:cubicBezTo>
                  <a:cubicBezTo>
                    <a:pt x="4" y="137"/>
                    <a:pt x="2" y="137"/>
                    <a:pt x="1" y="133"/>
                  </a:cubicBezTo>
                  <a:cubicBezTo>
                    <a:pt x="1" y="131"/>
                    <a:pt x="0" y="129"/>
                    <a:pt x="0" y="127"/>
                  </a:cubicBezTo>
                  <a:cubicBezTo>
                    <a:pt x="0" y="126"/>
                    <a:pt x="1" y="124"/>
                    <a:pt x="2" y="124"/>
                  </a:cubicBezTo>
                  <a:cubicBezTo>
                    <a:pt x="23" y="119"/>
                    <a:pt x="41" y="108"/>
                    <a:pt x="59" y="98"/>
                  </a:cubicBezTo>
                  <a:cubicBezTo>
                    <a:pt x="74" y="90"/>
                    <a:pt x="88" y="81"/>
                    <a:pt x="103" y="73"/>
                  </a:cubicBezTo>
                  <a:cubicBezTo>
                    <a:pt x="111" y="68"/>
                    <a:pt x="119" y="64"/>
                    <a:pt x="127" y="60"/>
                  </a:cubicBezTo>
                  <a:cubicBezTo>
                    <a:pt x="137" y="55"/>
                    <a:pt x="147" y="50"/>
                    <a:pt x="156" y="44"/>
                  </a:cubicBezTo>
                  <a:cubicBezTo>
                    <a:pt x="157" y="44"/>
                    <a:pt x="158" y="43"/>
                    <a:pt x="158" y="43"/>
                  </a:cubicBezTo>
                  <a:cubicBezTo>
                    <a:pt x="168" y="42"/>
                    <a:pt x="175" y="36"/>
                    <a:pt x="182" y="29"/>
                  </a:cubicBezTo>
                  <a:cubicBezTo>
                    <a:pt x="184" y="28"/>
                    <a:pt x="185" y="26"/>
                    <a:pt x="187" y="24"/>
                  </a:cubicBezTo>
                  <a:cubicBezTo>
                    <a:pt x="190" y="21"/>
                    <a:pt x="194" y="19"/>
                    <a:pt x="199" y="20"/>
                  </a:cubicBezTo>
                  <a:cubicBezTo>
                    <a:pt x="202" y="20"/>
                    <a:pt x="206" y="18"/>
                    <a:pt x="209" y="16"/>
                  </a:cubicBezTo>
                  <a:cubicBezTo>
                    <a:pt x="211" y="14"/>
                    <a:pt x="213" y="12"/>
                    <a:pt x="215" y="10"/>
                  </a:cubicBezTo>
                  <a:cubicBezTo>
                    <a:pt x="220" y="3"/>
                    <a:pt x="227" y="0"/>
                    <a:pt x="23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7021456" y="3602042"/>
              <a:ext cx="609595" cy="331789"/>
            </a:xfrm>
            <a:custGeom>
              <a:avLst/>
              <a:gdLst>
                <a:gd name="T0" fmla="*/ 0 w 162"/>
                <a:gd name="T1" fmla="*/ 79 h 88"/>
                <a:gd name="T2" fmla="*/ 7 w 162"/>
                <a:gd name="T3" fmla="*/ 77 h 88"/>
                <a:gd name="T4" fmla="*/ 26 w 162"/>
                <a:gd name="T5" fmla="*/ 66 h 88"/>
                <a:gd name="T6" fmla="*/ 33 w 162"/>
                <a:gd name="T7" fmla="*/ 52 h 88"/>
                <a:gd name="T8" fmla="*/ 32 w 162"/>
                <a:gd name="T9" fmla="*/ 44 h 88"/>
                <a:gd name="T10" fmla="*/ 19 w 162"/>
                <a:gd name="T11" fmla="*/ 48 h 88"/>
                <a:gd name="T12" fmla="*/ 47 w 162"/>
                <a:gd name="T13" fmla="*/ 34 h 88"/>
                <a:gd name="T14" fmla="*/ 52 w 162"/>
                <a:gd name="T15" fmla="*/ 37 h 88"/>
                <a:gd name="T16" fmla="*/ 60 w 162"/>
                <a:gd name="T17" fmla="*/ 40 h 88"/>
                <a:gd name="T18" fmla="*/ 75 w 162"/>
                <a:gd name="T19" fmla="*/ 34 h 88"/>
                <a:gd name="T20" fmla="*/ 78 w 162"/>
                <a:gd name="T21" fmla="*/ 27 h 88"/>
                <a:gd name="T22" fmla="*/ 72 w 162"/>
                <a:gd name="T23" fmla="*/ 10 h 88"/>
                <a:gd name="T24" fmla="*/ 81 w 162"/>
                <a:gd name="T25" fmla="*/ 9 h 88"/>
                <a:gd name="T26" fmla="*/ 82 w 162"/>
                <a:gd name="T27" fmla="*/ 21 h 88"/>
                <a:gd name="T28" fmla="*/ 91 w 162"/>
                <a:gd name="T29" fmla="*/ 29 h 88"/>
                <a:gd name="T30" fmla="*/ 106 w 162"/>
                <a:gd name="T31" fmla="*/ 24 h 88"/>
                <a:gd name="T32" fmla="*/ 116 w 162"/>
                <a:gd name="T33" fmla="*/ 19 h 88"/>
                <a:gd name="T34" fmla="*/ 126 w 162"/>
                <a:gd name="T35" fmla="*/ 14 h 88"/>
                <a:gd name="T36" fmla="*/ 150 w 162"/>
                <a:gd name="T37" fmla="*/ 3 h 88"/>
                <a:gd name="T38" fmla="*/ 162 w 162"/>
                <a:gd name="T39" fmla="*/ 0 h 88"/>
                <a:gd name="T40" fmla="*/ 160 w 162"/>
                <a:gd name="T41" fmla="*/ 7 h 88"/>
                <a:gd name="T42" fmla="*/ 141 w 162"/>
                <a:gd name="T43" fmla="*/ 16 h 88"/>
                <a:gd name="T44" fmla="*/ 126 w 162"/>
                <a:gd name="T45" fmla="*/ 21 h 88"/>
                <a:gd name="T46" fmla="*/ 116 w 162"/>
                <a:gd name="T47" fmla="*/ 30 h 88"/>
                <a:gd name="T48" fmla="*/ 96 w 162"/>
                <a:gd name="T49" fmla="*/ 35 h 88"/>
                <a:gd name="T50" fmla="*/ 91 w 162"/>
                <a:gd name="T51" fmla="*/ 36 h 88"/>
                <a:gd name="T52" fmla="*/ 81 w 162"/>
                <a:gd name="T53" fmla="*/ 44 h 88"/>
                <a:gd name="T54" fmla="*/ 61 w 162"/>
                <a:gd name="T55" fmla="*/ 50 h 88"/>
                <a:gd name="T56" fmla="*/ 51 w 162"/>
                <a:gd name="T57" fmla="*/ 57 h 88"/>
                <a:gd name="T58" fmla="*/ 39 w 162"/>
                <a:gd name="T59" fmla="*/ 73 h 88"/>
                <a:gd name="T60" fmla="*/ 27 w 162"/>
                <a:gd name="T61" fmla="*/ 77 h 88"/>
                <a:gd name="T62" fmla="*/ 15 w 162"/>
                <a:gd name="T63" fmla="*/ 83 h 88"/>
                <a:gd name="T64" fmla="*/ 0 w 162"/>
                <a:gd name="T65" fmla="*/ 7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" h="88">
                  <a:moveTo>
                    <a:pt x="0" y="79"/>
                  </a:moveTo>
                  <a:cubicBezTo>
                    <a:pt x="3" y="78"/>
                    <a:pt x="5" y="77"/>
                    <a:pt x="7" y="77"/>
                  </a:cubicBezTo>
                  <a:cubicBezTo>
                    <a:pt x="15" y="77"/>
                    <a:pt x="21" y="73"/>
                    <a:pt x="26" y="66"/>
                  </a:cubicBezTo>
                  <a:cubicBezTo>
                    <a:pt x="29" y="62"/>
                    <a:pt x="31" y="57"/>
                    <a:pt x="33" y="52"/>
                  </a:cubicBezTo>
                  <a:cubicBezTo>
                    <a:pt x="34" y="50"/>
                    <a:pt x="32" y="47"/>
                    <a:pt x="32" y="44"/>
                  </a:cubicBezTo>
                  <a:cubicBezTo>
                    <a:pt x="27" y="46"/>
                    <a:pt x="23" y="47"/>
                    <a:pt x="19" y="48"/>
                  </a:cubicBezTo>
                  <a:cubicBezTo>
                    <a:pt x="28" y="43"/>
                    <a:pt x="36" y="35"/>
                    <a:pt x="47" y="34"/>
                  </a:cubicBezTo>
                  <a:cubicBezTo>
                    <a:pt x="49" y="34"/>
                    <a:pt x="51" y="34"/>
                    <a:pt x="52" y="37"/>
                  </a:cubicBezTo>
                  <a:cubicBezTo>
                    <a:pt x="54" y="41"/>
                    <a:pt x="56" y="42"/>
                    <a:pt x="60" y="40"/>
                  </a:cubicBezTo>
                  <a:cubicBezTo>
                    <a:pt x="65" y="37"/>
                    <a:pt x="70" y="36"/>
                    <a:pt x="75" y="34"/>
                  </a:cubicBezTo>
                  <a:cubicBezTo>
                    <a:pt x="77" y="32"/>
                    <a:pt x="79" y="30"/>
                    <a:pt x="78" y="27"/>
                  </a:cubicBezTo>
                  <a:cubicBezTo>
                    <a:pt x="76" y="22"/>
                    <a:pt x="74" y="16"/>
                    <a:pt x="72" y="10"/>
                  </a:cubicBezTo>
                  <a:cubicBezTo>
                    <a:pt x="75" y="10"/>
                    <a:pt x="78" y="9"/>
                    <a:pt x="81" y="9"/>
                  </a:cubicBezTo>
                  <a:cubicBezTo>
                    <a:pt x="81" y="13"/>
                    <a:pt x="81" y="17"/>
                    <a:pt x="82" y="21"/>
                  </a:cubicBezTo>
                  <a:cubicBezTo>
                    <a:pt x="82" y="27"/>
                    <a:pt x="85" y="30"/>
                    <a:pt x="91" y="29"/>
                  </a:cubicBezTo>
                  <a:cubicBezTo>
                    <a:pt x="96" y="28"/>
                    <a:pt x="101" y="26"/>
                    <a:pt x="106" y="24"/>
                  </a:cubicBezTo>
                  <a:cubicBezTo>
                    <a:pt x="110" y="23"/>
                    <a:pt x="113" y="20"/>
                    <a:pt x="116" y="19"/>
                  </a:cubicBezTo>
                  <a:cubicBezTo>
                    <a:pt x="119" y="17"/>
                    <a:pt x="122" y="14"/>
                    <a:pt x="126" y="14"/>
                  </a:cubicBezTo>
                  <a:cubicBezTo>
                    <a:pt x="135" y="12"/>
                    <a:pt x="143" y="9"/>
                    <a:pt x="150" y="3"/>
                  </a:cubicBezTo>
                  <a:cubicBezTo>
                    <a:pt x="153" y="1"/>
                    <a:pt x="157" y="1"/>
                    <a:pt x="162" y="0"/>
                  </a:cubicBezTo>
                  <a:cubicBezTo>
                    <a:pt x="161" y="3"/>
                    <a:pt x="161" y="5"/>
                    <a:pt x="160" y="7"/>
                  </a:cubicBezTo>
                  <a:cubicBezTo>
                    <a:pt x="158" y="12"/>
                    <a:pt x="146" y="17"/>
                    <a:pt x="141" y="16"/>
                  </a:cubicBezTo>
                  <a:cubicBezTo>
                    <a:pt x="135" y="15"/>
                    <a:pt x="130" y="18"/>
                    <a:pt x="126" y="21"/>
                  </a:cubicBezTo>
                  <a:cubicBezTo>
                    <a:pt x="123" y="24"/>
                    <a:pt x="119" y="27"/>
                    <a:pt x="116" y="30"/>
                  </a:cubicBezTo>
                  <a:cubicBezTo>
                    <a:pt x="110" y="35"/>
                    <a:pt x="104" y="38"/>
                    <a:pt x="96" y="35"/>
                  </a:cubicBezTo>
                  <a:cubicBezTo>
                    <a:pt x="94" y="35"/>
                    <a:pt x="92" y="35"/>
                    <a:pt x="91" y="36"/>
                  </a:cubicBezTo>
                  <a:cubicBezTo>
                    <a:pt x="87" y="39"/>
                    <a:pt x="84" y="42"/>
                    <a:pt x="81" y="44"/>
                  </a:cubicBezTo>
                  <a:cubicBezTo>
                    <a:pt x="75" y="49"/>
                    <a:pt x="69" y="51"/>
                    <a:pt x="61" y="50"/>
                  </a:cubicBezTo>
                  <a:cubicBezTo>
                    <a:pt x="55" y="49"/>
                    <a:pt x="51" y="51"/>
                    <a:pt x="51" y="57"/>
                  </a:cubicBezTo>
                  <a:cubicBezTo>
                    <a:pt x="51" y="66"/>
                    <a:pt x="46" y="70"/>
                    <a:pt x="39" y="73"/>
                  </a:cubicBezTo>
                  <a:cubicBezTo>
                    <a:pt x="35" y="74"/>
                    <a:pt x="31" y="76"/>
                    <a:pt x="27" y="77"/>
                  </a:cubicBezTo>
                  <a:cubicBezTo>
                    <a:pt x="23" y="79"/>
                    <a:pt x="19" y="81"/>
                    <a:pt x="15" y="83"/>
                  </a:cubicBezTo>
                  <a:cubicBezTo>
                    <a:pt x="7" y="87"/>
                    <a:pt x="7" y="88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5365706" y="3998920"/>
              <a:ext cx="217487" cy="44449"/>
            </a:xfrm>
            <a:custGeom>
              <a:avLst/>
              <a:gdLst>
                <a:gd name="T0" fmla="*/ 0 w 58"/>
                <a:gd name="T1" fmla="*/ 4 h 12"/>
                <a:gd name="T2" fmla="*/ 5 w 58"/>
                <a:gd name="T3" fmla="*/ 1 h 12"/>
                <a:gd name="T4" fmla="*/ 17 w 58"/>
                <a:gd name="T5" fmla="*/ 1 h 12"/>
                <a:gd name="T6" fmla="*/ 18 w 58"/>
                <a:gd name="T7" fmla="*/ 1 h 12"/>
                <a:gd name="T8" fmla="*/ 50 w 58"/>
                <a:gd name="T9" fmla="*/ 3 h 12"/>
                <a:gd name="T10" fmla="*/ 58 w 58"/>
                <a:gd name="T11" fmla="*/ 3 h 12"/>
                <a:gd name="T12" fmla="*/ 36 w 58"/>
                <a:gd name="T13" fmla="*/ 11 h 12"/>
                <a:gd name="T14" fmla="*/ 8 w 58"/>
                <a:gd name="T15" fmla="*/ 5 h 12"/>
                <a:gd name="T16" fmla="*/ 0 w 58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2">
                  <a:moveTo>
                    <a:pt x="0" y="4"/>
                  </a:moveTo>
                  <a:cubicBezTo>
                    <a:pt x="0" y="0"/>
                    <a:pt x="2" y="0"/>
                    <a:pt x="5" y="1"/>
                  </a:cubicBezTo>
                  <a:cubicBezTo>
                    <a:pt x="9" y="2"/>
                    <a:pt x="13" y="5"/>
                    <a:pt x="17" y="1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29" y="5"/>
                    <a:pt x="39" y="4"/>
                    <a:pt x="50" y="3"/>
                  </a:cubicBezTo>
                  <a:cubicBezTo>
                    <a:pt x="52" y="3"/>
                    <a:pt x="54" y="3"/>
                    <a:pt x="58" y="3"/>
                  </a:cubicBezTo>
                  <a:cubicBezTo>
                    <a:pt x="51" y="10"/>
                    <a:pt x="44" y="12"/>
                    <a:pt x="36" y="11"/>
                  </a:cubicBezTo>
                  <a:cubicBezTo>
                    <a:pt x="26" y="9"/>
                    <a:pt x="17" y="7"/>
                    <a:pt x="8" y="5"/>
                  </a:cubicBezTo>
                  <a:cubicBezTo>
                    <a:pt x="5" y="4"/>
                    <a:pt x="2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3311497" y="2559054"/>
              <a:ext cx="74613" cy="85725"/>
            </a:xfrm>
            <a:custGeom>
              <a:avLst/>
              <a:gdLst>
                <a:gd name="T0" fmla="*/ 6 w 20"/>
                <a:gd name="T1" fmla="*/ 22 h 23"/>
                <a:gd name="T2" fmla="*/ 0 w 20"/>
                <a:gd name="T3" fmla="*/ 11 h 23"/>
                <a:gd name="T4" fmla="*/ 8 w 20"/>
                <a:gd name="T5" fmla="*/ 2 h 23"/>
                <a:gd name="T6" fmla="*/ 13 w 20"/>
                <a:gd name="T7" fmla="*/ 1 h 23"/>
                <a:gd name="T8" fmla="*/ 16 w 20"/>
                <a:gd name="T9" fmla="*/ 6 h 23"/>
                <a:gd name="T10" fmla="*/ 18 w 20"/>
                <a:gd name="T11" fmla="*/ 14 h 23"/>
                <a:gd name="T12" fmla="*/ 20 w 20"/>
                <a:gd name="T13" fmla="*/ 19 h 23"/>
                <a:gd name="T14" fmla="*/ 12 w 20"/>
                <a:gd name="T15" fmla="*/ 22 h 23"/>
                <a:gd name="T16" fmla="*/ 6 w 20"/>
                <a:gd name="T1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3">
                  <a:moveTo>
                    <a:pt x="6" y="22"/>
                  </a:moveTo>
                  <a:cubicBezTo>
                    <a:pt x="4" y="18"/>
                    <a:pt x="2" y="15"/>
                    <a:pt x="0" y="11"/>
                  </a:cubicBezTo>
                  <a:cubicBezTo>
                    <a:pt x="2" y="8"/>
                    <a:pt x="5" y="5"/>
                    <a:pt x="8" y="2"/>
                  </a:cubicBezTo>
                  <a:cubicBezTo>
                    <a:pt x="9" y="1"/>
                    <a:pt x="12" y="0"/>
                    <a:pt x="13" y="1"/>
                  </a:cubicBezTo>
                  <a:cubicBezTo>
                    <a:pt x="14" y="1"/>
                    <a:pt x="15" y="4"/>
                    <a:pt x="16" y="6"/>
                  </a:cubicBezTo>
                  <a:cubicBezTo>
                    <a:pt x="16" y="8"/>
                    <a:pt x="17" y="11"/>
                    <a:pt x="18" y="14"/>
                  </a:cubicBezTo>
                  <a:cubicBezTo>
                    <a:pt x="19" y="16"/>
                    <a:pt x="20" y="19"/>
                    <a:pt x="20" y="19"/>
                  </a:cubicBezTo>
                  <a:cubicBezTo>
                    <a:pt x="17" y="21"/>
                    <a:pt x="14" y="22"/>
                    <a:pt x="12" y="22"/>
                  </a:cubicBezTo>
                  <a:cubicBezTo>
                    <a:pt x="10" y="23"/>
                    <a:pt x="8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"/>
            <p:cNvSpPr>
              <a:spLocks/>
            </p:cNvSpPr>
            <p:nvPr/>
          </p:nvSpPr>
          <p:spPr bwMode="auto">
            <a:xfrm>
              <a:off x="7037330" y="3787780"/>
              <a:ext cx="44449" cy="85725"/>
            </a:xfrm>
            <a:custGeom>
              <a:avLst/>
              <a:gdLst>
                <a:gd name="T0" fmla="*/ 11 w 12"/>
                <a:gd name="T1" fmla="*/ 0 h 23"/>
                <a:gd name="T2" fmla="*/ 11 w 12"/>
                <a:gd name="T3" fmla="*/ 9 h 23"/>
                <a:gd name="T4" fmla="*/ 5 w 12"/>
                <a:gd name="T5" fmla="*/ 22 h 23"/>
                <a:gd name="T6" fmla="*/ 1 w 12"/>
                <a:gd name="T7" fmla="*/ 22 h 23"/>
                <a:gd name="T8" fmla="*/ 0 w 12"/>
                <a:gd name="T9" fmla="*/ 17 h 23"/>
                <a:gd name="T10" fmla="*/ 3 w 12"/>
                <a:gd name="T11" fmla="*/ 3 h 23"/>
                <a:gd name="T12" fmla="*/ 4 w 12"/>
                <a:gd name="T13" fmla="*/ 1 h 23"/>
                <a:gd name="T14" fmla="*/ 11 w 1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3">
                  <a:moveTo>
                    <a:pt x="11" y="0"/>
                  </a:moveTo>
                  <a:cubicBezTo>
                    <a:pt x="11" y="3"/>
                    <a:pt x="11" y="6"/>
                    <a:pt x="11" y="9"/>
                  </a:cubicBezTo>
                  <a:cubicBezTo>
                    <a:pt x="12" y="17"/>
                    <a:pt x="11" y="19"/>
                    <a:pt x="5" y="22"/>
                  </a:cubicBezTo>
                  <a:cubicBezTo>
                    <a:pt x="4" y="22"/>
                    <a:pt x="1" y="23"/>
                    <a:pt x="1" y="22"/>
                  </a:cubicBezTo>
                  <a:cubicBezTo>
                    <a:pt x="0" y="21"/>
                    <a:pt x="0" y="18"/>
                    <a:pt x="0" y="17"/>
                  </a:cubicBezTo>
                  <a:cubicBezTo>
                    <a:pt x="5" y="13"/>
                    <a:pt x="4" y="8"/>
                    <a:pt x="3" y="3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6" y="0"/>
                    <a:pt x="9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4"/>
            <p:cNvSpPr>
              <a:spLocks/>
            </p:cNvSpPr>
            <p:nvPr/>
          </p:nvSpPr>
          <p:spPr bwMode="auto">
            <a:xfrm>
              <a:off x="7689790" y="3643319"/>
              <a:ext cx="117475" cy="53974"/>
            </a:xfrm>
            <a:custGeom>
              <a:avLst/>
              <a:gdLst>
                <a:gd name="T0" fmla="*/ 0 w 31"/>
                <a:gd name="T1" fmla="*/ 14 h 14"/>
                <a:gd name="T2" fmla="*/ 31 w 31"/>
                <a:gd name="T3" fmla="*/ 0 h 14"/>
                <a:gd name="T4" fmla="*/ 0 w 3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4">
                  <a:moveTo>
                    <a:pt x="0" y="14"/>
                  </a:moveTo>
                  <a:cubicBezTo>
                    <a:pt x="8" y="6"/>
                    <a:pt x="18" y="1"/>
                    <a:pt x="31" y="0"/>
                  </a:cubicBezTo>
                  <a:cubicBezTo>
                    <a:pt x="22" y="10"/>
                    <a:pt x="10" y="9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5800677" y="4024319"/>
              <a:ext cx="60326" cy="49215"/>
            </a:xfrm>
            <a:custGeom>
              <a:avLst/>
              <a:gdLst>
                <a:gd name="T0" fmla="*/ 0 w 16"/>
                <a:gd name="T1" fmla="*/ 3 h 13"/>
                <a:gd name="T2" fmla="*/ 16 w 16"/>
                <a:gd name="T3" fmla="*/ 7 h 13"/>
                <a:gd name="T4" fmla="*/ 1 w 16"/>
                <a:gd name="T5" fmla="*/ 13 h 13"/>
                <a:gd name="T6" fmla="*/ 0 w 16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0" y="3"/>
                  </a:moveTo>
                  <a:cubicBezTo>
                    <a:pt x="5" y="0"/>
                    <a:pt x="9" y="6"/>
                    <a:pt x="16" y="7"/>
                  </a:cubicBezTo>
                  <a:cubicBezTo>
                    <a:pt x="11" y="13"/>
                    <a:pt x="6" y="12"/>
                    <a:pt x="1" y="13"/>
                  </a:cubicBezTo>
                  <a:cubicBezTo>
                    <a:pt x="1" y="9"/>
                    <a:pt x="0" y="6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6"/>
            <p:cNvSpPr>
              <a:spLocks/>
            </p:cNvSpPr>
            <p:nvPr/>
          </p:nvSpPr>
          <p:spPr bwMode="auto">
            <a:xfrm>
              <a:off x="8385109" y="3101980"/>
              <a:ext cx="60326" cy="71438"/>
            </a:xfrm>
            <a:custGeom>
              <a:avLst/>
              <a:gdLst>
                <a:gd name="T0" fmla="*/ 16 w 16"/>
                <a:gd name="T1" fmla="*/ 0 h 19"/>
                <a:gd name="T2" fmla="*/ 0 w 16"/>
                <a:gd name="T3" fmla="*/ 19 h 19"/>
                <a:gd name="T4" fmla="*/ 16 w 16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9">
                  <a:moveTo>
                    <a:pt x="16" y="0"/>
                  </a:moveTo>
                  <a:cubicBezTo>
                    <a:pt x="14" y="10"/>
                    <a:pt x="8" y="14"/>
                    <a:pt x="0" y="19"/>
                  </a:cubicBezTo>
                  <a:cubicBezTo>
                    <a:pt x="4" y="11"/>
                    <a:pt x="6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7"/>
            <p:cNvSpPr>
              <a:spLocks/>
            </p:cNvSpPr>
            <p:nvPr/>
          </p:nvSpPr>
          <p:spPr bwMode="auto">
            <a:xfrm>
              <a:off x="5211718" y="3975107"/>
              <a:ext cx="71437" cy="41276"/>
            </a:xfrm>
            <a:custGeom>
              <a:avLst/>
              <a:gdLst>
                <a:gd name="T0" fmla="*/ 19 w 19"/>
                <a:gd name="T1" fmla="*/ 11 h 11"/>
                <a:gd name="T2" fmla="*/ 0 w 19"/>
                <a:gd name="T3" fmla="*/ 1 h 11"/>
                <a:gd name="T4" fmla="*/ 3 w 19"/>
                <a:gd name="T5" fmla="*/ 0 h 11"/>
                <a:gd name="T6" fmla="*/ 19 w 19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1">
                  <a:moveTo>
                    <a:pt x="19" y="11"/>
                  </a:moveTo>
                  <a:cubicBezTo>
                    <a:pt x="12" y="8"/>
                    <a:pt x="7" y="5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0" y="1"/>
                    <a:pt x="17" y="0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8"/>
            <p:cNvSpPr>
              <a:spLocks/>
            </p:cNvSpPr>
            <p:nvPr/>
          </p:nvSpPr>
          <p:spPr bwMode="auto">
            <a:xfrm>
              <a:off x="6751582" y="3944943"/>
              <a:ext cx="120648" cy="34924"/>
            </a:xfrm>
            <a:custGeom>
              <a:avLst/>
              <a:gdLst>
                <a:gd name="T0" fmla="*/ 0 w 32"/>
                <a:gd name="T1" fmla="*/ 9 h 9"/>
                <a:gd name="T2" fmla="*/ 32 w 32"/>
                <a:gd name="T3" fmla="*/ 4 h 9"/>
                <a:gd name="T4" fmla="*/ 29 w 32"/>
                <a:gd name="T5" fmla="*/ 5 h 9"/>
                <a:gd name="T6" fmla="*/ 0 w 3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9">
                  <a:moveTo>
                    <a:pt x="0" y="9"/>
                  </a:moveTo>
                  <a:cubicBezTo>
                    <a:pt x="9" y="0"/>
                    <a:pt x="21" y="6"/>
                    <a:pt x="32" y="4"/>
                  </a:cubicBezTo>
                  <a:cubicBezTo>
                    <a:pt x="31" y="4"/>
                    <a:pt x="30" y="6"/>
                    <a:pt x="29" y="5"/>
                  </a:cubicBezTo>
                  <a:cubicBezTo>
                    <a:pt x="19" y="3"/>
                    <a:pt x="1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9"/>
            <p:cNvSpPr>
              <a:spLocks/>
            </p:cNvSpPr>
            <p:nvPr/>
          </p:nvSpPr>
          <p:spPr bwMode="auto">
            <a:xfrm>
              <a:off x="8258109" y="3595694"/>
              <a:ext cx="71437" cy="47625"/>
            </a:xfrm>
            <a:custGeom>
              <a:avLst/>
              <a:gdLst>
                <a:gd name="T0" fmla="*/ 19 w 19"/>
                <a:gd name="T1" fmla="*/ 1 h 13"/>
                <a:gd name="T2" fmla="*/ 3 w 19"/>
                <a:gd name="T3" fmla="*/ 13 h 13"/>
                <a:gd name="T4" fmla="*/ 3 w 19"/>
                <a:gd name="T5" fmla="*/ 5 h 13"/>
                <a:gd name="T6" fmla="*/ 9 w 19"/>
                <a:gd name="T7" fmla="*/ 3 h 13"/>
                <a:gd name="T8" fmla="*/ 18 w 19"/>
                <a:gd name="T9" fmla="*/ 0 h 13"/>
                <a:gd name="T10" fmla="*/ 19 w 19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3">
                  <a:moveTo>
                    <a:pt x="19" y="1"/>
                  </a:moveTo>
                  <a:cubicBezTo>
                    <a:pt x="14" y="5"/>
                    <a:pt x="8" y="9"/>
                    <a:pt x="3" y="13"/>
                  </a:cubicBezTo>
                  <a:cubicBezTo>
                    <a:pt x="0" y="12"/>
                    <a:pt x="0" y="8"/>
                    <a:pt x="3" y="5"/>
                  </a:cubicBezTo>
                  <a:cubicBezTo>
                    <a:pt x="4" y="4"/>
                    <a:pt x="7" y="3"/>
                    <a:pt x="9" y="3"/>
                  </a:cubicBezTo>
                  <a:cubicBezTo>
                    <a:pt x="12" y="2"/>
                    <a:pt x="15" y="1"/>
                    <a:pt x="18" y="0"/>
                  </a:cubicBezTo>
                  <a:cubicBezTo>
                    <a:pt x="18" y="0"/>
                    <a:pt x="19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0"/>
            <p:cNvSpPr>
              <a:spLocks/>
            </p:cNvSpPr>
            <p:nvPr/>
          </p:nvSpPr>
          <p:spPr bwMode="auto">
            <a:xfrm>
              <a:off x="7581839" y="3667131"/>
              <a:ext cx="52387" cy="41276"/>
            </a:xfrm>
            <a:custGeom>
              <a:avLst/>
              <a:gdLst>
                <a:gd name="T0" fmla="*/ 14 w 14"/>
                <a:gd name="T1" fmla="*/ 0 h 11"/>
                <a:gd name="T2" fmla="*/ 8 w 14"/>
                <a:gd name="T3" fmla="*/ 7 h 11"/>
                <a:gd name="T4" fmla="*/ 1 w 14"/>
                <a:gd name="T5" fmla="*/ 11 h 11"/>
                <a:gd name="T6" fmla="*/ 0 w 14"/>
                <a:gd name="T7" fmla="*/ 8 h 11"/>
                <a:gd name="T8" fmla="*/ 4 w 14"/>
                <a:gd name="T9" fmla="*/ 3 h 11"/>
                <a:gd name="T10" fmla="*/ 14 w 1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2" y="3"/>
                    <a:pt x="10" y="5"/>
                    <a:pt x="8" y="7"/>
                  </a:cubicBezTo>
                  <a:cubicBezTo>
                    <a:pt x="7" y="10"/>
                    <a:pt x="5" y="11"/>
                    <a:pt x="1" y="11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1" y="6"/>
                    <a:pt x="2" y="4"/>
                    <a:pt x="4" y="3"/>
                  </a:cubicBezTo>
                  <a:cubicBezTo>
                    <a:pt x="7" y="1"/>
                    <a:pt x="10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1"/>
            <p:cNvSpPr>
              <a:spLocks/>
            </p:cNvSpPr>
            <p:nvPr/>
          </p:nvSpPr>
          <p:spPr bwMode="auto">
            <a:xfrm>
              <a:off x="7986649" y="3297242"/>
              <a:ext cx="26988" cy="26989"/>
            </a:xfrm>
            <a:custGeom>
              <a:avLst/>
              <a:gdLst>
                <a:gd name="T0" fmla="*/ 0 w 7"/>
                <a:gd name="T1" fmla="*/ 3 h 7"/>
                <a:gd name="T2" fmla="*/ 6 w 7"/>
                <a:gd name="T3" fmla="*/ 0 h 7"/>
                <a:gd name="T4" fmla="*/ 7 w 7"/>
                <a:gd name="T5" fmla="*/ 1 h 7"/>
                <a:gd name="T6" fmla="*/ 4 w 7"/>
                <a:gd name="T7" fmla="*/ 7 h 7"/>
                <a:gd name="T8" fmla="*/ 0 w 7"/>
                <a:gd name="T9" fmla="*/ 5 h 7"/>
                <a:gd name="T10" fmla="*/ 0 w 7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0" y="3"/>
                  </a:moveTo>
                  <a:cubicBezTo>
                    <a:pt x="2" y="2"/>
                    <a:pt x="4" y="1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6" y="3"/>
                    <a:pt x="6" y="5"/>
                    <a:pt x="4" y="7"/>
                  </a:cubicBezTo>
                  <a:cubicBezTo>
                    <a:pt x="4" y="7"/>
                    <a:pt x="2" y="6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8542270" y="2830517"/>
              <a:ext cx="30164" cy="33338"/>
            </a:xfrm>
            <a:custGeom>
              <a:avLst/>
              <a:gdLst>
                <a:gd name="T0" fmla="*/ 0 w 8"/>
                <a:gd name="T1" fmla="*/ 9 h 9"/>
                <a:gd name="T2" fmla="*/ 4 w 8"/>
                <a:gd name="T3" fmla="*/ 2 h 9"/>
                <a:gd name="T4" fmla="*/ 6 w 8"/>
                <a:gd name="T5" fmla="*/ 0 h 9"/>
                <a:gd name="T6" fmla="*/ 0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2" y="7"/>
                    <a:pt x="3" y="5"/>
                    <a:pt x="4" y="2"/>
                  </a:cubicBezTo>
                  <a:cubicBezTo>
                    <a:pt x="5" y="1"/>
                    <a:pt x="5" y="1"/>
                    <a:pt x="6" y="0"/>
                  </a:cubicBezTo>
                  <a:cubicBezTo>
                    <a:pt x="8" y="4"/>
                    <a:pt x="6" y="7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8412094" y="3003553"/>
              <a:ext cx="30164" cy="30165"/>
            </a:xfrm>
            <a:custGeom>
              <a:avLst/>
              <a:gdLst>
                <a:gd name="T0" fmla="*/ 8 w 8"/>
                <a:gd name="T1" fmla="*/ 2 h 8"/>
                <a:gd name="T2" fmla="*/ 2 w 8"/>
                <a:gd name="T3" fmla="*/ 8 h 8"/>
                <a:gd name="T4" fmla="*/ 0 w 8"/>
                <a:gd name="T5" fmla="*/ 7 h 8"/>
                <a:gd name="T6" fmla="*/ 6 w 8"/>
                <a:gd name="T7" fmla="*/ 0 h 8"/>
                <a:gd name="T8" fmla="*/ 8 w 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6" y="4"/>
                    <a:pt x="4" y="6"/>
                    <a:pt x="2" y="8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2" y="4"/>
                    <a:pt x="4" y="2"/>
                    <a:pt x="6" y="0"/>
                  </a:cubicBezTo>
                  <a:cubicBezTo>
                    <a:pt x="7" y="0"/>
                    <a:pt x="7" y="1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7450077" y="3733806"/>
              <a:ext cx="22226" cy="26989"/>
            </a:xfrm>
            <a:custGeom>
              <a:avLst/>
              <a:gdLst>
                <a:gd name="T0" fmla="*/ 4 w 6"/>
                <a:gd name="T1" fmla="*/ 0 h 7"/>
                <a:gd name="T2" fmla="*/ 6 w 6"/>
                <a:gd name="T3" fmla="*/ 6 h 7"/>
                <a:gd name="T4" fmla="*/ 0 w 6"/>
                <a:gd name="T5" fmla="*/ 7 h 7"/>
                <a:gd name="T6" fmla="*/ 3 w 6"/>
                <a:gd name="T7" fmla="*/ 0 h 7"/>
                <a:gd name="T8" fmla="*/ 4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5" y="2"/>
                    <a:pt x="5" y="4"/>
                    <a:pt x="6" y="6"/>
                  </a:cubicBezTo>
                  <a:cubicBezTo>
                    <a:pt x="4" y="6"/>
                    <a:pt x="2" y="6"/>
                    <a:pt x="0" y="7"/>
                  </a:cubicBezTo>
                  <a:cubicBezTo>
                    <a:pt x="1" y="4"/>
                    <a:pt x="2" y="2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"/>
            <p:cNvSpPr>
              <a:spLocks/>
            </p:cNvSpPr>
            <p:nvPr/>
          </p:nvSpPr>
          <p:spPr bwMode="auto">
            <a:xfrm>
              <a:off x="6897632" y="3873505"/>
              <a:ext cx="30164" cy="23813"/>
            </a:xfrm>
            <a:custGeom>
              <a:avLst/>
              <a:gdLst>
                <a:gd name="T0" fmla="*/ 0 w 8"/>
                <a:gd name="T1" fmla="*/ 5 h 6"/>
                <a:gd name="T2" fmla="*/ 4 w 8"/>
                <a:gd name="T3" fmla="*/ 0 h 6"/>
                <a:gd name="T4" fmla="*/ 8 w 8"/>
                <a:gd name="T5" fmla="*/ 4 h 6"/>
                <a:gd name="T6" fmla="*/ 0 w 8"/>
                <a:gd name="T7" fmla="*/ 6 h 6"/>
                <a:gd name="T8" fmla="*/ 0 w 8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5"/>
                  </a:moveTo>
                  <a:cubicBezTo>
                    <a:pt x="1" y="3"/>
                    <a:pt x="3" y="2"/>
                    <a:pt x="4" y="0"/>
                  </a:cubicBezTo>
                  <a:cubicBezTo>
                    <a:pt x="5" y="1"/>
                    <a:pt x="6" y="2"/>
                    <a:pt x="8" y="4"/>
                  </a:cubicBezTo>
                  <a:cubicBezTo>
                    <a:pt x="5" y="5"/>
                    <a:pt x="2" y="5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"/>
            <p:cNvSpPr>
              <a:spLocks/>
            </p:cNvSpPr>
            <p:nvPr/>
          </p:nvSpPr>
          <p:spPr bwMode="auto">
            <a:xfrm>
              <a:off x="5286331" y="4114806"/>
              <a:ext cx="668334" cy="106365"/>
            </a:xfrm>
            <a:custGeom>
              <a:avLst/>
              <a:gdLst>
                <a:gd name="T0" fmla="*/ 167 w 178"/>
                <a:gd name="T1" fmla="*/ 7 h 28"/>
                <a:gd name="T2" fmla="*/ 161 w 178"/>
                <a:gd name="T3" fmla="*/ 14 h 28"/>
                <a:gd name="T4" fmla="*/ 178 w 178"/>
                <a:gd name="T5" fmla="*/ 13 h 28"/>
                <a:gd name="T6" fmla="*/ 163 w 178"/>
                <a:gd name="T7" fmla="*/ 21 h 28"/>
                <a:gd name="T8" fmla="*/ 97 w 178"/>
                <a:gd name="T9" fmla="*/ 20 h 28"/>
                <a:gd name="T10" fmla="*/ 100 w 178"/>
                <a:gd name="T11" fmla="*/ 27 h 28"/>
                <a:gd name="T12" fmla="*/ 25 w 178"/>
                <a:gd name="T13" fmla="*/ 19 h 28"/>
                <a:gd name="T14" fmla="*/ 3 w 178"/>
                <a:gd name="T15" fmla="*/ 7 h 28"/>
                <a:gd name="T16" fmla="*/ 0 w 178"/>
                <a:gd name="T17" fmla="*/ 3 h 28"/>
                <a:gd name="T18" fmla="*/ 12 w 178"/>
                <a:gd name="T19" fmla="*/ 0 h 28"/>
                <a:gd name="T20" fmla="*/ 16 w 178"/>
                <a:gd name="T21" fmla="*/ 1 h 28"/>
                <a:gd name="T22" fmla="*/ 22 w 178"/>
                <a:gd name="T23" fmla="*/ 4 h 28"/>
                <a:gd name="T24" fmla="*/ 39 w 178"/>
                <a:gd name="T25" fmla="*/ 2 h 28"/>
                <a:gd name="T26" fmla="*/ 57 w 178"/>
                <a:gd name="T27" fmla="*/ 5 h 28"/>
                <a:gd name="T28" fmla="*/ 79 w 178"/>
                <a:gd name="T29" fmla="*/ 4 h 28"/>
                <a:gd name="T30" fmla="*/ 82 w 178"/>
                <a:gd name="T31" fmla="*/ 4 h 28"/>
                <a:gd name="T32" fmla="*/ 104 w 178"/>
                <a:gd name="T33" fmla="*/ 10 h 28"/>
                <a:gd name="T34" fmla="*/ 107 w 178"/>
                <a:gd name="T35" fmla="*/ 12 h 28"/>
                <a:gd name="T36" fmla="*/ 115 w 178"/>
                <a:gd name="T37" fmla="*/ 14 h 28"/>
                <a:gd name="T38" fmla="*/ 128 w 178"/>
                <a:gd name="T39" fmla="*/ 16 h 28"/>
                <a:gd name="T40" fmla="*/ 141 w 178"/>
                <a:gd name="T41" fmla="*/ 15 h 28"/>
                <a:gd name="T42" fmla="*/ 152 w 178"/>
                <a:gd name="T43" fmla="*/ 8 h 28"/>
                <a:gd name="T44" fmla="*/ 167 w 178"/>
                <a:gd name="T45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" h="28">
                  <a:moveTo>
                    <a:pt x="167" y="7"/>
                  </a:moveTo>
                  <a:cubicBezTo>
                    <a:pt x="165" y="9"/>
                    <a:pt x="163" y="11"/>
                    <a:pt x="161" y="14"/>
                  </a:cubicBezTo>
                  <a:cubicBezTo>
                    <a:pt x="167" y="19"/>
                    <a:pt x="172" y="10"/>
                    <a:pt x="178" y="13"/>
                  </a:cubicBezTo>
                  <a:cubicBezTo>
                    <a:pt x="173" y="17"/>
                    <a:pt x="170" y="21"/>
                    <a:pt x="163" y="21"/>
                  </a:cubicBezTo>
                  <a:cubicBezTo>
                    <a:pt x="141" y="20"/>
                    <a:pt x="119" y="20"/>
                    <a:pt x="97" y="20"/>
                  </a:cubicBezTo>
                  <a:cubicBezTo>
                    <a:pt x="98" y="22"/>
                    <a:pt x="99" y="24"/>
                    <a:pt x="100" y="27"/>
                  </a:cubicBezTo>
                  <a:cubicBezTo>
                    <a:pt x="75" y="26"/>
                    <a:pt x="49" y="28"/>
                    <a:pt x="25" y="19"/>
                  </a:cubicBezTo>
                  <a:cubicBezTo>
                    <a:pt x="17" y="16"/>
                    <a:pt x="10" y="11"/>
                    <a:pt x="3" y="7"/>
                  </a:cubicBezTo>
                  <a:cubicBezTo>
                    <a:pt x="2" y="6"/>
                    <a:pt x="1" y="5"/>
                    <a:pt x="0" y="3"/>
                  </a:cubicBezTo>
                  <a:cubicBezTo>
                    <a:pt x="4" y="2"/>
                    <a:pt x="8" y="1"/>
                    <a:pt x="12" y="0"/>
                  </a:cubicBezTo>
                  <a:cubicBezTo>
                    <a:pt x="13" y="0"/>
                    <a:pt x="16" y="0"/>
                    <a:pt x="16" y="1"/>
                  </a:cubicBezTo>
                  <a:cubicBezTo>
                    <a:pt x="17" y="5"/>
                    <a:pt x="20" y="4"/>
                    <a:pt x="22" y="4"/>
                  </a:cubicBezTo>
                  <a:cubicBezTo>
                    <a:pt x="28" y="3"/>
                    <a:pt x="33" y="2"/>
                    <a:pt x="39" y="2"/>
                  </a:cubicBezTo>
                  <a:cubicBezTo>
                    <a:pt x="45" y="3"/>
                    <a:pt x="51" y="3"/>
                    <a:pt x="57" y="5"/>
                  </a:cubicBezTo>
                  <a:cubicBezTo>
                    <a:pt x="65" y="7"/>
                    <a:pt x="72" y="10"/>
                    <a:pt x="79" y="4"/>
                  </a:cubicBezTo>
                  <a:cubicBezTo>
                    <a:pt x="79" y="3"/>
                    <a:pt x="81" y="4"/>
                    <a:pt x="82" y="4"/>
                  </a:cubicBezTo>
                  <a:cubicBezTo>
                    <a:pt x="89" y="7"/>
                    <a:pt x="96" y="10"/>
                    <a:pt x="104" y="10"/>
                  </a:cubicBezTo>
                  <a:cubicBezTo>
                    <a:pt x="105" y="10"/>
                    <a:pt x="106" y="11"/>
                    <a:pt x="107" y="12"/>
                  </a:cubicBezTo>
                  <a:cubicBezTo>
                    <a:pt x="109" y="15"/>
                    <a:pt x="111" y="16"/>
                    <a:pt x="115" y="14"/>
                  </a:cubicBezTo>
                  <a:cubicBezTo>
                    <a:pt x="119" y="13"/>
                    <a:pt x="123" y="13"/>
                    <a:pt x="128" y="16"/>
                  </a:cubicBezTo>
                  <a:cubicBezTo>
                    <a:pt x="132" y="19"/>
                    <a:pt x="137" y="18"/>
                    <a:pt x="141" y="15"/>
                  </a:cubicBezTo>
                  <a:cubicBezTo>
                    <a:pt x="145" y="13"/>
                    <a:pt x="148" y="10"/>
                    <a:pt x="152" y="8"/>
                  </a:cubicBezTo>
                  <a:cubicBezTo>
                    <a:pt x="157" y="5"/>
                    <a:pt x="161" y="4"/>
                    <a:pt x="16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6919861" y="4029081"/>
              <a:ext cx="98425" cy="41276"/>
            </a:xfrm>
            <a:custGeom>
              <a:avLst/>
              <a:gdLst>
                <a:gd name="T0" fmla="*/ 2 w 26"/>
                <a:gd name="T1" fmla="*/ 11 h 11"/>
                <a:gd name="T2" fmla="*/ 5 w 26"/>
                <a:gd name="T3" fmla="*/ 5 h 11"/>
                <a:gd name="T4" fmla="*/ 26 w 26"/>
                <a:gd name="T5" fmla="*/ 0 h 11"/>
                <a:gd name="T6" fmla="*/ 2 w 26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1">
                  <a:moveTo>
                    <a:pt x="2" y="11"/>
                  </a:moveTo>
                  <a:cubicBezTo>
                    <a:pt x="0" y="8"/>
                    <a:pt x="1" y="6"/>
                    <a:pt x="5" y="5"/>
                  </a:cubicBezTo>
                  <a:cubicBezTo>
                    <a:pt x="12" y="3"/>
                    <a:pt x="19" y="2"/>
                    <a:pt x="26" y="0"/>
                  </a:cubicBezTo>
                  <a:cubicBezTo>
                    <a:pt x="19" y="6"/>
                    <a:pt x="11" y="10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"/>
            <p:cNvSpPr>
              <a:spLocks/>
            </p:cNvSpPr>
            <p:nvPr/>
          </p:nvSpPr>
          <p:spPr bwMode="auto">
            <a:xfrm>
              <a:off x="8456561" y="3327403"/>
              <a:ext cx="33337" cy="30165"/>
            </a:xfrm>
            <a:custGeom>
              <a:avLst/>
              <a:gdLst>
                <a:gd name="T0" fmla="*/ 0 w 9"/>
                <a:gd name="T1" fmla="*/ 8 h 8"/>
                <a:gd name="T2" fmla="*/ 7 w 9"/>
                <a:gd name="T3" fmla="*/ 0 h 8"/>
                <a:gd name="T4" fmla="*/ 9 w 9"/>
                <a:gd name="T5" fmla="*/ 1 h 8"/>
                <a:gd name="T6" fmla="*/ 8 w 9"/>
                <a:gd name="T7" fmla="*/ 3 h 8"/>
                <a:gd name="T8" fmla="*/ 0 w 9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8"/>
                  </a:moveTo>
                  <a:cubicBezTo>
                    <a:pt x="0" y="4"/>
                    <a:pt x="4" y="0"/>
                    <a:pt x="7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9" y="1"/>
                    <a:pt x="9" y="3"/>
                    <a:pt x="8" y="3"/>
                  </a:cubicBezTo>
                  <a:cubicBezTo>
                    <a:pt x="6" y="5"/>
                    <a:pt x="3" y="6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"/>
            <p:cNvSpPr>
              <a:spLocks/>
            </p:cNvSpPr>
            <p:nvPr/>
          </p:nvSpPr>
          <p:spPr bwMode="auto">
            <a:xfrm>
              <a:off x="8693150" y="2901951"/>
              <a:ext cx="71437" cy="82549"/>
            </a:xfrm>
            <a:custGeom>
              <a:avLst/>
              <a:gdLst>
                <a:gd name="T0" fmla="*/ 0 w 19"/>
                <a:gd name="T1" fmla="*/ 21 h 22"/>
                <a:gd name="T2" fmla="*/ 19 w 19"/>
                <a:gd name="T3" fmla="*/ 0 h 22"/>
                <a:gd name="T4" fmla="*/ 1 w 19"/>
                <a:gd name="T5" fmla="*/ 22 h 22"/>
                <a:gd name="T6" fmla="*/ 0 w 19"/>
                <a:gd name="T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2">
                  <a:moveTo>
                    <a:pt x="0" y="21"/>
                  </a:moveTo>
                  <a:cubicBezTo>
                    <a:pt x="4" y="12"/>
                    <a:pt x="9" y="3"/>
                    <a:pt x="19" y="0"/>
                  </a:cubicBezTo>
                  <a:cubicBezTo>
                    <a:pt x="13" y="7"/>
                    <a:pt x="7" y="14"/>
                    <a:pt x="1" y="22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1993947" y="2210256"/>
            <a:ext cx="1306529" cy="2833626"/>
            <a:chOff x="6046007" y="3174250"/>
            <a:chExt cx="1306529" cy="2833626"/>
          </a:xfrm>
        </p:grpSpPr>
        <p:sp>
          <p:nvSpPr>
            <p:cNvPr id="122" name="矩形 121"/>
            <p:cNvSpPr/>
            <p:nvPr/>
          </p:nvSpPr>
          <p:spPr>
            <a:xfrm>
              <a:off x="6798538" y="3221945"/>
              <a:ext cx="553998" cy="2785931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cxnSp>
          <p:nvCxnSpPr>
            <p:cNvPr id="123" name="直接连接符 122"/>
            <p:cNvCxnSpPr/>
            <p:nvPr/>
          </p:nvCxnSpPr>
          <p:spPr>
            <a:xfrm>
              <a:off x="6046007" y="3174250"/>
              <a:ext cx="0" cy="265526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7215843" y="3174250"/>
              <a:ext cx="0" cy="269136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文本框 117"/>
          <p:cNvSpPr txBox="1"/>
          <p:nvPr/>
        </p:nvSpPr>
        <p:spPr>
          <a:xfrm>
            <a:off x="10168676" y="6367064"/>
            <a:ext cx="1943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D0B0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TWO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AD0B0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978705" y="1959430"/>
            <a:ext cx="1761866" cy="4291906"/>
            <a:chOff x="8978705" y="2746624"/>
            <a:chExt cx="1898930" cy="3504711"/>
          </a:xfrm>
        </p:grpSpPr>
        <p:grpSp>
          <p:nvGrpSpPr>
            <p:cNvPr id="128" name="组合 127"/>
            <p:cNvGrpSpPr/>
            <p:nvPr/>
          </p:nvGrpSpPr>
          <p:grpSpPr>
            <a:xfrm>
              <a:off x="8978705" y="3033098"/>
              <a:ext cx="1898930" cy="3218237"/>
              <a:chOff x="5659354" y="3309428"/>
              <a:chExt cx="1898930" cy="1590355"/>
            </a:xfrm>
          </p:grpSpPr>
          <p:cxnSp>
            <p:nvCxnSpPr>
              <p:cNvPr id="130" name="直接连接符 129"/>
              <p:cNvCxnSpPr/>
              <p:nvPr/>
            </p:nvCxnSpPr>
            <p:spPr>
              <a:xfrm>
                <a:off x="7558284" y="3309428"/>
                <a:ext cx="0" cy="104305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5659354" y="3360606"/>
                <a:ext cx="0" cy="153917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6582874" y="3343470"/>
                <a:ext cx="0" cy="153024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7082070" y="3332072"/>
                <a:ext cx="0" cy="102041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/>
            <p:cNvSpPr/>
            <p:nvPr/>
          </p:nvSpPr>
          <p:spPr>
            <a:xfrm>
              <a:off x="9096609" y="2746624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793715" y="2302271"/>
            <a:ext cx="1538883" cy="25805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8800" dirty="0" smtClean="0"/>
              <a:t>首页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51393" y="2002975"/>
            <a:ext cx="1107996" cy="42919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dirty="0"/>
              <a:t>活动倒计时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774009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242424"/>
      </a:dk1>
      <a:lt1>
        <a:sysClr val="window" lastClr="FFFFFF"/>
      </a:lt1>
      <a:dk2>
        <a:srgbClr val="242424"/>
      </a:dk2>
      <a:lt2>
        <a:srgbClr val="E7E6E6"/>
      </a:lt2>
      <a:accent1>
        <a:srgbClr val="C00000"/>
      </a:accent1>
      <a:accent2>
        <a:srgbClr val="0C0C0C"/>
      </a:accent2>
      <a:accent3>
        <a:srgbClr val="BFBFBF"/>
      </a:accent3>
      <a:accent4>
        <a:srgbClr val="7B7B7B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自定义</PresentationFormat>
  <Paragraphs>94</Paragraphs>
  <Slides>25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2017-06-19T06:48:37Z</dcterms:created>
  <dcterms:modified xsi:type="dcterms:W3CDTF">2020-01-09T10:16:50Z</dcterms:modified>
</cp:coreProperties>
</file>